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37" d="100"/>
          <a:sy n="37" d="100"/>
        </p:scale>
        <p:origin x="30" y="16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53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602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73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53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85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409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529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722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52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539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821D1-6B4C-4FD5-8D7E-554B1C4726C0}" type="datetimeFigureOut">
              <a:rPr lang="ko-KR" altLang="en-US" smtClean="0"/>
              <a:t>2020-02-14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101B90-DAE0-4B9A-BED9-9BA0BFA64F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8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세미 프로젝트 결과발표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유미선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정혜진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최혜근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이효진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5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프로젝트 주제선정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멀티캠퍼스 </a:t>
            </a:r>
            <a:r>
              <a:rPr lang="en-US" altLang="ko-KR" dirty="0" smtClean="0"/>
              <a:t>20</a:t>
            </a:r>
            <a:r>
              <a:rPr lang="ko-KR" altLang="en-US" dirty="0" smtClean="0"/>
              <a:t>층 식당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식권관리 및 리뷰 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51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프로젝트 주제에 따른 기능 선정</a:t>
            </a:r>
            <a:r>
              <a:rPr lang="en-US" altLang="ko-KR" dirty="0" smtClean="0"/>
              <a:t>(crud</a:t>
            </a:r>
            <a:r>
              <a:rPr lang="ko-KR" altLang="en-US" dirty="0" smtClean="0"/>
              <a:t>기능 중심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로그인</a:t>
            </a:r>
            <a:r>
              <a:rPr lang="en-US" altLang="ko-KR" dirty="0" smtClean="0"/>
              <a:t>-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회원가입</a:t>
            </a:r>
            <a:r>
              <a:rPr lang="en-US" altLang="ko-KR" dirty="0" smtClean="0"/>
              <a:t>- </a:t>
            </a:r>
            <a:r>
              <a:rPr lang="ko-KR" altLang="en-US" dirty="0" smtClean="0"/>
              <a:t>아이디</a:t>
            </a:r>
            <a:r>
              <a:rPr lang="en-US" altLang="ko-KR" dirty="0" smtClean="0"/>
              <a:t>,</a:t>
            </a:r>
            <a:r>
              <a:rPr lang="ko-KR" altLang="en-US" dirty="0" smtClean="0"/>
              <a:t>비번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클래스넘버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1: </a:t>
            </a:r>
            <a:r>
              <a:rPr lang="ko-KR" altLang="en-US" dirty="0" smtClean="0"/>
              <a:t>식단리뷰</a:t>
            </a:r>
            <a:r>
              <a:rPr lang="en-US" altLang="ko-KR" dirty="0" smtClean="0"/>
              <a:t>-crud,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2: </a:t>
            </a:r>
            <a:r>
              <a:rPr lang="ko-KR" altLang="en-US" dirty="0" smtClean="0"/>
              <a:t>건의게시판 </a:t>
            </a:r>
            <a:r>
              <a:rPr lang="en-US" altLang="ko-KR" dirty="0" smtClean="0"/>
              <a:t>-crud,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게시판</a:t>
            </a:r>
            <a:r>
              <a:rPr lang="en-US" altLang="ko-KR" dirty="0" smtClean="0"/>
              <a:t>3: </a:t>
            </a:r>
            <a:r>
              <a:rPr lang="ko-KR" altLang="en-US" dirty="0" smtClean="0"/>
              <a:t>외부식당리뷰</a:t>
            </a:r>
            <a:r>
              <a:rPr lang="en-US" altLang="ko-KR" dirty="0" smtClean="0"/>
              <a:t>-crud,</a:t>
            </a:r>
            <a:r>
              <a:rPr lang="ko-KR" altLang="en-US" dirty="0" smtClean="0"/>
              <a:t>사진</a:t>
            </a:r>
            <a:r>
              <a:rPr lang="en-US" altLang="ko-KR" dirty="0" smtClean="0"/>
              <a:t>,</a:t>
            </a:r>
            <a:r>
              <a:rPr lang="ko-KR" altLang="en-US" dirty="0" err="1" smtClean="0"/>
              <a:t>페이징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관리자게시판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오늘의메뉴</a:t>
            </a:r>
            <a:r>
              <a:rPr lang="en-US" altLang="ko-KR" dirty="0" smtClean="0"/>
              <a:t>-</a:t>
            </a:r>
            <a:r>
              <a:rPr lang="ko-KR" altLang="en-US" dirty="0" smtClean="0"/>
              <a:t>관리자권한</a:t>
            </a:r>
            <a:r>
              <a:rPr lang="en-US" altLang="ko-KR" dirty="0" smtClean="0"/>
              <a:t>, crud,</a:t>
            </a:r>
            <a:r>
              <a:rPr lang="ko-KR" altLang="en-US" dirty="0" smtClean="0"/>
              <a:t>사진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메인페이지</a:t>
            </a:r>
            <a:endParaRPr lang="ko-KR" altLang="en-US" dirty="0" smtClean="0"/>
          </a:p>
          <a:p>
            <a:r>
              <a:rPr lang="ko-KR" altLang="en-US" dirty="0" smtClean="0"/>
              <a:t> 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식권구입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--, </a:t>
            </a:r>
            <a:r>
              <a:rPr lang="ko-KR" altLang="en-US" dirty="0" smtClean="0"/>
              <a:t>식권</a:t>
            </a:r>
            <a:r>
              <a:rPr lang="en-US" altLang="ko-KR" dirty="0" smtClean="0"/>
              <a:t>++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사용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식권</a:t>
            </a:r>
            <a:r>
              <a:rPr lang="en-US" altLang="ko-KR" dirty="0" smtClean="0"/>
              <a:t>--, </a:t>
            </a:r>
            <a:r>
              <a:rPr lang="ko-KR" altLang="en-US" dirty="0" smtClean="0"/>
              <a:t>가짜 바코드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이용횟수</a:t>
            </a:r>
            <a:r>
              <a:rPr lang="en-US" altLang="ko-KR" dirty="0" smtClean="0"/>
              <a:t>++</a:t>
            </a:r>
          </a:p>
          <a:p>
            <a:r>
              <a:rPr lang="en-US" altLang="ko-KR" dirty="0" smtClean="0"/>
              <a:t>  - </a:t>
            </a:r>
            <a:r>
              <a:rPr lang="ko-KR" altLang="en-US" dirty="0" smtClean="0"/>
              <a:t>포인트충전</a:t>
            </a:r>
            <a:r>
              <a:rPr lang="en-US" altLang="ko-KR" dirty="0" smtClean="0"/>
              <a:t>: </a:t>
            </a:r>
            <a:r>
              <a:rPr lang="ko-KR" altLang="en-US" dirty="0" smtClean="0"/>
              <a:t>포인트</a:t>
            </a:r>
            <a:r>
              <a:rPr lang="en-US" altLang="ko-KR" dirty="0" smtClean="0"/>
              <a:t>++, </a:t>
            </a:r>
            <a:r>
              <a:rPr lang="ko-KR" altLang="en-US" dirty="0" err="1" smtClean="0"/>
              <a:t>몇포인트충전할지</a:t>
            </a:r>
            <a:r>
              <a:rPr lang="ko-KR" altLang="en-US" dirty="0" smtClean="0"/>
              <a:t> 선택</a:t>
            </a:r>
            <a:r>
              <a:rPr lang="en-US" altLang="ko-KR" dirty="0" smtClean="0"/>
              <a:t>(1000</a:t>
            </a:r>
            <a:r>
              <a:rPr lang="ko-KR" altLang="en-US" dirty="0" smtClean="0"/>
              <a:t>원</a:t>
            </a:r>
            <a:r>
              <a:rPr lang="en-US" altLang="ko-KR" dirty="0" smtClean="0"/>
              <a:t>=10p)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962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프로젝트 기능에 따른 </a:t>
            </a:r>
            <a:r>
              <a:rPr lang="en-US" altLang="ko-KR" dirty="0" smtClean="0"/>
              <a:t>DB</a:t>
            </a:r>
            <a:r>
              <a:rPr lang="ko-KR" altLang="en-US" dirty="0" smtClean="0"/>
              <a:t>설계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836404" cy="4351338"/>
          </a:xfrm>
        </p:spPr>
      </p:pic>
      <p:sp>
        <p:nvSpPr>
          <p:cNvPr id="11" name="TextBox 10"/>
          <p:cNvSpPr txBox="1"/>
          <p:nvPr/>
        </p:nvSpPr>
        <p:spPr>
          <a:xfrm>
            <a:off x="6096000" y="1690688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/>
              <a:t>class,  mcreviewboard, reviewboard, sugboard, users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63588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4. </a:t>
            </a:r>
            <a:r>
              <a:rPr lang="ko-KR" altLang="en-US" smtClean="0"/>
              <a:t>프로젝트 기능에 따른 화면설계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348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Microsoft Office PowerPoint</Application>
  <PresentationFormat>와이드스크린</PresentationFormat>
  <Paragraphs>19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세미 프로젝트 결과발표</vt:lpstr>
      <vt:lpstr>1. 프로젝트 주제선정</vt:lpstr>
      <vt:lpstr>프로젝트 주제에 따른 기능 선정(crud기능 중심)</vt:lpstr>
      <vt:lpstr>3. 프로젝트 기능에 따른 DB설계</vt:lpstr>
      <vt:lpstr>4. 프로젝트 기능에 따른 화면설계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세미 프로젝트 결과발표</dc:title>
  <dc:creator>student</dc:creator>
  <cp:lastModifiedBy>student</cp:lastModifiedBy>
  <cp:revision>2</cp:revision>
  <dcterms:created xsi:type="dcterms:W3CDTF">2020-02-14T08:07:57Z</dcterms:created>
  <dcterms:modified xsi:type="dcterms:W3CDTF">2020-02-14T08:08:28Z</dcterms:modified>
</cp:coreProperties>
</file>