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3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21D1-6B4C-4FD5-8D7E-554B1C4726C0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8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세미 프로젝트 결과발표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유미선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정혜진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최혜근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이효진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12734" y="6501008"/>
            <a:ext cx="12450871" cy="488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주제선정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멀티캠퍼스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층 식당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식권관리 및 리뷰 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12734" y="6501008"/>
            <a:ext cx="12450871" cy="488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주제에 따른 기능 선정</a:t>
            </a:r>
            <a:r>
              <a:rPr lang="en-US" altLang="ko-KR" dirty="0" smtClean="0"/>
              <a:t>(crud</a:t>
            </a:r>
            <a:r>
              <a:rPr lang="ko-KR" altLang="en-US" dirty="0" smtClean="0"/>
              <a:t>기능 중심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클래스넘버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식단리뷰</a:t>
            </a:r>
            <a:r>
              <a:rPr lang="en-US" altLang="ko-KR" dirty="0" smtClean="0"/>
              <a:t>-crud,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페이징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2: </a:t>
            </a:r>
            <a:r>
              <a:rPr lang="ko-KR" altLang="en-US" dirty="0" smtClean="0"/>
              <a:t>건의게시판 </a:t>
            </a:r>
            <a:r>
              <a:rPr lang="en-US" altLang="ko-KR" dirty="0" smtClean="0"/>
              <a:t>-crud,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페이징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외부식당리뷰</a:t>
            </a:r>
            <a:r>
              <a:rPr lang="en-US" altLang="ko-KR" dirty="0" smtClean="0"/>
              <a:t>-crud,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페이징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관리자게시판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오늘의메뉴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관리자권한</a:t>
            </a:r>
            <a:r>
              <a:rPr lang="en-US" altLang="ko-KR" dirty="0" smtClean="0"/>
              <a:t>, crud,</a:t>
            </a:r>
            <a:r>
              <a:rPr lang="ko-KR" altLang="en-US" dirty="0" smtClean="0"/>
              <a:t>사진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메인페이지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식권구입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--, </a:t>
            </a:r>
            <a:r>
              <a:rPr lang="ko-KR" altLang="en-US" dirty="0" smtClean="0"/>
              <a:t>식권</a:t>
            </a:r>
            <a:r>
              <a:rPr lang="en-US" altLang="ko-KR" dirty="0" smtClean="0"/>
              <a:t>++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식권</a:t>
            </a:r>
            <a:r>
              <a:rPr lang="en-US" altLang="ko-KR" dirty="0" smtClean="0"/>
              <a:t>--, </a:t>
            </a:r>
            <a:r>
              <a:rPr lang="ko-KR" altLang="en-US" dirty="0" smtClean="0"/>
              <a:t>가짜 바코드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이용횟수</a:t>
            </a:r>
            <a:r>
              <a:rPr lang="en-US" altLang="ko-KR" dirty="0" smtClean="0"/>
              <a:t>++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포인트충전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++, </a:t>
            </a:r>
            <a:r>
              <a:rPr lang="ko-KR" altLang="en-US" dirty="0" err="1" smtClean="0"/>
              <a:t>몇포인트충전할지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(1000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=10p)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12734" y="6501008"/>
            <a:ext cx="12450871" cy="488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기능에 따른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36404" cy="4351338"/>
          </a:xfrm>
        </p:spPr>
      </p:pic>
      <p:sp>
        <p:nvSpPr>
          <p:cNvPr id="11" name="TextBox 10"/>
          <p:cNvSpPr txBox="1"/>
          <p:nvPr/>
        </p:nvSpPr>
        <p:spPr>
          <a:xfrm>
            <a:off x="6096000" y="169068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class,  mcreviewboard, reviewboard, sugboard, users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112734" y="6501008"/>
            <a:ext cx="12450871" cy="488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112734" y="6501008"/>
            <a:ext cx="12450871" cy="488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err="1" smtClean="0"/>
              <a:t>조원별</a:t>
            </a:r>
            <a:r>
              <a:rPr lang="ko-KR" altLang="en-US" dirty="0" smtClean="0"/>
              <a:t>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게시판</a:t>
            </a:r>
            <a:r>
              <a:rPr lang="en-US" altLang="ko-KR" dirty="0"/>
              <a:t>1: </a:t>
            </a:r>
            <a:r>
              <a:rPr lang="ko-KR" altLang="en-US" dirty="0"/>
              <a:t>식단리뷰</a:t>
            </a:r>
            <a:r>
              <a:rPr lang="en-US" altLang="ko-KR" dirty="0"/>
              <a:t>-**</a:t>
            </a:r>
            <a:r>
              <a:rPr lang="en-US" altLang="ko-KR" dirty="0" err="1"/>
              <a:t>insertform</a:t>
            </a:r>
            <a:r>
              <a:rPr lang="en-US" altLang="ko-KR" dirty="0"/>
              <a:t>**(create),**detail**(read, </a:t>
            </a:r>
            <a:r>
              <a:rPr lang="en-US" altLang="ko-KR" dirty="0" err="1"/>
              <a:t>delete,update</a:t>
            </a:r>
            <a:r>
              <a:rPr lang="en-US" altLang="ko-KR" dirty="0"/>
              <a:t>),**list** `</a:t>
            </a:r>
            <a:r>
              <a:rPr lang="en-US" altLang="ko-KR" dirty="0" err="1"/>
              <a:t>jsp</a:t>
            </a:r>
            <a:r>
              <a:rPr lang="en-US" altLang="ko-KR" dirty="0"/>
              <a:t>`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게시판</a:t>
            </a:r>
            <a:r>
              <a:rPr lang="en-US" altLang="ko-KR" dirty="0"/>
              <a:t>2: </a:t>
            </a:r>
            <a:r>
              <a:rPr lang="ko-KR" altLang="en-US" dirty="0"/>
              <a:t>건의게시판 </a:t>
            </a:r>
            <a:r>
              <a:rPr lang="en-US" altLang="ko-KR" dirty="0"/>
              <a:t>--**</a:t>
            </a:r>
            <a:r>
              <a:rPr lang="en-US" altLang="ko-KR" dirty="0" err="1"/>
              <a:t>insertform</a:t>
            </a:r>
            <a:r>
              <a:rPr lang="en-US" altLang="ko-KR" dirty="0"/>
              <a:t>**(create),**detail**(read, </a:t>
            </a:r>
            <a:r>
              <a:rPr lang="en-US" altLang="ko-KR" dirty="0" err="1"/>
              <a:t>delete,update</a:t>
            </a:r>
            <a:r>
              <a:rPr lang="en-US" altLang="ko-KR" dirty="0"/>
              <a:t>),**list** `</a:t>
            </a:r>
            <a:r>
              <a:rPr lang="en-US" altLang="ko-KR" dirty="0" err="1"/>
              <a:t>jsp</a:t>
            </a:r>
            <a:r>
              <a:rPr lang="en-US" altLang="ko-KR" dirty="0"/>
              <a:t>`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게시판</a:t>
            </a:r>
            <a:r>
              <a:rPr lang="en-US" altLang="ko-KR" dirty="0"/>
              <a:t>3: </a:t>
            </a:r>
            <a:r>
              <a:rPr lang="ko-KR" altLang="en-US" dirty="0"/>
              <a:t>외부식당리뷰</a:t>
            </a:r>
            <a:r>
              <a:rPr lang="en-US" altLang="ko-KR" dirty="0"/>
              <a:t>--**</a:t>
            </a:r>
            <a:r>
              <a:rPr lang="en-US" altLang="ko-KR" dirty="0" err="1"/>
              <a:t>insertform</a:t>
            </a:r>
            <a:r>
              <a:rPr lang="en-US" altLang="ko-KR" dirty="0"/>
              <a:t>**(create),**detail**(read, </a:t>
            </a:r>
            <a:r>
              <a:rPr lang="en-US" altLang="ko-KR" dirty="0" err="1"/>
              <a:t>delete,update</a:t>
            </a:r>
            <a:r>
              <a:rPr lang="en-US" altLang="ko-KR" dirty="0"/>
              <a:t>),**list** `</a:t>
            </a:r>
            <a:r>
              <a:rPr lang="en-US" altLang="ko-KR" dirty="0" err="1"/>
              <a:t>jsp</a:t>
            </a:r>
            <a:r>
              <a:rPr lang="en-US" altLang="ko-KR" dirty="0"/>
              <a:t>`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관리자게시판</a:t>
            </a:r>
            <a:r>
              <a:rPr lang="en-US" altLang="ko-KR" dirty="0"/>
              <a:t>: </a:t>
            </a:r>
            <a:r>
              <a:rPr lang="ko-KR" altLang="en-US" dirty="0" err="1"/>
              <a:t>오늘의메뉴</a:t>
            </a:r>
            <a:r>
              <a:rPr lang="en-US" altLang="ko-KR" dirty="0"/>
              <a:t>-</a:t>
            </a:r>
            <a:r>
              <a:rPr lang="ko-KR" altLang="en-US" dirty="0"/>
              <a:t>관리자권한</a:t>
            </a:r>
            <a:r>
              <a:rPr lang="en-US" altLang="ko-KR" dirty="0"/>
              <a:t>, crud,</a:t>
            </a:r>
            <a:r>
              <a:rPr lang="ko-KR" altLang="en-US" dirty="0"/>
              <a:t>사진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12734" y="6501008"/>
            <a:ext cx="12450871" cy="488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9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조원별</a:t>
            </a:r>
            <a:r>
              <a:rPr lang="ko-KR" altLang="en-US" dirty="0" smtClean="0"/>
              <a:t> 분담한 역할대로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각 조원끼리 </a:t>
            </a:r>
            <a:r>
              <a:rPr lang="ko-KR" altLang="en-US" dirty="0" err="1"/>
              <a:t>패키지명</a:t>
            </a:r>
            <a:r>
              <a:rPr lang="en-US" altLang="ko-KR" dirty="0"/>
              <a:t>, </a:t>
            </a:r>
            <a:r>
              <a:rPr lang="ko-KR" altLang="en-US" dirty="0" err="1"/>
              <a:t>클래스명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파일경로</a:t>
            </a:r>
            <a:r>
              <a:rPr lang="en-US" altLang="ko-KR" dirty="0"/>
              <a:t>, DB</a:t>
            </a:r>
            <a:r>
              <a:rPr lang="ko-KR" altLang="en-US" dirty="0" err="1"/>
              <a:t>테이블명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등 약속</a:t>
            </a:r>
            <a:r>
              <a:rPr lang="en-US" altLang="ko-KR" dirty="0"/>
              <a:t>&amp;</a:t>
            </a:r>
            <a:r>
              <a:rPr lang="ko-KR" altLang="en-US" dirty="0"/>
              <a:t>공유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유미선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회원가입</a:t>
            </a:r>
            <a:r>
              <a:rPr lang="en-US" altLang="ko-KR" dirty="0"/>
              <a:t>-?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게시판</a:t>
            </a:r>
            <a:r>
              <a:rPr lang="en-US" altLang="ko-KR" dirty="0"/>
              <a:t>1: </a:t>
            </a:r>
            <a:r>
              <a:rPr lang="ko-KR" altLang="en-US" dirty="0"/>
              <a:t>식단리뷰</a:t>
            </a:r>
            <a:r>
              <a:rPr lang="en-US" altLang="ko-KR" dirty="0"/>
              <a:t>-</a:t>
            </a:r>
            <a:r>
              <a:rPr lang="ko-KR" altLang="en-US" dirty="0"/>
              <a:t>정혜진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게시판</a:t>
            </a:r>
            <a:r>
              <a:rPr lang="en-US" altLang="ko-KR" dirty="0"/>
              <a:t>2: </a:t>
            </a:r>
            <a:r>
              <a:rPr lang="ko-KR" altLang="en-US" dirty="0"/>
              <a:t>건의게시판</a:t>
            </a:r>
            <a:r>
              <a:rPr lang="en-US" altLang="ko-KR" dirty="0"/>
              <a:t>-</a:t>
            </a:r>
            <a:r>
              <a:rPr lang="ko-KR" altLang="en-US" dirty="0"/>
              <a:t>최혜근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게시판</a:t>
            </a:r>
            <a:r>
              <a:rPr lang="en-US" altLang="ko-KR" dirty="0"/>
              <a:t>3: </a:t>
            </a:r>
            <a:r>
              <a:rPr lang="ko-KR" altLang="en-US" dirty="0"/>
              <a:t>외부식당리뷰</a:t>
            </a:r>
            <a:r>
              <a:rPr lang="en-US" altLang="ko-KR" dirty="0"/>
              <a:t>-</a:t>
            </a:r>
            <a:r>
              <a:rPr lang="ko-KR" altLang="en-US" dirty="0"/>
              <a:t>이효진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관리자게시판</a:t>
            </a:r>
            <a:r>
              <a:rPr lang="en-US" altLang="ko-KR" dirty="0"/>
              <a:t>: </a:t>
            </a:r>
            <a:r>
              <a:rPr lang="ko-KR" altLang="en-US" dirty="0" err="1"/>
              <a:t>오늘의메뉴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메인페이지</a:t>
            </a:r>
            <a:r>
              <a:rPr lang="en-US" altLang="ko-KR" dirty="0"/>
              <a:t>: </a:t>
            </a:r>
            <a:r>
              <a:rPr lang="ko-KR" altLang="en-US" dirty="0"/>
              <a:t>식권구입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포인트충전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12734" y="6501008"/>
            <a:ext cx="12450871" cy="488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조원이 </a:t>
            </a:r>
            <a:r>
              <a:rPr lang="en-US" altLang="ko-KR" dirty="0"/>
              <a:t>1</a:t>
            </a:r>
            <a:r>
              <a:rPr lang="ko-KR" altLang="en-US" dirty="0"/>
              <a:t>개의 기능 담당</a:t>
            </a:r>
            <a:r>
              <a:rPr lang="en-US" altLang="ko-KR" dirty="0"/>
              <a:t>(</a:t>
            </a:r>
            <a:r>
              <a:rPr lang="ko-KR" altLang="en-US" dirty="0"/>
              <a:t>모든 기능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설계</a:t>
            </a:r>
            <a:r>
              <a:rPr lang="en-US" altLang="ko-KR" dirty="0"/>
              <a:t>-</a:t>
            </a:r>
            <a:r>
              <a:rPr lang="ko-KR" altLang="en-US" dirty="0"/>
              <a:t>화면설계</a:t>
            </a:r>
            <a:r>
              <a:rPr lang="en-US" altLang="ko-KR" dirty="0"/>
              <a:t>-MVC</a:t>
            </a:r>
            <a:r>
              <a:rPr lang="ko-KR" altLang="en-US" dirty="0"/>
              <a:t>구현 등 모두 해볼 수 있도록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112734" y="6501008"/>
            <a:ext cx="12450871" cy="4885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1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323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세미 프로젝트 결과발표</vt:lpstr>
      <vt:lpstr>1. 프로젝트 주제선정</vt:lpstr>
      <vt:lpstr>프로젝트 주제에 따른 기능 선정(crud기능 중심)</vt:lpstr>
      <vt:lpstr>3. 프로젝트 기능에 따른 DB설계</vt:lpstr>
      <vt:lpstr>4. 프로젝트 기능에 따른 화면설계</vt:lpstr>
      <vt:lpstr>5.조원별 역할 분담</vt:lpstr>
      <vt:lpstr>6.각 조원별 분담한 역할대로 구현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 프로젝트 결과발표</dc:title>
  <dc:creator>student</dc:creator>
  <cp:lastModifiedBy>student</cp:lastModifiedBy>
  <cp:revision>5</cp:revision>
  <dcterms:created xsi:type="dcterms:W3CDTF">2020-02-14T08:07:57Z</dcterms:created>
  <dcterms:modified xsi:type="dcterms:W3CDTF">2020-02-17T02:26:09Z</dcterms:modified>
</cp:coreProperties>
</file>