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44" d="100"/>
          <a:sy n="44" d="100"/>
        </p:scale>
        <p:origin x="6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46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98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06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467" y="500167"/>
            <a:ext cx="10515600" cy="852749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4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15860"/>
            <a:ext cx="10515600" cy="435133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75573" y="663111"/>
            <a:ext cx="68894" cy="52686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05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9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5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3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2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65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23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8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50312" y="6112701"/>
            <a:ext cx="12488449" cy="914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9F7F-47B2-4255-A375-4139D846AA0D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00975-42DE-4B41-94B6-A216C16ECD7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64" y="32371"/>
            <a:ext cx="5023768" cy="6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여기어때 잘난체" panose="020B0600000101010101" pitchFamily="50" charset="-127"/>
          <a:ea typeface="여기어때 잘난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애터미 Bold" panose="020B0803000000000000" pitchFamily="50" charset="-127"/>
          <a:ea typeface="애터미 Bold" panose="020B08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애터미 Bold" panose="020B0803000000000000" pitchFamily="50" charset="-127"/>
          <a:ea typeface="애터미 Bold" panose="020B08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애터미 Bold" panose="020B0803000000000000" pitchFamily="50" charset="-127"/>
          <a:ea typeface="애터미 Bold" panose="020B08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애터미 Bold" panose="020B0803000000000000" pitchFamily="50" charset="-127"/>
          <a:ea typeface="애터미 Bold" panose="020B08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애터미 Bold" panose="020B0803000000000000" pitchFamily="50" charset="-127"/>
          <a:ea typeface="애터미 Bold" panose="020B08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세미 프로젝트 결과발표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유미선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정혜진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최혜근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이효진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84285" y="6275540"/>
            <a:ext cx="523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애터미 Bold" panose="020B0803000000000000" pitchFamily="50" charset="-127"/>
                <a:ea typeface="애터미 Bold" panose="020B0803000000000000" pitchFamily="50" charset="-127"/>
              </a:rPr>
              <a:t>2020.02.21</a:t>
            </a:r>
            <a:endParaRPr lang="ko-KR" altLang="en-US" dirty="0">
              <a:latin typeface="애터미 Bold" panose="020B0803000000000000" pitchFamily="50" charset="-127"/>
              <a:ea typeface="애터미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7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04. </a:t>
            </a:r>
            <a:r>
              <a:rPr lang="ko-KR" altLang="en-US" dirty="0" smtClean="0"/>
              <a:t>프로젝트 기능에 따른 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식권구입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2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04. </a:t>
            </a:r>
            <a:r>
              <a:rPr lang="ko-KR" altLang="en-US" dirty="0" smtClean="0"/>
              <a:t>프로젝트 기능에 따른 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식권구입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74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04. </a:t>
            </a:r>
            <a:r>
              <a:rPr lang="ko-KR" altLang="en-US" dirty="0" smtClean="0"/>
              <a:t>프로젝트 기능에 따른 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식권사용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3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04. </a:t>
            </a:r>
            <a:r>
              <a:rPr lang="ko-KR" altLang="en-US" dirty="0" smtClean="0"/>
              <a:t>프로젝트 기능에 따른 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포인트충전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1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05. </a:t>
            </a:r>
            <a:r>
              <a:rPr lang="ko-KR" altLang="en-US" dirty="0" err="1" smtClean="0"/>
              <a:t>조원별</a:t>
            </a:r>
            <a:r>
              <a:rPr lang="ko-KR" altLang="en-US" dirty="0" smtClean="0"/>
              <a:t> 역할 분담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유미선</a:t>
            </a:r>
            <a:r>
              <a:rPr lang="en-US" altLang="ko-KR" dirty="0" smtClean="0"/>
              <a:t>- </a:t>
            </a:r>
            <a:r>
              <a:rPr lang="ko-KR" altLang="en-US" dirty="0" smtClean="0"/>
              <a:t>조장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마이페이지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포인트충전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ajax</a:t>
            </a:r>
            <a:endParaRPr lang="en-US" altLang="ko-KR" dirty="0" smtClean="0"/>
          </a:p>
          <a:p>
            <a:r>
              <a:rPr lang="ko-KR" altLang="en-US" dirty="0" smtClean="0"/>
              <a:t>최혜근</a:t>
            </a:r>
            <a:r>
              <a:rPr lang="en-US" altLang="ko-KR" dirty="0" smtClean="0"/>
              <a:t>- </a:t>
            </a:r>
            <a:r>
              <a:rPr lang="ko-KR" altLang="en-US" dirty="0" smtClean="0"/>
              <a:t>발표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게시판권한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유효성테스트</a:t>
            </a:r>
            <a:endParaRPr lang="en-US" altLang="ko-KR" dirty="0" smtClean="0"/>
          </a:p>
          <a:p>
            <a:r>
              <a:rPr lang="ko-KR" altLang="en-US" dirty="0" smtClean="0"/>
              <a:t>정혜진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포인트 충전 </a:t>
            </a:r>
            <a:r>
              <a:rPr lang="ko-KR" altLang="en-US" dirty="0" smtClean="0"/>
              <a:t>식권사용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식권구매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로그아웃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이효진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80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06.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조원별</a:t>
            </a:r>
            <a:r>
              <a:rPr lang="ko-KR" altLang="en-US" dirty="0" smtClean="0"/>
              <a:t> 분담한 역할대로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조원당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게시판 테마를 맡아서 </a:t>
            </a:r>
            <a:r>
              <a:rPr lang="en-US" altLang="ko-KR" dirty="0"/>
              <a:t>MVC</a:t>
            </a:r>
            <a:r>
              <a:rPr lang="ko-KR" altLang="en-US" dirty="0" smtClean="0"/>
              <a:t>를 구현하자</a:t>
            </a:r>
            <a:r>
              <a:rPr lang="en-US" altLang="ko-KR" dirty="0" smtClean="0"/>
              <a:t>!!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(DB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화면설계</a:t>
            </a:r>
            <a:r>
              <a:rPr lang="en-US" altLang="ko-KR" dirty="0" smtClean="0"/>
              <a:t>, MVC</a:t>
            </a:r>
            <a:r>
              <a:rPr lang="ko-KR" altLang="en-US" dirty="0" smtClean="0"/>
              <a:t>구현 등 모든 것을 해볼 수 있도록 구성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4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01. </a:t>
            </a:r>
            <a:r>
              <a:rPr lang="ko-KR" altLang="en-US" dirty="0" smtClean="0"/>
              <a:t>프로젝트 주제선정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9858"/>
            <a:ext cx="10515600" cy="16245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멀티캠퍼스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층 식당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식권관리 및 리뷰 페이지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05008" y="3868606"/>
            <a:ext cx="1185797" cy="50297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5008" y="4429388"/>
            <a:ext cx="1185797" cy="502978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05008" y="3868606"/>
            <a:ext cx="11786992" cy="16245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애터미 Bold" panose="020B0803000000000000" pitchFamily="50" charset="-127"/>
                <a:ea typeface="애터미 Bold" panose="020B0803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애터미 Bold" panose="020B0803000000000000" pitchFamily="50" charset="-127"/>
                <a:ea typeface="애터미 Bold" panose="020B0803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애터미 Bold" panose="020B0803000000000000" pitchFamily="50" charset="-127"/>
                <a:ea typeface="애터미 Bold" panose="020B0803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애터미 Bold" panose="020B0803000000000000" pitchFamily="50" charset="-127"/>
                <a:ea typeface="애터미 Bold" panose="020B0803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애터미 Bold" panose="020B0803000000000000" pitchFamily="50" charset="-127"/>
                <a:ea typeface="애터미 Bold" panose="020B0803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ko-KR" altLang="en-US" dirty="0" smtClean="0"/>
              <a:t>기획배경</a:t>
            </a: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낱장식권 사용으로 인한 분실 문제</a:t>
            </a:r>
            <a:r>
              <a:rPr lang="en-US" altLang="ko-KR" dirty="0" smtClean="0"/>
              <a:t>, </a:t>
            </a:r>
            <a:r>
              <a:rPr lang="ko-KR" altLang="ko-KR" dirty="0" smtClean="0"/>
              <a:t>식당과의 </a:t>
            </a:r>
            <a:r>
              <a:rPr lang="ko-KR" altLang="en-US" dirty="0" smtClean="0"/>
              <a:t>의사소통 부재 </a:t>
            </a:r>
            <a:endParaRPr lang="ko-KR" altLang="ko-KR" dirty="0" smtClean="0"/>
          </a:p>
          <a:p>
            <a:pPr marL="0" lvl="0" indent="0">
              <a:buNone/>
            </a:pPr>
            <a:r>
              <a:rPr lang="ko-KR" altLang="ko-KR" dirty="0" smtClean="0"/>
              <a:t>기획 의도</a:t>
            </a:r>
            <a:r>
              <a:rPr lang="en-US" altLang="ko-KR" dirty="0" smtClean="0"/>
              <a:t>  </a:t>
            </a:r>
            <a:r>
              <a:rPr lang="ko-KR" altLang="ko-KR" dirty="0" smtClean="0"/>
              <a:t>하루에서 제일 기다려지는 점심시간을 보내는 </a:t>
            </a:r>
            <a:r>
              <a:rPr lang="en-US" altLang="ko-KR" dirty="0" smtClean="0"/>
              <a:t>20</a:t>
            </a:r>
            <a:r>
              <a:rPr lang="ko-KR" altLang="ko-KR" dirty="0" smtClean="0"/>
              <a:t>층 식당을 </a:t>
            </a:r>
            <a:r>
              <a:rPr lang="ko-KR" altLang="en-US" dirty="0" smtClean="0"/>
              <a:t>사용경험을 풍부하게 한다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6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02. </a:t>
            </a:r>
            <a:r>
              <a:rPr lang="ko-KR" altLang="en-US" dirty="0" smtClean="0"/>
              <a:t>프로젝트 주제에 따른 기능선정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회원가입</a:t>
            </a:r>
            <a:r>
              <a:rPr lang="en-US" altLang="ko-KR" dirty="0" smtClean="0"/>
              <a:t>-</a:t>
            </a:r>
            <a:r>
              <a:rPr lang="ko-KR" altLang="en-US" dirty="0" smtClean="0"/>
              <a:t>권한부여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user,admin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게시판</a:t>
            </a:r>
            <a:r>
              <a:rPr lang="en-US" altLang="ko-KR" dirty="0" smtClean="0"/>
              <a:t>-CRUD+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페이징처리</a:t>
            </a:r>
            <a:r>
              <a:rPr lang="en-US" altLang="ko-KR" dirty="0" smtClean="0"/>
              <a:t>,</a:t>
            </a:r>
            <a:r>
              <a:rPr lang="ko-KR" altLang="en-US" dirty="0" smtClean="0"/>
              <a:t>조회수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식권구입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식권사용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포인트충전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00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03. </a:t>
            </a:r>
            <a:r>
              <a:rPr lang="ko-KR" altLang="en-US" dirty="0" smtClean="0"/>
              <a:t>프로젝트 기능에 따른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6" y="1565964"/>
            <a:ext cx="9828034" cy="5191334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11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04. </a:t>
            </a:r>
            <a:r>
              <a:rPr lang="ko-KR" altLang="en-US" dirty="0" smtClean="0"/>
              <a:t>프로젝트 기능에 따른 화면설계</a:t>
            </a:r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697719" y="1377968"/>
            <a:ext cx="5197843" cy="496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애터미 Bold" panose="020B0803000000000000" pitchFamily="50" charset="-127"/>
                <a:ea typeface="애터미 Bold" panose="020B0803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애터미 Bold" panose="020B0803000000000000" pitchFamily="50" charset="-127"/>
                <a:ea typeface="애터미 Bold" panose="020B0803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애터미 Bold" panose="020B0803000000000000" pitchFamily="50" charset="-127"/>
                <a:ea typeface="애터미 Bold" panose="020B0803000000000000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애터미 Bold" panose="020B0803000000000000" pitchFamily="50" charset="-127"/>
                <a:ea typeface="애터미 Bold" panose="020B0803000000000000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애터미 Bold" panose="020B0803000000000000" pitchFamily="50" charset="-127"/>
                <a:ea typeface="애터미 Bold" panose="020B0803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로그아웃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비밀번호 </a:t>
            </a:r>
            <a:r>
              <a:rPr lang="en-US" altLang="ko-KR" dirty="0" smtClean="0"/>
              <a:t>confirm</a:t>
            </a:r>
            <a:r>
              <a:rPr lang="ko-KR" altLang="en-US" dirty="0" smtClean="0"/>
              <a:t>검사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85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04. </a:t>
            </a:r>
            <a:r>
              <a:rPr lang="ko-KR" altLang="en-US" dirty="0" smtClean="0"/>
              <a:t>프로젝트 기능에 따른 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아이디 중복체크 여부 검사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클래스 목록 선택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6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04. </a:t>
            </a:r>
            <a:r>
              <a:rPr lang="ko-KR" altLang="en-US" dirty="0" smtClean="0"/>
              <a:t>프로젝트 기능에 따른 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(list)</a:t>
            </a:r>
          </a:p>
        </p:txBody>
      </p:sp>
    </p:spTree>
    <p:extLst>
      <p:ext uri="{BB962C8B-B14F-4D97-AF65-F5344CB8AC3E}">
        <p14:creationId xmlns:p14="http://schemas.microsoft.com/office/powerpoint/2010/main" val="296642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04. </a:t>
            </a:r>
            <a:r>
              <a:rPr lang="ko-KR" altLang="en-US" dirty="0" smtClean="0"/>
              <a:t>프로젝트 기능에 따른 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(detail)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3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04. </a:t>
            </a:r>
            <a:r>
              <a:rPr lang="ko-KR" altLang="en-US" dirty="0" smtClean="0"/>
              <a:t>프로젝트 기능에 따른 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게시판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insertform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89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261</Words>
  <Application>Microsoft Office PowerPoint</Application>
  <PresentationFormat>와이드스크린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애터미 Bold</vt:lpstr>
      <vt:lpstr>여기어때 잘난체</vt:lpstr>
      <vt:lpstr>Arial</vt:lpstr>
      <vt:lpstr>Office 테마</vt:lpstr>
      <vt:lpstr>세미 프로젝트 결과발표</vt:lpstr>
      <vt:lpstr> 01. 프로젝트 주제선정</vt:lpstr>
      <vt:lpstr> 02. 프로젝트 주제에 따른 기능선정</vt:lpstr>
      <vt:lpstr> 03. 프로젝트 기능에 따른 DB설계</vt:lpstr>
      <vt:lpstr> 04. 프로젝트 기능에 따른 화면설계</vt:lpstr>
      <vt:lpstr> 04. 프로젝트 기능에 따른 화면설계</vt:lpstr>
      <vt:lpstr> 04. 프로젝트 기능에 따른 화면설계</vt:lpstr>
      <vt:lpstr> 04. 프로젝트 기능에 따른 화면설계</vt:lpstr>
      <vt:lpstr> 04. 프로젝트 기능에 따른 화면설계</vt:lpstr>
      <vt:lpstr> 04. 프로젝트 기능에 따른 화면설계</vt:lpstr>
      <vt:lpstr> 04. 프로젝트 기능에 따른 화면설계</vt:lpstr>
      <vt:lpstr> 04. 프로젝트 기능에 따른 화면설계</vt:lpstr>
      <vt:lpstr> 04. 프로젝트 기능에 따른 화면설계</vt:lpstr>
      <vt:lpstr> 05. 조원별 역할 분담</vt:lpstr>
      <vt:lpstr> 06. 각 조원별 분담한 역할대로 구현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세미 프로젝트 결과발표</dc:title>
  <dc:creator>student</dc:creator>
  <cp:lastModifiedBy>student</cp:lastModifiedBy>
  <cp:revision>10</cp:revision>
  <dcterms:created xsi:type="dcterms:W3CDTF">2020-02-18T07:08:00Z</dcterms:created>
  <dcterms:modified xsi:type="dcterms:W3CDTF">2020-02-19T10:07:46Z</dcterms:modified>
</cp:coreProperties>
</file>