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7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4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2C2A-79FC-483E-BB87-4B8EECDE96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15AE-E19F-4A93-AF2D-193557662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463879" y="1079588"/>
            <a:ext cx="9244352" cy="4774764"/>
            <a:chOff x="1088099" y="1968936"/>
            <a:chExt cx="9244352" cy="4774764"/>
          </a:xfrm>
        </p:grpSpPr>
        <p:sp>
          <p:nvSpPr>
            <p:cNvPr id="4" name="직사각형 3"/>
            <p:cNvSpPr/>
            <p:nvPr/>
          </p:nvSpPr>
          <p:spPr>
            <a:xfrm>
              <a:off x="1302707" y="2456667"/>
              <a:ext cx="8981161" cy="649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21496" y="3580878"/>
              <a:ext cx="3926910" cy="679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34006" y="4482752"/>
              <a:ext cx="2895600" cy="6795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93512" y="5384626"/>
              <a:ext cx="5210828" cy="6795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962373" y="6064163"/>
              <a:ext cx="1315232" cy="6795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5248406" y="2456666"/>
              <a:ext cx="0" cy="18037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7202466" y="2456667"/>
              <a:ext cx="27140" cy="26790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 flipV="1">
              <a:off x="8098077" y="2456666"/>
              <a:ext cx="6263" cy="35808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0277605" y="2469976"/>
              <a:ext cx="1" cy="42737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오각형 19"/>
            <p:cNvSpPr/>
            <p:nvPr/>
          </p:nvSpPr>
          <p:spPr>
            <a:xfrm>
              <a:off x="4334006" y="1982243"/>
              <a:ext cx="914400" cy="363254"/>
            </a:xfrm>
            <a:prstGeom prst="homePlat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min : 0</a:t>
              </a:r>
              <a:endParaRPr lang="ko-KR" altLang="en-US" sz="1400" dirty="0"/>
            </a:p>
          </p:txBody>
        </p:sp>
        <p:sp>
          <p:nvSpPr>
            <p:cNvPr id="21" name="오각형 20"/>
            <p:cNvSpPr/>
            <p:nvPr/>
          </p:nvSpPr>
          <p:spPr>
            <a:xfrm>
              <a:off x="6440466" y="1968936"/>
              <a:ext cx="914400" cy="363254"/>
            </a:xfrm>
            <a:prstGeom prst="homePlat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min : 0</a:t>
              </a:r>
              <a:endParaRPr lang="ko-KR" altLang="en-US" sz="1400" dirty="0"/>
            </a:p>
          </p:txBody>
        </p:sp>
        <p:sp>
          <p:nvSpPr>
            <p:cNvPr id="22" name="오각형 21"/>
            <p:cNvSpPr/>
            <p:nvPr/>
          </p:nvSpPr>
          <p:spPr>
            <a:xfrm>
              <a:off x="7394533" y="1968936"/>
              <a:ext cx="914400" cy="363254"/>
            </a:xfrm>
            <a:prstGeom prst="homePlat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min : 0</a:t>
              </a:r>
              <a:endParaRPr lang="ko-KR" altLang="en-US" sz="1400" dirty="0"/>
            </a:p>
          </p:txBody>
        </p:sp>
        <p:sp>
          <p:nvSpPr>
            <p:cNvPr id="23" name="오각형 22"/>
            <p:cNvSpPr/>
            <p:nvPr/>
          </p:nvSpPr>
          <p:spPr>
            <a:xfrm>
              <a:off x="9364250" y="1982243"/>
              <a:ext cx="914400" cy="363254"/>
            </a:xfrm>
            <a:prstGeom prst="homePlat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min : 9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88099" y="1995001"/>
              <a:ext cx="46679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</a:rPr>
                <a:t>-10</a:t>
              </a:r>
              <a:endParaRPr lang="en-US" altLang="ko-KR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81305" y="4227533"/>
              <a:ext cx="36260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</a:rPr>
                <a:t>-3</a:t>
              </a:r>
              <a:endParaRPr lang="en-US" altLang="ko-KR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2906" y="4174975"/>
              <a:ext cx="28886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>
                  <a:ln w="0"/>
                </a:rPr>
                <a:t>5</a:t>
              </a:r>
              <a:endParaRPr lang="en-US" altLang="ko-KR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828621" y="5106260"/>
              <a:ext cx="28886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</a:rPr>
                <a:t>7</a:t>
              </a:r>
              <a:endParaRPr lang="en-US" altLang="ko-KR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73426" y="5135671"/>
              <a:ext cx="36260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</a:rPr>
                <a:t>-5</a:t>
              </a:r>
              <a:endParaRPr lang="en-US" altLang="ko-KR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739962" y="5723610"/>
              <a:ext cx="28886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</a:rPr>
                <a:t>9</a:t>
              </a:r>
              <a:endParaRPr lang="en-US" altLang="ko-KR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939395" y="5749731"/>
              <a:ext cx="39305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400" b="1" dirty="0" smtClean="0">
                  <a:ln w="0"/>
                </a:rPr>
                <a:t>11</a:t>
              </a:r>
              <a:endParaRPr lang="en-US" altLang="ko-KR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334006" y="2456666"/>
              <a:ext cx="914400" cy="6497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028824" y="2457110"/>
              <a:ext cx="1248781" cy="6497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59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dcterms:created xsi:type="dcterms:W3CDTF">2020-03-23T08:44:23Z</dcterms:created>
  <dcterms:modified xsi:type="dcterms:W3CDTF">2020-03-23T08:50:52Z</dcterms:modified>
</cp:coreProperties>
</file>