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209BEEF-3F16-42F4-988D-1AB5FD9B0D4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200357-070D-43FB-826F-1CEC89835D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5C24C5-A3CE-4425-B0C8-81F4840D1C9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BF2E31-02A3-469A-A88D-378A784331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6F6586-9598-4248-AFE2-69A3DDAEE2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AC4E7E-6BEA-4673-90AA-4901088FA71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Master &lt;- </a:t>
            </a:r>
            <a:r>
              <a:rPr b="0" lang="en-US" sz="2000" spc="-1" strike="noStrike">
                <a:latin typeface="Arial"/>
              </a:rPr>
              <a:t>공유기</a:t>
            </a:r>
            <a:r>
              <a:rPr b="0" lang="en-US" sz="2000" spc="-1" strike="noStrike">
                <a:latin typeface="Arial"/>
              </a:rPr>
              <a:t>(switch) -&gt; Node (</a:t>
            </a:r>
            <a:r>
              <a:rPr b="0" lang="en-US" sz="2000" spc="-1" strike="noStrike">
                <a:latin typeface="Arial"/>
              </a:rPr>
              <a:t>가정</a:t>
            </a:r>
            <a:r>
              <a:rPr b="0" lang="en-US" sz="2000" spc="-1" strike="noStrike">
                <a:latin typeface="Arial"/>
              </a:rPr>
              <a:t>)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이 사이의 통신을 효과적으로 구현할 수 있는 서버를 만들자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Flask IO, MQTT, NAT, Port-Forwarding,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PAT </a:t>
            </a:r>
            <a:r>
              <a:rPr b="0" lang="en-US" sz="2000" spc="-1" strike="noStrike">
                <a:latin typeface="Arial"/>
              </a:rPr>
              <a:t>는 대안이 될 수 없나</a:t>
            </a:r>
            <a:r>
              <a:rPr b="0" lang="en-US" sz="2000" spc="-1" strike="noStrike">
                <a:latin typeface="Arial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7F4E30-6684-47ED-91A6-B3BC9B93D82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E3E891-8460-44CB-9CB6-390FB884FDE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814043-9D30-40FF-B130-EF2C32B1083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607DB9-1BA6-4BE1-9D52-BC943259824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0EF5C2-53B5-4E33-A931-2E29101930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ystory.tistory.com/entry/%EC%99%B8%EB%B6%80-%ED%81%B4%EB%9D%BC%EC%9D%B4%EC%96%B8%ED%8A%B8%EC%97%90%EC%84%9C-%EB%8F%84%EC%BB%A4-%EB%8D%B0%EB%AA%AC-%EC%A0%91%EC%86%8D%ED%95%98%EA%B8%B0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79120" y="478440"/>
            <a:ext cx="1989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Terminal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접근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686680" y="1309680"/>
            <a:ext cx="4819680" cy="50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어떻게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client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server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접근 만으로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스스로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terminal (docker)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조작을 하게 만들지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clinet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server url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접근해서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status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버튼을 누른다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버튼을 누르면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server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status request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받고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 기기가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DB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저장되어 있는지 보고 그 기기의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terminal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부터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docker ps –a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명령을 받아서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response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보낸다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홈페이지에 출력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각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node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들도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docker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조작을 할 수 있는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server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동작하면 될까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docker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url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이를 조작할 수 있는 방법은 없을까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913320" y="456120"/>
            <a:ext cx="1989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Terminal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접근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230480" y="1219320"/>
            <a:ext cx="75517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일단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서로의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Ip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접근이 가능한 상태에서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Docker daemon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tcp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소켓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으로 통신하는 방법으로 적용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맑은 고딕"/>
                <a:ea typeface="DejaVu Sans"/>
                <a:hlinkClick r:id="rId1"/>
              </a:rPr>
              <a:t>https://systory.tistory.com/entry/%EC%99%B8%EB%B6%80-%ED%81%B4%EB%9D%BC%EC%9D%B4%EC%96%B8%ED%8A%B8%EC%97%90%EC%84%9C-%EB%8F%84%EC%BB%A4-%EB%8D%B0%EB%AA%AC-%EC%A0%91%EC%86%8D%ED%95%98%EA%B8%B0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39960" y="395280"/>
            <a:ext cx="3115080" cy="5654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2280240" y="970920"/>
            <a:ext cx="2234520" cy="597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2280240" y="1936080"/>
            <a:ext cx="2234520" cy="597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STATUS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2382120" y="3223080"/>
            <a:ext cx="2133000" cy="254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Node 1</a:t>
            </a:r>
            <a:endParaRPr b="0" lang="en-US" sz="1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Node 2</a:t>
            </a:r>
            <a:endParaRPr b="0" lang="en-US" sz="1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Node 3</a:t>
            </a:r>
            <a:endParaRPr b="0" lang="en-US" sz="1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468880" y="731520"/>
            <a:ext cx="7772040" cy="13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Publish </a:t>
            </a:r>
            <a:r>
              <a:rPr b="0" lang="en-US" sz="1800" spc="-1" strike="noStrike">
                <a:latin typeface="Arial"/>
              </a:rPr>
              <a:t>를 누르면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en-US" sz="1800" spc="-1" strike="noStrike">
                <a:latin typeface="Arial"/>
              </a:rPr>
              <a:t>그 기기 디비에 정보 저장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en-US" sz="1800" spc="-1" strike="noStrike">
                <a:latin typeface="Arial"/>
              </a:rPr>
              <a:t>화면에 출력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사용자는 </a:t>
            </a:r>
            <a:r>
              <a:rPr b="0" lang="en-US" sz="1800" spc="-1" strike="noStrike">
                <a:latin typeface="Arial"/>
              </a:rPr>
              <a:t>list </a:t>
            </a:r>
            <a:r>
              <a:rPr b="0" lang="en-US" sz="1800" spc="-1" strike="noStrike">
                <a:latin typeface="Arial"/>
              </a:rPr>
              <a:t>에서 원하는 거 누르고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토픽은 주소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en-US" sz="1800" spc="-1" strike="noStrike">
                <a:latin typeface="Arial"/>
              </a:rPr>
              <a:t>메세지는 명령어 심볼</a:t>
            </a:r>
            <a:r>
              <a:rPr b="0" lang="en-US" sz="1800" spc="-1" strike="noStrike">
                <a:latin typeface="Arial"/>
              </a:rPr>
              <a:t>) </a:t>
            </a:r>
            <a:r>
              <a:rPr b="0" lang="en-US" sz="1800" spc="-1" strike="noStrike">
                <a:latin typeface="Arial"/>
              </a:rPr>
              <a:t>퍼블리쉬 하면 </a:t>
            </a:r>
            <a:r>
              <a:rPr b="0" lang="en-US" sz="1800" spc="-1" strike="noStrike">
                <a:latin typeface="Arial"/>
              </a:rPr>
              <a:t>.. ?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77160" y="654840"/>
            <a:ext cx="32842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005840" y="31089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233680" y="1737360"/>
            <a:ext cx="1088640" cy="3657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2208240" y="344196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Socket channel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9692640" y="30657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Docker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9692640" y="14198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Docker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9701280" y="46202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Docker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6598080" y="347472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MQTT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(Topic2)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6598080" y="50292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MQTT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(Topic3)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6598080" y="18288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MQTT (Topic1)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Application>LibreOffice/6.0.7.3$Linux_X86_64 LibreOffice_project/00m0$Build-3</Application>
  <Words>202</Words>
  <Paragraphs>49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2020-04-27T08:46:40Z</dcterms:created>
  <dc:creator>teamGold</dc:creator>
  <dc:description/>
  <dc:language>en-US</dc:language>
  <cp:lastModifiedBy/>
  <dcterms:modified xsi:type="dcterms:W3CDTF">2020-05-07T11:48:39Z</dcterms:modified>
  <cp:revision>24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와이드스크린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