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209BEEF-3F16-42F4-988D-1AB5FD9B0D4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B814043-9D30-40FF-B130-EF2C32B1083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0EF5C2-53B5-4E33-A931-2E29101930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5C24C5-A3CE-4425-B0C8-81F4840D1C9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200357-070D-43FB-826F-1CEC89835D6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BF2E31-02A3-469A-A88D-378A7843312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6F6586-9598-4248-AFE2-69A3DDAEE20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4AC4E7E-6BEA-4673-90AA-4901088FA7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Master &lt;- 공유기(switch) -&gt; Node (가정) 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이 사이의 통신을 효과적으로 구현할 수 있는 서버를 만들자.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Flask IO, MQTT, NAT, Port-Forwarding, 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PAT 는 대안이 될 수 없나?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7F4E30-6684-47ED-91A6-B3BC9B93D82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9607DB9-1BA6-4BE1-9D52-BC943259824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9E3E891-8460-44CB-9CB6-390FB884FD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73636-681C-4765-A243-9D4A04E814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30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C6A7-66E8-4302-AA55-CD0CD215FC2C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B1DB-9717-412B-B9F6-92AFEA3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6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ystory.tistory.com/entry/%EC%99%B8%EB%B6%80-%ED%81%B4%EB%9D%BC%EC%9D%B4%EC%96%B8%ED%8A%B8%EC%97%90%EC%84%9C-%EB%8F%84%EC%BB%A4-%EB%8D%B0%EB%AA%AC-%EC%A0%91%EC%86%8D%ED%95%98%EA%B8%B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446" y="84077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목적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디바이스에의 </a:t>
            </a:r>
            <a:r>
              <a:rPr lang="en-US" altLang="ko-KR" sz="1200" dirty="0" err="1"/>
              <a:t>docker</a:t>
            </a:r>
            <a:r>
              <a:rPr lang="en-US" altLang="ko-KR" sz="1200" dirty="0"/>
              <a:t> container image </a:t>
            </a:r>
            <a:r>
              <a:rPr lang="ko-KR" altLang="en-US" sz="1200" dirty="0"/>
              <a:t>설치를 지원하는 </a:t>
            </a:r>
            <a:br>
              <a:rPr lang="ko-KR" altLang="en-US" sz="1200" dirty="0"/>
            </a:br>
            <a:r>
              <a:rPr lang="ko-KR" altLang="en-US" sz="1200" dirty="0"/>
              <a:t>서버 </a:t>
            </a:r>
            <a:r>
              <a:rPr lang="en-US" altLang="ko-KR" sz="1200" dirty="0"/>
              <a:t>- </a:t>
            </a:r>
            <a:r>
              <a:rPr lang="ko-KR" altLang="en-US" sz="1200" dirty="0"/>
              <a:t>클라이언트 어플리케이션 작성 </a:t>
            </a:r>
            <a:r>
              <a:rPr lang="en-US" altLang="ko-KR" sz="1200" dirty="0"/>
              <a:t>(</a:t>
            </a:r>
            <a:r>
              <a:rPr lang="ko-KR" altLang="en-US" sz="1200" dirty="0"/>
              <a:t>서버 </a:t>
            </a:r>
            <a:r>
              <a:rPr lang="en-US" altLang="ko-KR" sz="1200" dirty="0"/>
              <a:t>1</a:t>
            </a:r>
            <a:r>
              <a:rPr lang="ko-KR" altLang="en-US" sz="1200" dirty="0"/>
              <a:t>종</a:t>
            </a:r>
            <a:r>
              <a:rPr lang="en-US" altLang="ko-KR" sz="1200" dirty="0"/>
              <a:t>, </a:t>
            </a:r>
            <a:r>
              <a:rPr lang="ko-KR" altLang="en-US" sz="1200" dirty="0"/>
              <a:t>클라이언트 </a:t>
            </a:r>
            <a:r>
              <a:rPr lang="en-US" altLang="ko-KR" sz="1200" dirty="0"/>
              <a:t>1</a:t>
            </a:r>
            <a:r>
              <a:rPr lang="ko-KR" altLang="en-US" sz="1200" dirty="0"/>
              <a:t>종</a:t>
            </a:r>
            <a:r>
              <a:rPr lang="en-US" altLang="ko-KR" sz="1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제약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NAT Traversal issue</a:t>
            </a:r>
            <a:r>
              <a:rPr lang="ko-KR" altLang="en-US" sz="1200" dirty="0"/>
              <a:t>로부터 자유로울 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방법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MQTT + Flask socket </a:t>
            </a:r>
            <a:r>
              <a:rPr lang="en-US" altLang="ko-KR" sz="1200" dirty="0" err="1"/>
              <a:t>io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</a:p>
          <a:p>
            <a:r>
              <a:rPr lang="ko-KR" altLang="en-US" sz="1200" dirty="0"/>
              <a:t> </a:t>
            </a:r>
            <a:br>
              <a:rPr lang="ko-KR" altLang="en-US" sz="1200" dirty="0"/>
            </a:br>
            <a:r>
              <a:rPr lang="ko-KR" altLang="en-US" sz="1200" dirty="0"/>
              <a:t>      </a:t>
            </a:r>
            <a:r>
              <a:rPr lang="ko-KR" altLang="en-US" sz="1200" b="1" dirty="0"/>
              <a:t>클라이언트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서버 </a:t>
            </a:r>
            <a:r>
              <a:rPr lang="ko-KR" altLang="en-US" sz="1200" b="1" dirty="0" err="1"/>
              <a:t>프로로콜</a:t>
            </a:r>
            <a:r>
              <a:rPr lang="ko-KR" altLang="en-US" sz="1200" b="1" dirty="0"/>
              <a:t> 상세</a:t>
            </a:r>
            <a:endParaRPr lang="ko-KR" altLang="en-US" sz="1200" dirty="0"/>
          </a:p>
          <a:p>
            <a:pPr>
              <a:buFont typeface="+mj-lt"/>
              <a:buAutoNum type="arabicPeriod"/>
            </a:pPr>
            <a:r>
              <a:rPr lang="ko-KR" altLang="en-US" sz="1200" dirty="0"/>
              <a:t> 클라이언트는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노드에서 </a:t>
            </a:r>
            <a:r>
              <a:rPr lang="ko-KR" altLang="en-US" sz="1200" dirty="0" err="1"/>
              <a:t>실행시</a:t>
            </a:r>
            <a:r>
              <a:rPr lang="ko-KR" altLang="en-US" sz="1200" dirty="0"/>
              <a:t> </a:t>
            </a:r>
            <a:r>
              <a:rPr lang="en-US" altLang="ko-KR" sz="1200" dirty="0"/>
              <a:t>MQTT Topic</a:t>
            </a:r>
            <a:r>
              <a:rPr lang="ko-KR" altLang="en-US" sz="1200" dirty="0"/>
              <a:t>에 자기 자신 등록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서버는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노드로부터</a:t>
            </a:r>
            <a:r>
              <a:rPr lang="ko-KR" altLang="en-US" sz="1200" dirty="0"/>
              <a:t> 전달된 등록 요청에 의거하여 기기 정보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서버는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노드에 </a:t>
            </a:r>
            <a:r>
              <a:rPr lang="en-US" altLang="ko-KR" sz="1200" dirty="0"/>
              <a:t>hello-world </a:t>
            </a:r>
            <a:r>
              <a:rPr lang="ko-KR" altLang="en-US" sz="1200" dirty="0"/>
              <a:t>컨테이너 설치를 요청</a:t>
            </a:r>
            <a:r>
              <a:rPr lang="en-US" altLang="ko-KR" sz="1200" dirty="0"/>
              <a:t>. </a:t>
            </a:r>
            <a:r>
              <a:rPr lang="ko-KR" altLang="en-US" sz="1200" dirty="0"/>
              <a:t>이 때 서버는 클라이언트에 컨테이너 </a:t>
            </a:r>
            <a:r>
              <a:rPr lang="en-US" altLang="ko-KR" sz="1200" dirty="0"/>
              <a:t>URL </a:t>
            </a:r>
            <a:r>
              <a:rPr lang="ko-KR" altLang="en-US" sz="1200" dirty="0"/>
              <a:t>및 설치 명령만 전송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클라이언트는 명령에 의거하여 </a:t>
            </a:r>
            <a:r>
              <a:rPr lang="en-US" altLang="ko-KR" sz="1200" dirty="0" err="1"/>
              <a:t>docker</a:t>
            </a:r>
            <a:r>
              <a:rPr lang="en-US" altLang="ko-KR" sz="1200" dirty="0"/>
              <a:t> run … </a:t>
            </a:r>
            <a:r>
              <a:rPr lang="ko-KR" altLang="en-US" sz="1200" dirty="0"/>
              <a:t>명령을 로컬에서 실행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79120" y="478440"/>
            <a:ext cx="1989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Terminal 접근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686680" y="1309680"/>
            <a:ext cx="4819680" cy="50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어떻게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client 가 server 에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접근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만으로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스스로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terminal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조작을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하게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만들지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clinet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가 server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url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에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접근해서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status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버튼을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누른다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버튼을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누르면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server 가 status request 를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받고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기기가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DB 에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저장되어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있는지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보고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기기의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terminal 로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부터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ps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–a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명령을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받아서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response 로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보낸다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홈페이지에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출력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-&gt; 각 node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들도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조작을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할 수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있는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server 가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동작하면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될까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-&gt;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에서는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url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로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이를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조작할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수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있는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방법은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없을까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913320" y="456120"/>
            <a:ext cx="1989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Terminal 접근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230480" y="1219320"/>
            <a:ext cx="755172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일단, 서로의 Ip 접근이 가능한 상태에서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daemon 을 tcp 소켓? 으로 통신하는 방법으로 적용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맑은 고딕"/>
                <a:ea typeface="DejaVu Sans"/>
                <a:hlinkClick r:id="rId3"/>
              </a:rPr>
              <a:t>https://systory.tistory.com/entry/%EC%99%B8%EB%B6%80-%ED%81%B4%EB%9D%BC%EC%9D%B4%EC%96%B8%ED%8A%B8%EC%97%90%EC%84%9C-%EB%8F%84%EC%BB%A4-%EB%8D%B0%EB%AA%AC-%EC%A0%91%EC%86%8D%ED%95%98%EA%B8%B0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39960" y="395280"/>
            <a:ext cx="3115080" cy="5654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2280240" y="970920"/>
            <a:ext cx="2234520" cy="597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REGISTER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2280240" y="1936080"/>
            <a:ext cx="2234520" cy="597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STATUS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2382120" y="3223080"/>
            <a:ext cx="2133000" cy="2544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LIST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Node 1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Node 2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Node 3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468880" y="731520"/>
            <a:ext cx="7772040" cy="13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Publish 를 누르면, 그 기기 디비에 정보 저장, 화면에 출력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사용자는 list 에서 원하는 거 누르고 (토픽은 주소, 메세지는 명령어 심볼) 퍼블리쉬 하면 ..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77160" y="654840"/>
            <a:ext cx="328428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005840" y="310896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233680" y="1804680"/>
            <a:ext cx="1088640" cy="3657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맑은 고딕"/>
                <a:ea typeface="DejaVu Sans"/>
              </a:rPr>
              <a:t>Server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맑은 고딕"/>
              </a:rPr>
              <a:t>(master)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2208240" y="344196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Socket channel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9692640" y="306576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9692640" y="141984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9701280" y="462024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6598080" y="347472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6598080" y="502920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(Topic3)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6598080" y="182880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233680" y="13032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DB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15" y="515815"/>
            <a:ext cx="41616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기기 등록 과정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Worker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matt </a:t>
            </a:r>
            <a:r>
              <a:rPr lang="ko-KR" altLang="en-US" dirty="0" smtClean="0"/>
              <a:t>구독 실행과 동시에 등록</a:t>
            </a:r>
            <a:r>
              <a:rPr lang="en-US" altLang="ko-KR" dirty="0" smtClean="0"/>
              <a:t>? -&gt; </a:t>
            </a:r>
            <a:r>
              <a:rPr lang="ko-KR" altLang="en-US" dirty="0" smtClean="0"/>
              <a:t>그거 괜찮겠다</a:t>
            </a:r>
            <a:r>
              <a:rPr lang="en-US" altLang="ko-KR" dirty="0" smtClean="0"/>
              <a:t>!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대신 로그인 </a:t>
            </a:r>
            <a:r>
              <a:rPr lang="en-US" altLang="ko-KR" dirty="0" smtClean="0"/>
              <a:t>id 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느낌으로</a:t>
            </a:r>
            <a:r>
              <a:rPr lang="en-US" altLang="ko-KR" dirty="0"/>
              <a:t> </a:t>
            </a:r>
            <a:r>
              <a:rPr lang="ko-KR" altLang="en-US" dirty="0" smtClean="0"/>
              <a:t>등록하는 기기 마다의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이 정해져 있음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보안은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좀 나중에 </a:t>
            </a:r>
            <a:r>
              <a:rPr lang="en-US" altLang="ko-KR" smtClean="0"/>
              <a:t>^^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18837" y="436786"/>
            <a:ext cx="1031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 smtClean="0">
                <a:ln w="0"/>
                <a:solidFill>
                  <a:schemeClr val="tx1"/>
                </a:solidFill>
              </a:rPr>
              <a:t>DB </a:t>
            </a:r>
            <a:r>
              <a:rPr lang="ko-KR" altLang="en-US" dirty="0" smtClean="0">
                <a:ln w="0"/>
              </a:rPr>
              <a:t>설계</a:t>
            </a:r>
            <a:endParaRPr lang="en-US" altLang="ko-KR" b="0" cap="none" spc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96351"/>
              </p:ext>
            </p:extLst>
          </p:nvPr>
        </p:nvGraphicFramePr>
        <p:xfrm>
          <a:off x="1436576" y="1676596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38022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03189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0537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Feature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5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Register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IPv4Addr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705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36576" y="3561907"/>
            <a:ext cx="6995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Topic : ‘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ndex_Name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en-US" altLang="ko-KR" dirty="0" smtClean="0"/>
              <a:t>Name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 Default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address </a:t>
            </a:r>
            <a:r>
              <a:rPr lang="ko-KR" altLang="en-US" dirty="0" smtClean="0"/>
              <a:t>아니면</a:t>
            </a:r>
            <a:r>
              <a:rPr lang="en-US" altLang="ko-KR" dirty="0" smtClean="0"/>
              <a:t>, </a:t>
            </a:r>
            <a:r>
              <a:rPr lang="ko-KR" altLang="en-US" smtClean="0"/>
              <a:t>사용자가 정의한 이름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327374" y="2329733"/>
            <a:ext cx="1009816" cy="100981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Broker</a:t>
            </a:r>
            <a:b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</a:br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Server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24577" y="1598212"/>
            <a:ext cx="795131" cy="731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47106" y="3339548"/>
            <a:ext cx="795131" cy="731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4856" y="1598212"/>
            <a:ext cx="795131" cy="731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22327" y="3339548"/>
            <a:ext cx="795131" cy="731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8" name="직선 화살표 연결선 7"/>
          <p:cNvCxnSpPr>
            <a:stCxn id="4" idx="3"/>
            <a:endCxn id="3" idx="1"/>
          </p:cNvCxnSpPr>
          <p:nvPr/>
        </p:nvCxnSpPr>
        <p:spPr>
          <a:xfrm>
            <a:off x="4619708" y="1963973"/>
            <a:ext cx="855550" cy="5136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882657">
            <a:off x="4691493" y="1760705"/>
            <a:ext cx="97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Publish</a:t>
            </a:r>
          </a:p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Topic : test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10" name="직선 화살표 연결선 9"/>
          <p:cNvCxnSpPr>
            <a:stCxn id="5" idx="3"/>
            <a:endCxn id="3" idx="3"/>
          </p:cNvCxnSpPr>
          <p:nvPr/>
        </p:nvCxnSpPr>
        <p:spPr>
          <a:xfrm flipV="1">
            <a:off x="4642237" y="3191664"/>
            <a:ext cx="833021" cy="5136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9653778">
            <a:off x="4690376" y="3474475"/>
            <a:ext cx="97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Publish</a:t>
            </a:r>
          </a:p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Topic : test2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12" name="직선 화살표 연결선 11"/>
          <p:cNvCxnSpPr>
            <a:stCxn id="6" idx="1"/>
            <a:endCxn id="3" idx="7"/>
          </p:cNvCxnSpPr>
          <p:nvPr/>
        </p:nvCxnSpPr>
        <p:spPr>
          <a:xfrm flipH="1">
            <a:off x="6189306" y="1963973"/>
            <a:ext cx="855550" cy="5136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643215">
            <a:off x="6116150" y="1667935"/>
            <a:ext cx="97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Subscribe</a:t>
            </a:r>
          </a:p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Topic : test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14" name="직선 화살표 연결선 13"/>
          <p:cNvCxnSpPr>
            <a:stCxn id="7" idx="1"/>
            <a:endCxn id="3" idx="5"/>
          </p:cNvCxnSpPr>
          <p:nvPr/>
        </p:nvCxnSpPr>
        <p:spPr>
          <a:xfrm flipH="1" flipV="1">
            <a:off x="6189306" y="3191664"/>
            <a:ext cx="833021" cy="5136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76911">
            <a:off x="6056565" y="3517512"/>
            <a:ext cx="97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Subscribe</a:t>
            </a:r>
          </a:p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Topic : test2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1932489">
            <a:off x="4733201" y="2207566"/>
            <a:ext cx="443002" cy="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“Hi”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 rot="19540864">
            <a:off x="6493224" y="2263403"/>
            <a:ext cx="443002" cy="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“Hi”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924773" y="2441156"/>
            <a:ext cx="795131" cy="731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Client</a:t>
            </a:r>
            <a:endParaRPr lang="ko-KR" altLang="en-US" sz="14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19" name="직선 화살표 연결선 18"/>
          <p:cNvCxnSpPr>
            <a:stCxn id="18" idx="1"/>
            <a:endCxn id="3" idx="6"/>
          </p:cNvCxnSpPr>
          <p:nvPr/>
        </p:nvCxnSpPr>
        <p:spPr>
          <a:xfrm flipH="1">
            <a:off x="6337190" y="2806917"/>
            <a:ext cx="2587583" cy="277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54714" y="2798794"/>
            <a:ext cx="97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Subscribe</a:t>
            </a:r>
          </a:p>
          <a:p>
            <a:r>
              <a:rPr lang="en-US" altLang="ko-KR" sz="1200" dirty="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Topic : test1</a:t>
            </a:r>
            <a:endParaRPr lang="ko-KR" altLang="en-US" sz="12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33009" y="2632059"/>
            <a:ext cx="443002" cy="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“Hi”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716992" y="2354618"/>
            <a:ext cx="237710" cy="145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709862" y="2417616"/>
            <a:ext cx="185966" cy="14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255671" y="2902420"/>
            <a:ext cx="2328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9619895">
            <a:off x="4773057" y="3214641"/>
            <a:ext cx="443002" cy="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“A”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 rot="1968231">
            <a:off x="6458257" y="3233736"/>
            <a:ext cx="443002" cy="18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“A”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796930" y="3102229"/>
            <a:ext cx="261817" cy="148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653758" y="3128782"/>
            <a:ext cx="242070" cy="142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</TotalTime>
  <Words>360</Words>
  <Application>Microsoft Office PowerPoint</Application>
  <PresentationFormat>와이드스크린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DejaVu Sans</vt:lpstr>
      <vt:lpstr>StarSymbol</vt:lpstr>
      <vt:lpstr>맑은 고딕</vt:lpstr>
      <vt:lpstr>배달의민족 연성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teamGold</dc:creator>
  <dc:description/>
  <cp:lastModifiedBy>teamGold</cp:lastModifiedBy>
  <cp:revision>34</cp:revision>
  <dcterms:created xsi:type="dcterms:W3CDTF">2020-04-27T08:46:40Z</dcterms:created>
  <dcterms:modified xsi:type="dcterms:W3CDTF">2020-05-21T07:52:58Z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와이드스크린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