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09BEEF-3F16-42F4-988D-1AB5FD9B0D4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B814043-9D30-40FF-B130-EF2C32B1083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5C24C5-A3CE-4425-B0C8-81F4840D1C9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200357-070D-43FB-826F-1CEC89835D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BF2E31-02A3-469A-A88D-378A784331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6F6586-9598-4248-AFE2-69A3DDAEE20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4AC4E7E-6BEA-4673-90AA-4901088FA7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Master &lt;- 공유기(switch) -&gt; Node (가정) 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이 사이의 통신을 효과적으로 구현할 수 있는 서버를 만들자.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Flask IO, MQTT, NAT, Port-Forwarding, 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PAT 는 대안이 될 수 없나?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7F4E30-6684-47ED-91A6-B3BC9B93D82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607DB9-1BA6-4BE1-9D52-BC943259824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E3E891-8460-44CB-9CB6-390FB884FD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0EF5C2-53B5-4E33-A931-2E29101930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ory.tistory.com/entry/%EC%99%B8%EB%B6%80-%ED%81%B4%EB%9D%BC%EC%9D%B4%EC%96%B8%ED%8A%B8%EC%97%90%EC%84%9C-%EB%8F%84%EC%BB%A4-%EB%8D%B0%EB%AA%AC-%EC%A0%91%EC%86%8D%ED%95%98%EA%B8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446" y="84077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목적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디바이스에의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container image </a:t>
            </a:r>
            <a:r>
              <a:rPr lang="ko-KR" altLang="en-US" sz="1200" dirty="0"/>
              <a:t>설치를 지원하는 </a:t>
            </a:r>
            <a:br>
              <a:rPr lang="ko-KR" altLang="en-US" sz="1200" dirty="0"/>
            </a:br>
            <a:r>
              <a:rPr lang="ko-KR" altLang="en-US" sz="1200" dirty="0"/>
              <a:t>서버 </a:t>
            </a:r>
            <a:r>
              <a:rPr lang="en-US" altLang="ko-KR" sz="1200" dirty="0"/>
              <a:t>- </a:t>
            </a:r>
            <a:r>
              <a:rPr lang="ko-KR" altLang="en-US" sz="1200" dirty="0"/>
              <a:t>클라이언트 어플리케이션 작성 </a:t>
            </a:r>
            <a:r>
              <a:rPr lang="en-US" altLang="ko-KR" sz="1200" dirty="0"/>
              <a:t>(</a:t>
            </a:r>
            <a:r>
              <a:rPr lang="ko-KR" altLang="en-US" sz="1200" dirty="0"/>
              <a:t>서버 </a:t>
            </a:r>
            <a:r>
              <a:rPr lang="en-US" altLang="ko-KR" sz="1200" dirty="0"/>
              <a:t>1</a:t>
            </a:r>
            <a:r>
              <a:rPr lang="ko-KR" altLang="en-US" sz="1200" dirty="0"/>
              <a:t>종</a:t>
            </a:r>
            <a:r>
              <a:rPr lang="en-US" altLang="ko-KR" sz="1200" dirty="0"/>
              <a:t>, </a:t>
            </a:r>
            <a:r>
              <a:rPr lang="ko-KR" altLang="en-US" sz="1200" dirty="0"/>
              <a:t>클라이언트 </a:t>
            </a:r>
            <a:r>
              <a:rPr lang="en-US" altLang="ko-KR" sz="1200" dirty="0"/>
              <a:t>1</a:t>
            </a:r>
            <a:r>
              <a:rPr lang="ko-KR" altLang="en-US" sz="1200" dirty="0"/>
              <a:t>종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제약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NAT Traversal issue</a:t>
            </a:r>
            <a:r>
              <a:rPr lang="ko-KR" altLang="en-US" sz="1200" dirty="0"/>
              <a:t>로부터 자유로울 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방법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MQTT + Flask socket </a:t>
            </a:r>
            <a:r>
              <a:rPr lang="en-US" altLang="ko-KR" sz="1200" dirty="0" err="1"/>
              <a:t>io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</a:p>
          <a:p>
            <a:r>
              <a:rPr lang="ko-KR" altLang="en-US" sz="1200" dirty="0"/>
              <a:t> </a:t>
            </a:r>
            <a:br>
              <a:rPr lang="ko-KR" altLang="en-US" sz="1200" dirty="0"/>
            </a:br>
            <a:r>
              <a:rPr lang="ko-KR" altLang="en-US" sz="1200" dirty="0"/>
              <a:t>      </a:t>
            </a:r>
            <a:r>
              <a:rPr lang="ko-KR" altLang="en-US" sz="1200" b="1" dirty="0"/>
              <a:t>클라이언트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서버 </a:t>
            </a:r>
            <a:r>
              <a:rPr lang="ko-KR" altLang="en-US" sz="1200" b="1" dirty="0" err="1"/>
              <a:t>프로로콜</a:t>
            </a:r>
            <a:r>
              <a:rPr lang="ko-KR" altLang="en-US" sz="1200" b="1" dirty="0"/>
              <a:t> 상세</a:t>
            </a:r>
            <a:endParaRPr lang="ko-KR" altLang="en-US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 클라이언트는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노드에서 </a:t>
            </a:r>
            <a:r>
              <a:rPr lang="ko-KR" altLang="en-US" sz="1200" dirty="0" err="1"/>
              <a:t>실행시</a:t>
            </a:r>
            <a:r>
              <a:rPr lang="ko-KR" altLang="en-US" sz="1200" dirty="0"/>
              <a:t> </a:t>
            </a:r>
            <a:r>
              <a:rPr lang="en-US" altLang="ko-KR" sz="1200" dirty="0"/>
              <a:t>MQTT Topic</a:t>
            </a:r>
            <a:r>
              <a:rPr lang="ko-KR" altLang="en-US" sz="1200" dirty="0"/>
              <a:t>에 자기 자신 등록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서버는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노드로부터</a:t>
            </a:r>
            <a:r>
              <a:rPr lang="ko-KR" altLang="en-US" sz="1200" dirty="0"/>
              <a:t> 전달된 등록 요청에 의거하여 기기 정보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서버는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노드에 </a:t>
            </a:r>
            <a:r>
              <a:rPr lang="en-US" altLang="ko-KR" sz="1200" dirty="0"/>
              <a:t>hello-world </a:t>
            </a:r>
            <a:r>
              <a:rPr lang="ko-KR" altLang="en-US" sz="1200" dirty="0"/>
              <a:t>컨테이너 설치를 요청</a:t>
            </a:r>
            <a:r>
              <a:rPr lang="en-US" altLang="ko-KR" sz="1200" dirty="0"/>
              <a:t>. </a:t>
            </a:r>
            <a:r>
              <a:rPr lang="ko-KR" altLang="en-US" sz="1200" dirty="0"/>
              <a:t>이 때 서버는 클라이언트에 컨테이너 </a:t>
            </a:r>
            <a:r>
              <a:rPr lang="en-US" altLang="ko-KR" sz="1200" dirty="0"/>
              <a:t>URL </a:t>
            </a:r>
            <a:r>
              <a:rPr lang="ko-KR" altLang="en-US" sz="1200" dirty="0"/>
              <a:t>및 설치 명령만 전송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클라이언트는 명령에 의거하여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run … </a:t>
            </a:r>
            <a:r>
              <a:rPr lang="ko-KR" altLang="en-US" sz="1200" dirty="0"/>
              <a:t>명령을 로컬에서 실행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79120" y="478440"/>
            <a:ext cx="198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Terminal 접근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686680" y="1309680"/>
            <a:ext cx="481968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어떻게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client 가 server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접근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만으로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스스로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terminal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하게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만들지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clinet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가 server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url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접근해서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status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버튼을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누른다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버튼을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누르면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server 가 status request 를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받고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기기가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DB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저장되어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보고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기기의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terminal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부터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–a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명령을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받아서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response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보낸다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홈페이지에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출력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-&gt; 각 node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들도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할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server 가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동작하면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될까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-&gt;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에서는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url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이를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방법은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없을까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13320" y="456120"/>
            <a:ext cx="198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Terminal 접근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230480" y="1219320"/>
            <a:ext cx="755172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일단, 서로의 Ip 접근이 가능한 상태에서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daemon 을 tcp 소켓? 으로 통신하는 방법으로 적용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맑은 고딕"/>
                <a:ea typeface="DejaVu Sans"/>
                <a:hlinkClick r:id="rId3"/>
              </a:rPr>
              <a:t>https://systory.tistory.com/entry/%EC%99%B8%EB%B6%80-%ED%81%B4%EB%9D%BC%EC%9D%B4%EC%96%B8%ED%8A%B8%EC%97%90%EC%84%9C-%EB%8F%84%EC%BB%A4-%EB%8D%B0%EB%AA%AC-%EC%A0%91%EC%86%8D%ED%95%98%EA%B8%B0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39960" y="395280"/>
            <a:ext cx="3115080" cy="5654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2280240" y="970920"/>
            <a:ext cx="2234520" cy="597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REGISTER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280240" y="1936080"/>
            <a:ext cx="2234520" cy="597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STATUS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2382120" y="3223080"/>
            <a:ext cx="2133000" cy="254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LIST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1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2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3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468880" y="731520"/>
            <a:ext cx="7772040" cy="13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Publish 를 누르면, 그 기기 디비에 정보 저장, 화면에 출력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사용자는 list 에서 원하는 거 누르고 (토픽은 주소, 메세지는 명령어 심볼) 퍼블리쉬 하면 ..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77160" y="654840"/>
            <a:ext cx="328428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005840" y="31089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233680" y="1804680"/>
            <a:ext cx="1088640" cy="3657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Server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맑은 고딕"/>
              </a:rPr>
              <a:t>(master)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2208240" y="344196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Socket channel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9692640" y="30657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9692640" y="14198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701280" y="46202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6598080" y="347472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6598080" y="50292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6598080" y="18288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233680" y="13032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DB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15" y="515815"/>
            <a:ext cx="41616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기기 등록 과정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Worker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matt </a:t>
            </a:r>
            <a:r>
              <a:rPr lang="ko-KR" altLang="en-US" dirty="0" smtClean="0"/>
              <a:t>구독 실행과 동시에 등록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그거 괜찮겠다</a:t>
            </a:r>
            <a:r>
              <a:rPr lang="en-US" altLang="ko-KR" dirty="0" smtClean="0"/>
              <a:t>!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대신 로그인 </a:t>
            </a:r>
            <a:r>
              <a:rPr lang="en-US" altLang="ko-KR" dirty="0" smtClean="0"/>
              <a:t>id 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느낌으로</a:t>
            </a:r>
            <a:r>
              <a:rPr lang="en-US" altLang="ko-KR" dirty="0"/>
              <a:t> </a:t>
            </a:r>
            <a:r>
              <a:rPr lang="ko-KR" altLang="en-US" dirty="0" smtClean="0"/>
              <a:t>등록하는 기기 마다의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이 정해져 있음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보안은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좀 나중에 </a:t>
            </a:r>
            <a:r>
              <a:rPr lang="en-US" altLang="ko-KR" smtClean="0"/>
              <a:t>^^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18837" y="436786"/>
            <a:ext cx="1031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smtClean="0">
                <a:ln w="0"/>
                <a:solidFill>
                  <a:schemeClr val="tx1"/>
                </a:solidFill>
              </a:rPr>
              <a:t>DB </a:t>
            </a:r>
            <a:r>
              <a:rPr lang="ko-KR" altLang="en-US" dirty="0" smtClean="0">
                <a:ln w="0"/>
              </a:rPr>
              <a:t>설계</a:t>
            </a:r>
            <a:endParaRPr lang="en-US" altLang="ko-KR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96351"/>
              </p:ext>
            </p:extLst>
          </p:nvPr>
        </p:nvGraphicFramePr>
        <p:xfrm>
          <a:off x="1436576" y="167659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38022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0318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0537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Register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IPv4Addr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705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36576" y="3561907"/>
            <a:ext cx="6995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Topic : ‘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ndex_Name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en-US" altLang="ko-KR" dirty="0" smtClean="0"/>
              <a:t>Name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, </a:t>
            </a:r>
            <a:r>
              <a:rPr lang="ko-KR" altLang="en-US" smtClean="0"/>
              <a:t>사용자가 정의한 이름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318</Words>
  <Application>Microsoft Office PowerPoint</Application>
  <PresentationFormat>와이드스크린</PresentationFormat>
  <Paragraphs>93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DejaVu Sans</vt:lpstr>
      <vt:lpstr>StarSymbol</vt:lpstr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teamGold</dc:creator>
  <dc:description/>
  <cp:lastModifiedBy>teamGold</cp:lastModifiedBy>
  <cp:revision>33</cp:revision>
  <dcterms:created xsi:type="dcterms:W3CDTF">2020-04-27T08:46:40Z</dcterms:created>
  <dcterms:modified xsi:type="dcterms:W3CDTF">2020-05-11T06:30:27Z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와이드스크린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