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Click to move the slide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1F53EF4-6FC4-42C7-ADF5-E3928C17FCE6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Master &lt;- </a:t>
            </a:r>
            <a:r>
              <a:rPr b="0" lang="en-US" sz="2000" spc="-1" strike="noStrike">
                <a:latin typeface="Arial"/>
              </a:rPr>
              <a:t>공유기</a:t>
            </a:r>
            <a:r>
              <a:rPr b="0" lang="en-US" sz="2000" spc="-1" strike="noStrike">
                <a:latin typeface="Arial"/>
              </a:rPr>
              <a:t>(switch) -&gt; Node (</a:t>
            </a:r>
            <a:r>
              <a:rPr b="0" lang="en-US" sz="2000" spc="-1" strike="noStrike">
                <a:latin typeface="Arial"/>
              </a:rPr>
              <a:t>가정</a:t>
            </a:r>
            <a:r>
              <a:rPr b="0" lang="en-US" sz="2000" spc="-1" strike="noStrike">
                <a:latin typeface="Arial"/>
              </a:rPr>
              <a:t>)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이 사이의 통신을 효과적으로 구현할 수 있는 서버를 만들자</a:t>
            </a:r>
            <a:r>
              <a:rPr b="0" lang="en-US" sz="2000" spc="-1" strike="noStrike"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Flask IO, MQTT, NAT, Port-Forwarding,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PAT </a:t>
            </a:r>
            <a:r>
              <a:rPr b="0" lang="en-US" sz="2000" spc="-1" strike="noStrike">
                <a:latin typeface="Arial"/>
              </a:rPr>
              <a:t>는 대안이 될 수 없나</a:t>
            </a:r>
            <a:r>
              <a:rPr b="0" lang="en-US" sz="2000" spc="-1" strike="noStrike">
                <a:latin typeface="Arial"/>
              </a:rPr>
              <a:t>?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D8FA456-A4D5-4A83-BD63-0CED4FEDC77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61AC9EA-02DE-4110-9EB3-4C7135206D0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52261AE-65EC-46EF-802F-79E0560BD40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914FB90-A419-45FE-8D04-A30BC5815E6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7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6B8128F-D449-436F-95D1-4095AA19D19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561163A-224B-4125-9CF6-186A2D6C3F9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7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C05CFEF-AB0A-4F67-9E32-B11E8A2C017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7907922-BED6-4E26-B22B-31D148893BA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6D94C51-1542-41E7-964C-E8F13665B2B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2D5359E-0900-4381-830F-5EBD956AAAA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A563597-352F-414D-BE98-F609F34668EB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5/4/20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8F4144B-C3E7-4E73-BCFA-F79287D5E682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systory.tistory.com/entry/%EC%99%B8%EB%B6%80-%ED%81%B4%EB%9D%BC%EC%9D%B4%EC%96%B8%ED%8A%B8%EC%97%90%EC%84%9C-%EB%8F%84%EC%BB%A4-%EB%8D%B0%EB%AA%AC-%EC%A0%91%EC%86%8D%ED%95%98%EA%B8%B0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677160" y="654840"/>
            <a:ext cx="32846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일단 오늘 할 것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같은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WIFI (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통신망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)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안에서의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socket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통신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WITH MATT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Terminal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접근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2319840" y="3510720"/>
            <a:ext cx="1089000" cy="1049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6547680" y="3510720"/>
            <a:ext cx="1089000" cy="1049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3522240" y="3843720"/>
            <a:ext cx="2912040" cy="3646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Socket channel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79120" y="478440"/>
            <a:ext cx="1989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Terminal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접근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686680" y="1309680"/>
            <a:ext cx="482004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어떻게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, client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server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에 접근 만으로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스스로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terminal (docker)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조작을 하게 만들지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clinet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server url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에 접근해서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status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버튼을 누른다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버튼을 누르면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, server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status request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를 받고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그 기기가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DB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에 저장되어 있는지 보고 그 기기의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terminal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로 부터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docker ps –a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명령을 받아서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response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로 보낸다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홈페이지에 출력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-&gt;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각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node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들도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docker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조작을 할 수 있는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server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가 동작하면 될까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-&gt;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기존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docker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에서는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url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로 이를 조작할 수 있는 방법은 없을까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913320" y="456120"/>
            <a:ext cx="1989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Terminal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접근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230480" y="1219320"/>
            <a:ext cx="755208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일단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서로의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Ip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접근이 가능한 상태에서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Docker daemon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을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tcp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소켓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?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으로 통신하는 방법으로 적용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맑은 고딕"/>
                <a:hlinkClick r:id="rId1"/>
              </a:rPr>
              <a:t>https://systory.tistory.com/entry/%EC%99%B8%EB%B6%80-%ED%81%B4%EB%9D%BC%EC%9D%B4%EC%96%B8%ED%8A%B8%EC%97%90%EC%84%9C-%EB%8F%84%EC%BB%A4-%EB%8D%B0%EB%AA%AC-%EC%A0%91%EC%86%8D%ED%95%98%EA%B8%B0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839960" y="395280"/>
            <a:ext cx="3115440" cy="56552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6" name="CustomShape 2"/>
          <p:cNvSpPr/>
          <p:nvPr/>
        </p:nvSpPr>
        <p:spPr>
          <a:xfrm>
            <a:off x="2280240" y="970920"/>
            <a:ext cx="2234880" cy="5979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맑은 고딕"/>
              </a:rPr>
              <a:t>REGISTER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2280240" y="1936080"/>
            <a:ext cx="2234880" cy="5979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맑은 고딕"/>
              </a:rPr>
              <a:t>STATUS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2382120" y="3223080"/>
            <a:ext cx="2133360" cy="2545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LIST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Node 1</a:t>
            </a:r>
            <a:endParaRPr b="0" lang="en-US" sz="1800" spc="-1" strike="noStrike">
              <a:latin typeface="Arial"/>
            </a:endParaRPr>
          </a:p>
          <a:p>
            <a:pPr marL="343080" indent="-34272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Node 2</a:t>
            </a:r>
            <a:endParaRPr b="0" lang="en-US" sz="1800" spc="-1" strike="noStrike">
              <a:latin typeface="Arial"/>
            </a:endParaRPr>
          </a:p>
          <a:p>
            <a:pPr marL="343080" indent="-34272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Node 3</a:t>
            </a:r>
            <a:endParaRPr b="0" lang="en-US" sz="1800" spc="-1" strike="noStrike">
              <a:latin typeface="Arial"/>
            </a:endParaRPr>
          </a:p>
          <a:p>
            <a:pPr marL="343080" indent="-34272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343080" indent="-34272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343080" indent="-34272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2468880" y="731520"/>
            <a:ext cx="7772400" cy="133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Publish </a:t>
            </a:r>
            <a:r>
              <a:rPr b="0" lang="en-US" sz="1800" spc="-1" strike="noStrike">
                <a:latin typeface="Arial"/>
              </a:rPr>
              <a:t>를 누르면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en-US" sz="1800" spc="-1" strike="noStrike">
                <a:latin typeface="Arial"/>
              </a:rPr>
              <a:t>그 기기 </a:t>
            </a:r>
            <a:r>
              <a:rPr b="0" lang="en-US" sz="1800" spc="-1" strike="noStrike">
                <a:latin typeface="Arial"/>
              </a:rPr>
              <a:t>디비에 정보 저장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en-US" sz="1800" spc="-1" strike="noStrike">
                <a:latin typeface="Arial"/>
              </a:rPr>
              <a:t>화면에 출력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사용자는 </a:t>
            </a:r>
            <a:r>
              <a:rPr b="0" lang="en-US" sz="1800" spc="-1" strike="noStrike">
                <a:latin typeface="Arial"/>
              </a:rPr>
              <a:t>list </a:t>
            </a:r>
            <a:r>
              <a:rPr b="0" lang="en-US" sz="1800" spc="-1" strike="noStrike">
                <a:latin typeface="Arial"/>
              </a:rPr>
              <a:t>에서 원하는 거 </a:t>
            </a:r>
            <a:r>
              <a:rPr b="0" lang="en-US" sz="1800" spc="-1" strike="noStrike">
                <a:latin typeface="Arial"/>
              </a:rPr>
              <a:t>누르고 </a:t>
            </a:r>
            <a:r>
              <a:rPr b="0" lang="en-US" sz="1800" spc="-1" strike="noStrike">
                <a:latin typeface="Arial"/>
              </a:rPr>
              <a:t>(</a:t>
            </a:r>
            <a:r>
              <a:rPr b="0" lang="en-US" sz="1800" spc="-1" strike="noStrike">
                <a:latin typeface="Arial"/>
              </a:rPr>
              <a:t>토픽은 주소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en-US" sz="1800" spc="-1" strike="noStrike">
                <a:latin typeface="Arial"/>
              </a:rPr>
              <a:t>메세지는 </a:t>
            </a:r>
            <a:r>
              <a:rPr b="0" lang="en-US" sz="1800" spc="-1" strike="noStrike">
                <a:latin typeface="Arial"/>
              </a:rPr>
              <a:t>명령어 심볼</a:t>
            </a:r>
            <a:r>
              <a:rPr b="0" lang="en-US" sz="1800" spc="-1" strike="noStrike">
                <a:latin typeface="Arial"/>
              </a:rPr>
              <a:t>) </a:t>
            </a:r>
            <a:r>
              <a:rPr b="0" lang="en-US" sz="1800" spc="-1" strike="noStrike">
                <a:latin typeface="Arial"/>
              </a:rPr>
              <a:t>퍼블리쉬 하면 </a:t>
            </a:r>
            <a:r>
              <a:rPr b="0" lang="en-US" sz="1800" spc="-1" strike="noStrike">
                <a:latin typeface="Arial"/>
              </a:rPr>
              <a:t>.. ?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3231</TotalTime>
  <Application>LibreOffice/6.0.7.3$Linux_X86_64 LibreOffice_project/00m0$Build-3</Application>
  <Words>202</Words>
  <Paragraphs>49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2020-04-27T08:46:40Z</dcterms:created>
  <dc:creator>teamGold</dc:creator>
  <dc:description/>
  <dc:language>en-US</dc:language>
  <cp:lastModifiedBy/>
  <dcterms:modified xsi:type="dcterms:W3CDTF">2020-05-04T17:21:18Z</dcterms:modified>
  <cp:revision>22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와이드스크린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