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74496" autoAdjust="0"/>
  </p:normalViewPr>
  <p:slideViewPr>
    <p:cSldViewPr snapToGrid="0">
      <p:cViewPr varScale="1">
        <p:scale>
          <a:sx n="68" d="100"/>
          <a:sy n="68" d="100"/>
        </p:scale>
        <p:origin x="77" y="1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AE7A2-A984-4734-912D-2C26D2DC5B9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73636-681C-4765-A243-9D4A04E81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3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r>
              <a:rPr lang="en-US" altLang="ko-KR" baseline="0" dirty="0" smtClean="0"/>
              <a:t> &lt;- </a:t>
            </a:r>
            <a:r>
              <a:rPr lang="ko-KR" altLang="en-US" baseline="0" dirty="0" smtClean="0"/>
              <a:t>공유기</a:t>
            </a:r>
            <a:r>
              <a:rPr lang="en-US" altLang="ko-KR" baseline="0" dirty="0" smtClean="0"/>
              <a:t>(switch) -&gt; Node (</a:t>
            </a:r>
            <a:r>
              <a:rPr lang="ko-KR" altLang="en-US" baseline="0" dirty="0" smtClean="0"/>
              <a:t>가정</a:t>
            </a:r>
            <a:r>
              <a:rPr lang="en-US" altLang="ko-KR" baseline="0" dirty="0" smtClean="0"/>
              <a:t>)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사이의 통신을 효과적으로 구현할 수 있는 서버를 만들자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Flask IO, MQTT, NAT, Port-Forwarding, </a:t>
            </a:r>
          </a:p>
          <a:p>
            <a:r>
              <a:rPr lang="en-US" altLang="ko-KR" baseline="0" dirty="0" smtClean="0"/>
              <a:t>PAT </a:t>
            </a:r>
            <a:r>
              <a:rPr lang="ko-KR" altLang="en-US" baseline="0" dirty="0" smtClean="0"/>
              <a:t>는 대안이 될 수 없나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6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4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7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01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2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4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7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1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3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0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6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8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7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4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0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3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3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C6A7-66E8-4302-AA55-CD0CD215FC2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story.tistory.com/entry/%EC%99%B8%EB%B6%80-%ED%81%B4%EB%9D%BC%EC%9D%B4%EC%96%B8%ED%8A%B8%EC%97%90%EC%84%9C-%EB%8F%84%EC%BB%A4-%EB%8D%B0%EB%AA%AC-%EC%A0%91%EC%86%8D%ED%95%98%EA%B8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333" y="654756"/>
            <a:ext cx="3285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일단 오늘 할 것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</a:t>
            </a:r>
            <a:r>
              <a:rPr lang="en-US" altLang="ko-KR" dirty="0" smtClean="0"/>
              <a:t>WIFI (</a:t>
            </a:r>
            <a:r>
              <a:rPr lang="ko-KR" altLang="en-US" dirty="0" smtClean="0"/>
              <a:t>통신망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안에서의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WITH MATT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Terminal </a:t>
            </a:r>
            <a:r>
              <a:rPr lang="ko-KR" altLang="en-US" dirty="0" smtClean="0"/>
              <a:t>접근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319866" y="3510844"/>
            <a:ext cx="1089378" cy="1049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47554" y="3510844"/>
            <a:ext cx="1089378" cy="1049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2132" y="3843866"/>
            <a:ext cx="2912534" cy="3838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Socket channel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3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60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007" y="478556"/>
            <a:ext cx="196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Terminal </a:t>
            </a:r>
            <a:r>
              <a:rPr lang="ko-KR" altLang="en-US" dirty="0"/>
              <a:t>접근 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686756" y="1309511"/>
            <a:ext cx="48203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</a:t>
            </a:r>
            <a:r>
              <a:rPr lang="en-US" altLang="ko-KR" dirty="0" smtClean="0"/>
              <a:t>, client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에 접근 만으로</a:t>
            </a:r>
            <a:endParaRPr lang="en-US" altLang="ko-KR" dirty="0" smtClean="0"/>
          </a:p>
          <a:p>
            <a:r>
              <a:rPr lang="ko-KR" altLang="en-US" dirty="0" smtClean="0"/>
              <a:t>스스로 </a:t>
            </a:r>
            <a:r>
              <a:rPr lang="en-US" altLang="ko-KR" dirty="0" smtClean="0"/>
              <a:t>terminal (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조작을 하게 만들지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clinet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server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접근해서 </a:t>
            </a:r>
            <a:r>
              <a:rPr lang="en-US" altLang="ko-KR" dirty="0" smtClean="0"/>
              <a:t>status </a:t>
            </a:r>
            <a:r>
              <a:rPr lang="ko-KR" altLang="en-US" dirty="0" smtClean="0"/>
              <a:t>버튼을 누른다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버튼을 누르면</a:t>
            </a:r>
            <a:r>
              <a:rPr lang="en-US" altLang="ko-KR" dirty="0" smtClean="0"/>
              <a:t>, server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status request </a:t>
            </a:r>
            <a:r>
              <a:rPr lang="ko-KR" altLang="en-US" dirty="0" smtClean="0"/>
              <a:t>를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기기가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에 저장되어 있는지 보고 그 기기의 </a:t>
            </a:r>
            <a:r>
              <a:rPr lang="en-US" altLang="ko-KR" dirty="0" smtClean="0"/>
              <a:t>terminal </a:t>
            </a:r>
            <a:r>
              <a:rPr lang="ko-KR" altLang="en-US" dirty="0" smtClean="0"/>
              <a:t>로 부터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r>
              <a:rPr lang="en-US" altLang="ko-KR" dirty="0"/>
              <a:t> </a:t>
            </a:r>
            <a:r>
              <a:rPr lang="en-US" altLang="ko-KR" dirty="0" smtClean="0"/>
              <a:t>–a </a:t>
            </a:r>
            <a:r>
              <a:rPr lang="ko-KR" altLang="en-US" dirty="0" smtClean="0"/>
              <a:t>명령을 받아서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로 보낸다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홈페이지에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들도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조작을 할 수 있는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가 동작하면 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기존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이를 조작할 수 있는 방법은 없을까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691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2873" y="455978"/>
            <a:ext cx="196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Terminal </a:t>
            </a:r>
            <a:r>
              <a:rPr lang="ko-KR" altLang="en-US" dirty="0"/>
              <a:t>접근 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30489" y="1219200"/>
            <a:ext cx="7552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서로의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접근이 가능한 상태에서</a:t>
            </a:r>
            <a:endParaRPr lang="en-US" altLang="ko-KR" dirty="0" smtClean="0"/>
          </a:p>
          <a:p>
            <a:r>
              <a:rPr lang="en-US" altLang="ko-KR" dirty="0" smtClean="0"/>
              <a:t>Docker daemon 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소켓</a:t>
            </a:r>
            <a:r>
              <a:rPr lang="en-US" altLang="ko-KR" dirty="0" smtClean="0"/>
              <a:t>? </a:t>
            </a:r>
            <a:r>
              <a:rPr lang="ko-KR" altLang="en-US" dirty="0" smtClean="0"/>
              <a:t>으로 통신하는 방법으로 적용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https://systory.tistory.com/entry/%EC%99%B8%EB%B6%80-%ED%81%B4%EB%9D%BC%EC%9D%B4%EC%96%B8%ED%8A%B8%EC%97%90%EC%84%9C-%EB%8F%84%EC%BB%A4-%EB%8D%B0%EB%AA%AC-%EC%A0%91%EC%86%8D%ED%95%98%EA%B8%B0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8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0089" y="395111"/>
            <a:ext cx="3115733" cy="5655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80355" y="970844"/>
            <a:ext cx="2235200" cy="598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0355" y="1936044"/>
            <a:ext cx="2235200" cy="598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81956" y="3222977"/>
            <a:ext cx="2133599" cy="2545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Node 1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Node 2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Node 3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92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21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7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59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60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202</Words>
  <Application>Microsoft Office PowerPoint</Application>
  <PresentationFormat>와이드스크린</PresentationFormat>
  <Paragraphs>49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teamGold</dc:creator>
  <cp:lastModifiedBy>teamGold</cp:lastModifiedBy>
  <cp:revision>20</cp:revision>
  <dcterms:created xsi:type="dcterms:W3CDTF">2020-04-27T08:46:40Z</dcterms:created>
  <dcterms:modified xsi:type="dcterms:W3CDTF">2020-04-29T08:56:36Z</dcterms:modified>
</cp:coreProperties>
</file>