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2" r:id="rId2"/>
    <p:sldId id="260" r:id="rId3"/>
    <p:sldId id="261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209BEEF-3F16-42F4-988D-1AB5FD9B0D4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B814043-9D30-40FF-B130-EF2C32B1083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Master &lt;- 공유기(switch) -&gt; Node (가정) 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이 사이의 통신을 효과적으로 구현할 수 있는 서버를 만들자.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Flask IO, MQTT, NAT, Port-Forwarding, 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PAT 는 대안이 될 수 없나?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B7F4E30-6684-47ED-91A6-B3BC9B93D82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9E3E891-8460-44CB-9CB6-390FB884FD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73636-681C-4765-A243-9D4A04E814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30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C6A7-66E8-4302-AA55-CD0CD215FC2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B1DB-9717-412B-B9F6-92AFEA37C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6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47446" y="840774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목적 </a:t>
            </a:r>
            <a:r>
              <a:rPr lang="en-US" altLang="ko-KR" sz="1200" b="1" dirty="0"/>
              <a:t>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디바이스에의 </a:t>
            </a:r>
            <a:r>
              <a:rPr lang="en-US" altLang="ko-KR" sz="1200" dirty="0" err="1"/>
              <a:t>docker</a:t>
            </a:r>
            <a:r>
              <a:rPr lang="en-US" altLang="ko-KR" sz="1200" dirty="0"/>
              <a:t> container image </a:t>
            </a:r>
            <a:r>
              <a:rPr lang="ko-KR" altLang="en-US" sz="1200" dirty="0"/>
              <a:t>설치를 지원하는 </a:t>
            </a:r>
            <a:br>
              <a:rPr lang="ko-KR" altLang="en-US" sz="1200" dirty="0"/>
            </a:br>
            <a:r>
              <a:rPr lang="ko-KR" altLang="en-US" sz="1200" dirty="0"/>
              <a:t>서버 </a:t>
            </a:r>
            <a:r>
              <a:rPr lang="en-US" altLang="ko-KR" sz="1200" dirty="0"/>
              <a:t>- </a:t>
            </a:r>
            <a:r>
              <a:rPr lang="ko-KR" altLang="en-US" sz="1200" dirty="0"/>
              <a:t>클라이언트 어플리케이션 작성 </a:t>
            </a:r>
            <a:r>
              <a:rPr lang="en-US" altLang="ko-KR" sz="1200" dirty="0"/>
              <a:t>(</a:t>
            </a:r>
            <a:r>
              <a:rPr lang="ko-KR" altLang="en-US" sz="1200" dirty="0"/>
              <a:t>서버 </a:t>
            </a:r>
            <a:r>
              <a:rPr lang="en-US" altLang="ko-KR" sz="1200" dirty="0"/>
              <a:t>1</a:t>
            </a:r>
            <a:r>
              <a:rPr lang="ko-KR" altLang="en-US" sz="1200" dirty="0"/>
              <a:t>종</a:t>
            </a:r>
            <a:r>
              <a:rPr lang="en-US" altLang="ko-KR" sz="1200" dirty="0"/>
              <a:t>, </a:t>
            </a:r>
            <a:r>
              <a:rPr lang="ko-KR" altLang="en-US" sz="1200" dirty="0"/>
              <a:t>클라이언트 </a:t>
            </a:r>
            <a:r>
              <a:rPr lang="en-US" altLang="ko-KR" sz="1200" dirty="0"/>
              <a:t>1</a:t>
            </a:r>
            <a:r>
              <a:rPr lang="ko-KR" altLang="en-US" sz="1200" dirty="0"/>
              <a:t>종</a:t>
            </a:r>
            <a:r>
              <a:rPr lang="en-US" altLang="ko-KR" sz="1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제약 </a:t>
            </a:r>
            <a:r>
              <a:rPr lang="en-US" altLang="ko-KR" sz="1200" b="1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NAT Traversal issue</a:t>
            </a:r>
            <a:r>
              <a:rPr lang="ko-KR" altLang="en-US" sz="1200" dirty="0"/>
              <a:t>로부터 자유로울 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방법 </a:t>
            </a:r>
            <a:r>
              <a:rPr lang="en-US" altLang="ko-KR" sz="1200" b="1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MQTT + Flask socket </a:t>
            </a:r>
            <a:r>
              <a:rPr lang="en-US" altLang="ko-KR" sz="1200" dirty="0" err="1"/>
              <a:t>io</a:t>
            </a:r>
            <a:r>
              <a:rPr lang="en-US" altLang="ko-KR" sz="1200" dirty="0"/>
              <a:t> </a:t>
            </a:r>
            <a:r>
              <a:rPr lang="ko-KR" altLang="en-US" sz="1200" dirty="0"/>
              <a:t>사용</a:t>
            </a:r>
          </a:p>
          <a:p>
            <a:r>
              <a:rPr lang="ko-KR" altLang="en-US" sz="1200" dirty="0"/>
              <a:t> </a:t>
            </a:r>
            <a:br>
              <a:rPr lang="ko-KR" altLang="en-US" sz="1200" dirty="0"/>
            </a:br>
            <a:r>
              <a:rPr lang="ko-KR" altLang="en-US" sz="1200" dirty="0"/>
              <a:t>      </a:t>
            </a:r>
            <a:r>
              <a:rPr lang="ko-KR" altLang="en-US" sz="1200" b="1" dirty="0"/>
              <a:t>클라이언트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서버 </a:t>
            </a:r>
            <a:r>
              <a:rPr lang="ko-KR" altLang="en-US" sz="1200" b="1" dirty="0" err="1"/>
              <a:t>프로로콜</a:t>
            </a:r>
            <a:r>
              <a:rPr lang="ko-KR" altLang="en-US" sz="1200" b="1" dirty="0"/>
              <a:t> 상세</a:t>
            </a:r>
            <a:endParaRPr lang="ko-KR" altLang="en-US" sz="1200" dirty="0"/>
          </a:p>
          <a:p>
            <a:pPr>
              <a:buFont typeface="+mj-lt"/>
              <a:buAutoNum type="arabicPeriod"/>
            </a:pPr>
            <a:r>
              <a:rPr lang="ko-KR" altLang="en-US" sz="1200" dirty="0"/>
              <a:t> 클라이언트는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노드에서 </a:t>
            </a:r>
            <a:r>
              <a:rPr lang="ko-KR" altLang="en-US" sz="1200" dirty="0" err="1"/>
              <a:t>실행시</a:t>
            </a:r>
            <a:r>
              <a:rPr lang="ko-KR" altLang="en-US" sz="1200" dirty="0"/>
              <a:t> </a:t>
            </a:r>
            <a:r>
              <a:rPr lang="en-US" altLang="ko-KR" sz="1200" dirty="0"/>
              <a:t>MQTT Topic</a:t>
            </a:r>
            <a:r>
              <a:rPr lang="ko-KR" altLang="en-US" sz="1200" dirty="0"/>
              <a:t>에 자기 자신 등록</a:t>
            </a:r>
          </a:p>
          <a:p>
            <a:pPr>
              <a:buFont typeface="+mj-lt"/>
              <a:buAutoNum type="arabicPeriod"/>
            </a:pPr>
            <a:r>
              <a:rPr lang="ko-KR" altLang="en-US" sz="1200" dirty="0"/>
              <a:t>서버는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노드로부터</a:t>
            </a:r>
            <a:r>
              <a:rPr lang="ko-KR" altLang="en-US" sz="1200" dirty="0"/>
              <a:t> 전달된 등록 요청에 의거하여 기기 정보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</a:t>
            </a:r>
          </a:p>
          <a:p>
            <a:pPr>
              <a:buFont typeface="+mj-lt"/>
              <a:buAutoNum type="arabicPeriod"/>
            </a:pPr>
            <a:r>
              <a:rPr lang="ko-KR" altLang="en-US" sz="1200" dirty="0"/>
              <a:t>서버는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노드에 </a:t>
            </a:r>
            <a:r>
              <a:rPr lang="en-US" altLang="ko-KR" sz="1200" dirty="0"/>
              <a:t>hello-world </a:t>
            </a:r>
            <a:r>
              <a:rPr lang="ko-KR" altLang="en-US" sz="1200" dirty="0"/>
              <a:t>컨테이너 설치를 요청</a:t>
            </a:r>
            <a:r>
              <a:rPr lang="en-US" altLang="ko-KR" sz="1200" dirty="0"/>
              <a:t>. </a:t>
            </a:r>
            <a:r>
              <a:rPr lang="ko-KR" altLang="en-US" sz="1200" dirty="0"/>
              <a:t>이 때 서버는 클라이언트에 컨테이너 </a:t>
            </a:r>
            <a:r>
              <a:rPr lang="en-US" altLang="ko-KR" sz="1200" dirty="0"/>
              <a:t>URL </a:t>
            </a:r>
            <a:r>
              <a:rPr lang="ko-KR" altLang="en-US" sz="1200" dirty="0"/>
              <a:t>및 설치 명령만 전송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200" dirty="0"/>
              <a:t>클라이언트는 명령에 의거하여 </a:t>
            </a:r>
            <a:r>
              <a:rPr lang="en-US" altLang="ko-KR" sz="1200" dirty="0" err="1"/>
              <a:t>docker</a:t>
            </a:r>
            <a:r>
              <a:rPr lang="en-US" altLang="ko-KR" sz="1200" dirty="0"/>
              <a:t> run … </a:t>
            </a:r>
            <a:r>
              <a:rPr lang="ko-KR" altLang="en-US" sz="1200" dirty="0"/>
              <a:t>명령을 로컬에서 실행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77160" y="654840"/>
            <a:ext cx="328428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005840" y="310896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client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233680" y="1804680"/>
            <a:ext cx="1088640" cy="3657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맑은 고딕"/>
                <a:ea typeface="DejaVu Sans"/>
              </a:rPr>
              <a:t>Server</a:t>
            </a: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맑은 고딕"/>
              </a:rPr>
              <a:t>(master)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2208240" y="344196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Socket channel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9692640" y="306576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Docker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9692640" y="141984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Docker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" name="CustomShape 7"/>
          <p:cNvSpPr/>
          <p:nvPr/>
        </p:nvSpPr>
        <p:spPr>
          <a:xfrm>
            <a:off x="9701280" y="462024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Docker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6598080" y="347472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MQTT (Topic2)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>
            <a:off x="6598080" y="502920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MQTT (Topic3)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" name="CustomShape 10"/>
          <p:cNvSpPr/>
          <p:nvPr/>
        </p:nvSpPr>
        <p:spPr>
          <a:xfrm>
            <a:off x="6598080" y="182880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MQTT (Topic1)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5233680" y="13032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DB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18837" y="436786"/>
            <a:ext cx="10310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 smtClean="0">
                <a:ln w="0"/>
                <a:solidFill>
                  <a:schemeClr val="tx1"/>
                </a:solidFill>
              </a:rPr>
              <a:t>DB </a:t>
            </a:r>
            <a:r>
              <a:rPr lang="ko-KR" altLang="en-US" dirty="0" smtClean="0">
                <a:ln w="0"/>
              </a:rPr>
              <a:t>설계</a:t>
            </a:r>
            <a:endParaRPr lang="en-US" altLang="ko-KR" b="0" cap="none" spc="0" dirty="0">
              <a:ln w="0"/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96351"/>
              </p:ext>
            </p:extLst>
          </p:nvPr>
        </p:nvGraphicFramePr>
        <p:xfrm>
          <a:off x="1436576" y="1676596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38022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403189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10537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Feature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5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3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Register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IPv4Addr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7052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36576" y="3561907"/>
            <a:ext cx="6995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Topic : ‘</a:t>
            </a:r>
            <a:r>
              <a:rPr lang="en-US" altLang="ko-KR" dirty="0" err="1"/>
              <a:t>I</a:t>
            </a:r>
            <a:r>
              <a:rPr lang="en-US" altLang="ko-KR" dirty="0" err="1" smtClean="0"/>
              <a:t>ndex_Name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en-US" altLang="ko-KR" dirty="0" smtClean="0"/>
              <a:t>Name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, Default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address </a:t>
            </a:r>
            <a:r>
              <a:rPr lang="ko-KR" altLang="en-US" dirty="0" smtClean="0"/>
              <a:t>아니면</a:t>
            </a:r>
            <a:r>
              <a:rPr lang="en-US" altLang="ko-KR" dirty="0" smtClean="0"/>
              <a:t>, </a:t>
            </a:r>
            <a:r>
              <a:rPr lang="ko-KR" altLang="en-US" smtClean="0"/>
              <a:t>사용자가 정의한 이름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327374" y="2329733"/>
            <a:ext cx="1009816" cy="100981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Broker</a:t>
            </a:r>
            <a:br>
              <a:rPr lang="en-US" altLang="ko-KR" sz="1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</a:br>
            <a:r>
              <a:rPr lang="en-US" altLang="ko-KR" sz="1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Server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24577" y="1598212"/>
            <a:ext cx="795131" cy="731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47106" y="3339548"/>
            <a:ext cx="795131" cy="731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4856" y="1598212"/>
            <a:ext cx="795131" cy="731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22327" y="3339548"/>
            <a:ext cx="795131" cy="731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8" name="직선 화살표 연결선 7"/>
          <p:cNvCxnSpPr>
            <a:stCxn id="4" idx="3"/>
            <a:endCxn id="3" idx="1"/>
          </p:cNvCxnSpPr>
          <p:nvPr/>
        </p:nvCxnSpPr>
        <p:spPr>
          <a:xfrm>
            <a:off x="4619708" y="1963973"/>
            <a:ext cx="855550" cy="5136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882657">
            <a:off x="4691493" y="1760705"/>
            <a:ext cx="97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Publish</a:t>
            </a:r>
          </a:p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Topic : test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10" name="직선 화살표 연결선 9"/>
          <p:cNvCxnSpPr>
            <a:stCxn id="5" idx="3"/>
            <a:endCxn id="3" idx="3"/>
          </p:cNvCxnSpPr>
          <p:nvPr/>
        </p:nvCxnSpPr>
        <p:spPr>
          <a:xfrm flipV="1">
            <a:off x="4642237" y="3191664"/>
            <a:ext cx="833021" cy="5136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9653778">
            <a:off x="4690376" y="3474475"/>
            <a:ext cx="97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Publish</a:t>
            </a:r>
          </a:p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Topic : test2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12" name="직선 화살표 연결선 11"/>
          <p:cNvCxnSpPr>
            <a:stCxn id="6" idx="1"/>
            <a:endCxn id="3" idx="7"/>
          </p:cNvCxnSpPr>
          <p:nvPr/>
        </p:nvCxnSpPr>
        <p:spPr>
          <a:xfrm flipH="1">
            <a:off x="6189306" y="1963973"/>
            <a:ext cx="855550" cy="5136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643215">
            <a:off x="6116150" y="1667935"/>
            <a:ext cx="97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Subscribe</a:t>
            </a:r>
          </a:p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Topic : test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14" name="직선 화살표 연결선 13"/>
          <p:cNvCxnSpPr>
            <a:stCxn id="7" idx="1"/>
            <a:endCxn id="3" idx="5"/>
          </p:cNvCxnSpPr>
          <p:nvPr/>
        </p:nvCxnSpPr>
        <p:spPr>
          <a:xfrm flipH="1" flipV="1">
            <a:off x="6189306" y="3191664"/>
            <a:ext cx="833021" cy="5136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76911">
            <a:off x="6056565" y="3517512"/>
            <a:ext cx="97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Subscribe</a:t>
            </a:r>
          </a:p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Topic : test2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932489">
            <a:off x="4733201" y="2207566"/>
            <a:ext cx="443002" cy="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“Hi”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 rot="19540864">
            <a:off x="6493224" y="2263403"/>
            <a:ext cx="443002" cy="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“Hi”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924773" y="2441156"/>
            <a:ext cx="795131" cy="731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19" name="직선 화살표 연결선 18"/>
          <p:cNvCxnSpPr>
            <a:stCxn id="18" idx="1"/>
            <a:endCxn id="3" idx="6"/>
          </p:cNvCxnSpPr>
          <p:nvPr/>
        </p:nvCxnSpPr>
        <p:spPr>
          <a:xfrm flipH="1">
            <a:off x="6337190" y="2806917"/>
            <a:ext cx="2587583" cy="277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54714" y="2798794"/>
            <a:ext cx="97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Subscribe</a:t>
            </a:r>
          </a:p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Topic : test1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33009" y="2632059"/>
            <a:ext cx="443002" cy="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“Hi”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716992" y="2354618"/>
            <a:ext cx="237710" cy="145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6709862" y="2417616"/>
            <a:ext cx="185966" cy="14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7255671" y="2902420"/>
            <a:ext cx="2328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9619895">
            <a:off x="4773057" y="3214641"/>
            <a:ext cx="443002" cy="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“A”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 rot="1968231">
            <a:off x="6458257" y="3233736"/>
            <a:ext cx="443002" cy="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“A”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4796930" y="3102229"/>
            <a:ext cx="261817" cy="148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653758" y="3128782"/>
            <a:ext cx="242070" cy="142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22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3474</TotalTime>
  <Words>155</Words>
  <Application>Microsoft Office PowerPoint</Application>
  <PresentationFormat>와이드스크린</PresentationFormat>
  <Paragraphs>71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DejaVu Sans</vt:lpstr>
      <vt:lpstr>맑은 고딕</vt:lpstr>
      <vt:lpstr>배달의민족 연성</vt:lpstr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teamGold</dc:creator>
  <dc:description/>
  <cp:lastModifiedBy>teamGold</cp:lastModifiedBy>
  <cp:revision>35</cp:revision>
  <dcterms:created xsi:type="dcterms:W3CDTF">2020-04-27T08:46:40Z</dcterms:created>
  <dcterms:modified xsi:type="dcterms:W3CDTF">2020-08-12T03:31:04Z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와이드스크린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