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2D7F6-851A-437D-8D8C-3504A81AF1A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D8C9E-86CB-4C7E-8E61-6A6D4203A4B3}">
      <dgm:prSet phldrT="[Text]"/>
      <dgm:spPr/>
      <dgm:t>
        <a:bodyPr/>
        <a:lstStyle/>
        <a:p>
          <a:r>
            <a:rPr lang="pl-PL" dirty="0" smtClean="0"/>
            <a:t>html</a:t>
          </a:r>
          <a:endParaRPr lang="en-US" dirty="0"/>
        </a:p>
      </dgm:t>
    </dgm:pt>
    <dgm:pt modelId="{E48D49EB-20CE-4008-9126-8EA5E8236165}" type="parTrans" cxnId="{0365A641-0379-49EE-ADA3-E93089E2D1D8}">
      <dgm:prSet/>
      <dgm:spPr/>
      <dgm:t>
        <a:bodyPr/>
        <a:lstStyle/>
        <a:p>
          <a:endParaRPr lang="en-US"/>
        </a:p>
      </dgm:t>
    </dgm:pt>
    <dgm:pt modelId="{01613412-D1CA-4043-A853-0929A378F207}" type="sibTrans" cxnId="{0365A641-0379-49EE-ADA3-E93089E2D1D8}">
      <dgm:prSet/>
      <dgm:spPr/>
      <dgm:t>
        <a:bodyPr/>
        <a:lstStyle/>
        <a:p>
          <a:endParaRPr lang="en-US"/>
        </a:p>
      </dgm:t>
    </dgm:pt>
    <dgm:pt modelId="{30A68F53-E675-4BFC-9988-9549498C1739}">
      <dgm:prSet phldrT="[Text]"/>
      <dgm:spPr/>
      <dgm:t>
        <a:bodyPr/>
        <a:lstStyle/>
        <a:p>
          <a:r>
            <a:rPr lang="pl-PL" dirty="0" smtClean="0"/>
            <a:t>javascript</a:t>
          </a:r>
          <a:endParaRPr lang="en-US" dirty="0"/>
        </a:p>
      </dgm:t>
    </dgm:pt>
    <dgm:pt modelId="{6724DB83-CBFB-4A12-975D-59F00119D428}" type="parTrans" cxnId="{C0445BBB-E302-4356-A01B-D51BA550C843}">
      <dgm:prSet/>
      <dgm:spPr/>
      <dgm:t>
        <a:bodyPr/>
        <a:lstStyle/>
        <a:p>
          <a:endParaRPr lang="en-US"/>
        </a:p>
      </dgm:t>
    </dgm:pt>
    <dgm:pt modelId="{BE4C1FE9-6664-41A4-B598-BA897268ABE7}" type="sibTrans" cxnId="{C0445BBB-E302-4356-A01B-D51BA550C843}">
      <dgm:prSet/>
      <dgm:spPr/>
      <dgm:t>
        <a:bodyPr/>
        <a:lstStyle/>
        <a:p>
          <a:endParaRPr lang="en-US"/>
        </a:p>
      </dgm:t>
    </dgm:pt>
    <dgm:pt modelId="{C61084C5-F9CB-43EB-ABF5-CFC282679934}">
      <dgm:prSet phldrT="[Text]"/>
      <dgm:spPr/>
      <dgm:t>
        <a:bodyPr/>
        <a:lstStyle/>
        <a:p>
          <a:r>
            <a:rPr lang="pl-PL" dirty="0" smtClean="0"/>
            <a:t>css</a:t>
          </a:r>
          <a:endParaRPr lang="en-US" dirty="0"/>
        </a:p>
      </dgm:t>
    </dgm:pt>
    <dgm:pt modelId="{0D81C4A0-F867-4F21-8B03-9D86319C381B}" type="parTrans" cxnId="{6BC460D9-5B06-4CF4-9323-4DA937F0021F}">
      <dgm:prSet/>
      <dgm:spPr/>
      <dgm:t>
        <a:bodyPr/>
        <a:lstStyle/>
        <a:p>
          <a:endParaRPr lang="en-US"/>
        </a:p>
      </dgm:t>
    </dgm:pt>
    <dgm:pt modelId="{6C9BD803-31D3-4C91-A612-8DBD8F80FE86}" type="sibTrans" cxnId="{6BC460D9-5B06-4CF4-9323-4DA937F0021F}">
      <dgm:prSet/>
      <dgm:spPr/>
      <dgm:t>
        <a:bodyPr/>
        <a:lstStyle/>
        <a:p>
          <a:endParaRPr lang="en-US"/>
        </a:p>
      </dgm:t>
    </dgm:pt>
    <dgm:pt modelId="{4390D5D3-6FCD-4939-ACDC-BDE5D1BA67BF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l-PL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bundle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8048EDD-63D7-47CF-BEEB-3E9CD6A7B1D0}" type="parTrans" cxnId="{6BAFA7EB-D5C9-4EFF-97B3-872CE610046D}">
      <dgm:prSet/>
      <dgm:spPr/>
      <dgm:t>
        <a:bodyPr/>
        <a:lstStyle/>
        <a:p>
          <a:endParaRPr lang="en-US"/>
        </a:p>
      </dgm:t>
    </dgm:pt>
    <dgm:pt modelId="{5AF21393-1178-49CA-B3C9-5A5D326B942C}" type="sibTrans" cxnId="{6BAFA7EB-D5C9-4EFF-97B3-872CE610046D}">
      <dgm:prSet/>
      <dgm:spPr/>
      <dgm:t>
        <a:bodyPr/>
        <a:lstStyle/>
        <a:p>
          <a:endParaRPr lang="en-US"/>
        </a:p>
      </dgm:t>
    </dgm:pt>
    <dgm:pt modelId="{723F2CD6-6926-4722-A6BB-03F723EB25A9}" type="pres">
      <dgm:prSet presAssocID="{2E52D7F6-851A-437D-8D8C-3504A81AF1A6}" presName="Name0" presStyleCnt="0">
        <dgm:presLayoutVars>
          <dgm:chMax val="4"/>
          <dgm:resizeHandles val="exact"/>
        </dgm:presLayoutVars>
      </dgm:prSet>
      <dgm:spPr/>
    </dgm:pt>
    <dgm:pt modelId="{42058A89-308D-4413-B852-88AB02550CF7}" type="pres">
      <dgm:prSet presAssocID="{2E52D7F6-851A-437D-8D8C-3504A81AF1A6}" presName="ellipse" presStyleLbl="trBgShp" presStyleIdx="0" presStyleCnt="1"/>
      <dgm:spPr/>
    </dgm:pt>
    <dgm:pt modelId="{18AB628D-82AE-46D4-B121-9F4E9FCC16A7}" type="pres">
      <dgm:prSet presAssocID="{2E52D7F6-851A-437D-8D8C-3504A81AF1A6}" presName="arrow1" presStyleLbl="fgShp" presStyleIdx="0" presStyleCnt="1"/>
      <dgm:spPr/>
    </dgm:pt>
    <dgm:pt modelId="{D4589940-146E-4EF4-AAE7-883D2C09A054}" type="pres">
      <dgm:prSet presAssocID="{2E52D7F6-851A-437D-8D8C-3504A81AF1A6}" presName="rectangle" presStyleLbl="revTx" presStyleIdx="0" presStyleCnt="1" custScaleX="80976" custScaleY="140558" custLinFactNeighborX="2442" custLinFactNeighborY="69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C2834-2EE5-4FE1-8B49-802B6EDED197}" type="pres">
      <dgm:prSet presAssocID="{30A68F53-E675-4BFC-9988-9549498C173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47A9A-1EB7-4A6E-83F9-284F142791B1}" type="pres">
      <dgm:prSet presAssocID="{C61084C5-F9CB-43EB-ABF5-CFC2826799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F66CD-0C2B-4205-8C71-B3739785D8FB}" type="pres">
      <dgm:prSet presAssocID="{4390D5D3-6FCD-4939-ACDC-BDE5D1BA67BF}" presName="item3" presStyleLbl="node1" presStyleIdx="2" presStyleCnt="3">
        <dgm:presLayoutVars>
          <dgm:bulletEnabled val="1"/>
        </dgm:presLayoutVars>
      </dgm:prSet>
      <dgm:spPr/>
    </dgm:pt>
    <dgm:pt modelId="{6B0E0B26-1317-447B-B019-5BB868B65394}" type="pres">
      <dgm:prSet presAssocID="{2E52D7F6-851A-437D-8D8C-3504A81AF1A6}" presName="funnel" presStyleLbl="trAlignAcc1" presStyleIdx="0" presStyleCnt="1"/>
      <dgm:spPr/>
    </dgm:pt>
  </dgm:ptLst>
  <dgm:cxnLst>
    <dgm:cxn modelId="{C0445BBB-E302-4356-A01B-D51BA550C843}" srcId="{2E52D7F6-851A-437D-8D8C-3504A81AF1A6}" destId="{30A68F53-E675-4BFC-9988-9549498C1739}" srcOrd="1" destOrd="0" parTransId="{6724DB83-CBFB-4A12-975D-59F00119D428}" sibTransId="{BE4C1FE9-6664-41A4-B598-BA897268ABE7}"/>
    <dgm:cxn modelId="{7BA6183B-1997-453E-8F87-D8B587A860CE}" type="presOf" srcId="{2E52D7F6-851A-437D-8D8C-3504A81AF1A6}" destId="{723F2CD6-6926-4722-A6BB-03F723EB25A9}" srcOrd="0" destOrd="0" presId="urn:microsoft.com/office/officeart/2005/8/layout/funnel1"/>
    <dgm:cxn modelId="{565F71BD-3CF2-496D-956D-8A0749724A3C}" type="presOf" srcId="{4390D5D3-6FCD-4939-ACDC-BDE5D1BA67BF}" destId="{D4589940-146E-4EF4-AAE7-883D2C09A054}" srcOrd="0" destOrd="0" presId="urn:microsoft.com/office/officeart/2005/8/layout/funnel1"/>
    <dgm:cxn modelId="{6BAFA7EB-D5C9-4EFF-97B3-872CE610046D}" srcId="{2E52D7F6-851A-437D-8D8C-3504A81AF1A6}" destId="{4390D5D3-6FCD-4939-ACDC-BDE5D1BA67BF}" srcOrd="3" destOrd="0" parTransId="{78048EDD-63D7-47CF-BEEB-3E9CD6A7B1D0}" sibTransId="{5AF21393-1178-49CA-B3C9-5A5D326B942C}"/>
    <dgm:cxn modelId="{6BC460D9-5B06-4CF4-9323-4DA937F0021F}" srcId="{2E52D7F6-851A-437D-8D8C-3504A81AF1A6}" destId="{C61084C5-F9CB-43EB-ABF5-CFC282679934}" srcOrd="2" destOrd="0" parTransId="{0D81C4A0-F867-4F21-8B03-9D86319C381B}" sibTransId="{6C9BD803-31D3-4C91-A612-8DBD8F80FE86}"/>
    <dgm:cxn modelId="{0365A641-0379-49EE-ADA3-E93089E2D1D8}" srcId="{2E52D7F6-851A-437D-8D8C-3504A81AF1A6}" destId="{00AD8C9E-86CB-4C7E-8E61-6A6D4203A4B3}" srcOrd="0" destOrd="0" parTransId="{E48D49EB-20CE-4008-9126-8EA5E8236165}" sibTransId="{01613412-D1CA-4043-A853-0929A378F207}"/>
    <dgm:cxn modelId="{AE7A9E61-18B5-4663-BFAC-13FA2BB09336}" type="presOf" srcId="{30A68F53-E675-4BFC-9988-9549498C1739}" destId="{FAF47A9A-1EB7-4A6E-83F9-284F142791B1}" srcOrd="0" destOrd="0" presId="urn:microsoft.com/office/officeart/2005/8/layout/funnel1"/>
    <dgm:cxn modelId="{0535257C-AE8C-4A1C-93F9-9482D9E7C3A7}" type="presOf" srcId="{C61084C5-F9CB-43EB-ABF5-CFC282679934}" destId="{587C2834-2EE5-4FE1-8B49-802B6EDED197}" srcOrd="0" destOrd="0" presId="urn:microsoft.com/office/officeart/2005/8/layout/funnel1"/>
    <dgm:cxn modelId="{AAF37F3D-6589-4D9A-ADCC-353898499F06}" type="presOf" srcId="{00AD8C9E-86CB-4C7E-8E61-6A6D4203A4B3}" destId="{6DDF66CD-0C2B-4205-8C71-B3739785D8FB}" srcOrd="0" destOrd="0" presId="urn:microsoft.com/office/officeart/2005/8/layout/funnel1"/>
    <dgm:cxn modelId="{CF50E557-A752-4B07-85E8-540391368E7E}" type="presParOf" srcId="{723F2CD6-6926-4722-A6BB-03F723EB25A9}" destId="{42058A89-308D-4413-B852-88AB02550CF7}" srcOrd="0" destOrd="0" presId="urn:microsoft.com/office/officeart/2005/8/layout/funnel1"/>
    <dgm:cxn modelId="{D7D2C489-F68F-4A5A-8FBD-435D078C2068}" type="presParOf" srcId="{723F2CD6-6926-4722-A6BB-03F723EB25A9}" destId="{18AB628D-82AE-46D4-B121-9F4E9FCC16A7}" srcOrd="1" destOrd="0" presId="urn:microsoft.com/office/officeart/2005/8/layout/funnel1"/>
    <dgm:cxn modelId="{4752650C-7ABB-48BE-9D67-BD68D494AE96}" type="presParOf" srcId="{723F2CD6-6926-4722-A6BB-03F723EB25A9}" destId="{D4589940-146E-4EF4-AAE7-883D2C09A054}" srcOrd="2" destOrd="0" presId="urn:microsoft.com/office/officeart/2005/8/layout/funnel1"/>
    <dgm:cxn modelId="{81F5C747-3664-4E91-9ACF-CC023E4AA59C}" type="presParOf" srcId="{723F2CD6-6926-4722-A6BB-03F723EB25A9}" destId="{587C2834-2EE5-4FE1-8B49-802B6EDED197}" srcOrd="3" destOrd="0" presId="urn:microsoft.com/office/officeart/2005/8/layout/funnel1"/>
    <dgm:cxn modelId="{77CB6FF9-D975-48CF-9A11-5B9F12AE85DB}" type="presParOf" srcId="{723F2CD6-6926-4722-A6BB-03F723EB25A9}" destId="{FAF47A9A-1EB7-4A6E-83F9-284F142791B1}" srcOrd="4" destOrd="0" presId="urn:microsoft.com/office/officeart/2005/8/layout/funnel1"/>
    <dgm:cxn modelId="{B46ACE69-B871-4A51-9012-413377E56F7F}" type="presParOf" srcId="{723F2CD6-6926-4722-A6BB-03F723EB25A9}" destId="{6DDF66CD-0C2B-4205-8C71-B3739785D8FB}" srcOrd="5" destOrd="0" presId="urn:microsoft.com/office/officeart/2005/8/layout/funnel1"/>
    <dgm:cxn modelId="{256D1AD4-98DA-479B-BF62-BFF72FBB430C}" type="presParOf" srcId="{723F2CD6-6926-4722-A6BB-03F723EB25A9}" destId="{6B0E0B26-1317-447B-B019-5BB868B6539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58A89-308D-4413-B852-88AB02550CF7}">
      <dsp:nvSpPr>
        <dsp:cNvPr id="0" name=""/>
        <dsp:cNvSpPr/>
      </dsp:nvSpPr>
      <dsp:spPr>
        <a:xfrm>
          <a:off x="856880" y="565168"/>
          <a:ext cx="3131375" cy="108748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B628D-82AE-46D4-B121-9F4E9FCC16A7}">
      <dsp:nvSpPr>
        <dsp:cNvPr id="0" name=""/>
        <dsp:cNvSpPr/>
      </dsp:nvSpPr>
      <dsp:spPr>
        <a:xfrm>
          <a:off x="2123995" y="3228051"/>
          <a:ext cx="606855" cy="38838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89940-146E-4EF4-AAE7-883D2C09A054}">
      <dsp:nvSpPr>
        <dsp:cNvPr id="0" name=""/>
        <dsp:cNvSpPr/>
      </dsp:nvSpPr>
      <dsp:spPr>
        <a:xfrm>
          <a:off x="1319178" y="3822744"/>
          <a:ext cx="2358756" cy="1023581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7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bundle</a:t>
          </a:r>
          <a:endParaRPr lang="en-US" sz="37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319178" y="3822744"/>
        <a:ext cx="2358756" cy="1023581"/>
      </dsp:txXfrm>
    </dsp:sp>
    <dsp:sp modelId="{587C2834-2EE5-4FE1-8B49-802B6EDED197}">
      <dsp:nvSpPr>
        <dsp:cNvPr id="0" name=""/>
        <dsp:cNvSpPr/>
      </dsp:nvSpPr>
      <dsp:spPr>
        <a:xfrm>
          <a:off x="1995341" y="1736642"/>
          <a:ext cx="1092340" cy="1092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css</a:t>
          </a:r>
          <a:endParaRPr lang="en-US" sz="1300" kern="1200" dirty="0"/>
        </a:p>
      </dsp:txBody>
      <dsp:txXfrm>
        <a:off x="2155310" y="1896611"/>
        <a:ext cx="772402" cy="772402"/>
      </dsp:txXfrm>
    </dsp:sp>
    <dsp:sp modelId="{FAF47A9A-1EB7-4A6E-83F9-284F142791B1}">
      <dsp:nvSpPr>
        <dsp:cNvPr id="0" name=""/>
        <dsp:cNvSpPr/>
      </dsp:nvSpPr>
      <dsp:spPr>
        <a:xfrm>
          <a:off x="1213711" y="917144"/>
          <a:ext cx="1092340" cy="1092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javascript</a:t>
          </a:r>
          <a:endParaRPr lang="en-US" sz="1300" kern="1200" dirty="0"/>
        </a:p>
      </dsp:txBody>
      <dsp:txXfrm>
        <a:off x="1373680" y="1077113"/>
        <a:ext cx="772402" cy="772402"/>
      </dsp:txXfrm>
    </dsp:sp>
    <dsp:sp modelId="{6DDF66CD-0C2B-4205-8C71-B3739785D8FB}">
      <dsp:nvSpPr>
        <dsp:cNvPr id="0" name=""/>
        <dsp:cNvSpPr/>
      </dsp:nvSpPr>
      <dsp:spPr>
        <a:xfrm>
          <a:off x="2330326" y="653041"/>
          <a:ext cx="1092340" cy="1092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html</a:t>
          </a:r>
          <a:endParaRPr lang="en-US" sz="1300" kern="1200" dirty="0"/>
        </a:p>
      </dsp:txBody>
      <dsp:txXfrm>
        <a:off x="2490295" y="813010"/>
        <a:ext cx="772402" cy="772402"/>
      </dsp:txXfrm>
    </dsp:sp>
    <dsp:sp modelId="{6B0E0B26-1317-447B-B019-5BB868B65394}">
      <dsp:nvSpPr>
        <dsp:cNvPr id="0" name=""/>
        <dsp:cNvSpPr/>
      </dsp:nvSpPr>
      <dsp:spPr>
        <a:xfrm>
          <a:off x="728226" y="431660"/>
          <a:ext cx="3398392" cy="271871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General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Anyways </a:t>
            </a:r>
            <a:r>
              <a:rPr lang="en-US" dirty="0" smtClean="0"/>
              <a:t>What is a bundler?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44" y="2286000"/>
            <a:ext cx="6445461" cy="3594100"/>
          </a:xfrm>
        </p:spPr>
      </p:pic>
    </p:spTree>
    <p:extLst>
      <p:ext uri="{BB962C8B-B14F-4D97-AF65-F5344CB8AC3E}">
        <p14:creationId xmlns:p14="http://schemas.microsoft.com/office/powerpoint/2010/main" val="53948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13768"/>
              </p:ext>
            </p:extLst>
          </p:nvPr>
        </p:nvGraphicFramePr>
        <p:xfrm>
          <a:off x="3547474" y="1219194"/>
          <a:ext cx="4854846" cy="4846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3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Asynchronous </a:t>
            </a:r>
            <a:r>
              <a:rPr lang="en-US" dirty="0"/>
              <a:t>Module Definition (AMD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CommonJS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Universal Module Definition (UMD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System.register</a:t>
            </a:r>
            <a:r>
              <a:rPr lang="en-US" dirty="0" smtClean="0"/>
              <a:t> (ES6 modules for ES5)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ES6 </a:t>
            </a:r>
            <a:r>
              <a:rPr lang="en-US" dirty="0"/>
              <a:t>module </a:t>
            </a:r>
            <a:r>
              <a:rPr lang="en-US" dirty="0" smtClean="0"/>
              <a:t>format</a:t>
            </a:r>
          </a:p>
          <a:p>
            <a:pPr>
              <a:buFontTx/>
              <a:buChar char="-"/>
            </a:pPr>
            <a:r>
              <a:rPr lang="en-US" dirty="0" err="1" smtClean="0"/>
              <a:t>WebAssembly</a:t>
            </a:r>
            <a:r>
              <a:rPr lang="en-US" dirty="0" smtClean="0"/>
              <a:t> (</a:t>
            </a:r>
            <a:r>
              <a:rPr lang="en-US" dirty="0" err="1" smtClean="0"/>
              <a:t>Wasm</a:t>
            </a:r>
            <a:r>
              <a:rPr lang="en-US" dirty="0" smtClean="0"/>
              <a:t>) Module Format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4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required (imported) modules at run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0" y="3004820"/>
            <a:ext cx="1882140" cy="1882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80" y="4968782"/>
            <a:ext cx="1219099" cy="41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831" y="3075940"/>
            <a:ext cx="2019587" cy="2231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6750" y="3009138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SystemJS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86750" y="3470803"/>
            <a:ext cx="1596390" cy="15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BUNDLERS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35" y="2982759"/>
            <a:ext cx="3067685" cy="90880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85" y="2250944"/>
            <a:ext cx="2932907" cy="3281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92" y="2621280"/>
            <a:ext cx="3391505" cy="17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7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Webpack</a:t>
            </a:r>
            <a:r>
              <a:rPr lang="en-US" dirty="0" smtClean="0"/>
              <a:t> is a Module Bundler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5" y="2286000"/>
            <a:ext cx="7188200" cy="3594100"/>
          </a:xfrm>
        </p:spPr>
      </p:pic>
    </p:spTree>
    <p:extLst>
      <p:ext uri="{BB962C8B-B14F-4D97-AF65-F5344CB8AC3E}">
        <p14:creationId xmlns:p14="http://schemas.microsoft.com/office/powerpoint/2010/main" val="44858086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2001</TotalTime>
  <Words>69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Webpack</vt:lpstr>
      <vt:lpstr>Anyways What is a bundler?</vt:lpstr>
      <vt:lpstr>HOW DOES IT WORK?</vt:lpstr>
      <vt:lpstr>Module FORMATS</vt:lpstr>
      <vt:lpstr>Module LoaderS</vt:lpstr>
      <vt:lpstr>MODULE BUNDLERS</vt:lpstr>
      <vt:lpstr>Webpack is a Module Bundler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Igor Mishurin</dc:creator>
  <cp:lastModifiedBy>Igor Mishurin</cp:lastModifiedBy>
  <cp:revision>17</cp:revision>
  <dcterms:created xsi:type="dcterms:W3CDTF">2017-08-14T15:02:17Z</dcterms:created>
  <dcterms:modified xsi:type="dcterms:W3CDTF">2017-08-16T00:23:43Z</dcterms:modified>
</cp:coreProperties>
</file>