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14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Bootstrap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Igor Mishurin</dc:creator>
  <cp:lastModifiedBy>Igor Mishurin</cp:lastModifiedBy>
  <cp:revision>1</cp:revision>
  <dcterms:created xsi:type="dcterms:W3CDTF">2017-08-30T00:45:43Z</dcterms:created>
  <dcterms:modified xsi:type="dcterms:W3CDTF">2017-08-30T00:48:10Z</dcterms:modified>
</cp:coreProperties>
</file>