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microsoft.github.io/Type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7" y="2013525"/>
            <a:ext cx="3925455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a superset of JavaScript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75497"/>
            <a:ext cx="3881437" cy="3881437"/>
          </a:xfrm>
        </p:spPr>
      </p:pic>
      <p:sp>
        <p:nvSpPr>
          <p:cNvPr id="7" name="TextBox 6"/>
          <p:cNvSpPr txBox="1"/>
          <p:nvPr/>
        </p:nvSpPr>
        <p:spPr>
          <a:xfrm>
            <a:off x="5486400" y="1930400"/>
            <a:ext cx="437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free and open-source programming </a:t>
            </a:r>
            <a:r>
              <a:rPr lang="en-US" dirty="0" smtClean="0"/>
              <a:t>language. It </a:t>
            </a:r>
            <a:r>
              <a:rPr lang="en-US" dirty="0"/>
              <a:t>is a strict syntactical superset of JavaScript, and adds optional static typing to the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productivity with static checking, </a:t>
            </a:r>
            <a:r>
              <a:rPr lang="en-US" dirty="0" err="1" smtClean="0"/>
              <a:t>autocompletion</a:t>
            </a:r>
            <a:r>
              <a:rPr lang="en-US" dirty="0"/>
              <a:t> </a:t>
            </a:r>
            <a:r>
              <a:rPr lang="en-US" dirty="0" smtClean="0"/>
              <a:t>and refactoring</a:t>
            </a:r>
          </a:p>
          <a:p>
            <a:r>
              <a:rPr lang="en-US" dirty="0" smtClean="0"/>
              <a:t>Includes the most recent JavaScript features out of the box</a:t>
            </a:r>
          </a:p>
          <a:p>
            <a:r>
              <a:rPr lang="en-US" dirty="0" smtClean="0"/>
              <a:t>Includes experimental/future features of JavaScript</a:t>
            </a:r>
          </a:p>
          <a:p>
            <a:r>
              <a:rPr lang="en-US" dirty="0" smtClean="0"/>
              <a:t>Ease out work with a large code 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TypeScript</a:t>
            </a:r>
            <a:r>
              <a:rPr lang="en-US" dirty="0" smtClean="0"/>
              <a:t> is used?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1194955" cy="11949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2" y="1270000"/>
            <a:ext cx="204787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66472"/>
            <a:ext cx="2507672" cy="250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4019840"/>
            <a:ext cx="1801091" cy="1801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24" y="4019840"/>
            <a:ext cx="3210076" cy="1137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59" y="964233"/>
            <a:ext cx="1932334" cy="19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4" y="1393970"/>
            <a:ext cx="8409780" cy="3881437"/>
          </a:xfrm>
        </p:spPr>
      </p:pic>
    </p:spTree>
    <p:extLst>
      <p:ext uri="{BB962C8B-B14F-4D97-AF65-F5344CB8AC3E}">
        <p14:creationId xmlns:p14="http://schemas.microsoft.com/office/powerpoint/2010/main" val="32410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at for an additional package manager</a:t>
            </a:r>
          </a:p>
          <a:p>
            <a:r>
              <a:rPr lang="en-US" dirty="0" smtClean="0"/>
              <a:t>NPM includes more then 3000 packages with types</a:t>
            </a:r>
          </a:p>
          <a:p>
            <a:r>
              <a:rPr lang="en-US" dirty="0" smtClean="0"/>
              <a:t>You can set your </a:t>
            </a:r>
            <a:r>
              <a:rPr lang="en-US" dirty="0" err="1" smtClean="0"/>
              <a:t>main.d.ts</a:t>
            </a:r>
            <a:r>
              <a:rPr lang="en-US" dirty="0" smtClean="0"/>
              <a:t> file in your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561" y="3556244"/>
            <a:ext cx="5938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your library: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microsoft.github.io/TypeSearch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 with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install --save @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lodash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75" y="609600"/>
            <a:ext cx="2877127" cy="20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88" y="600363"/>
            <a:ext cx="8596668" cy="1320800"/>
          </a:xfrm>
        </p:spPr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9825"/>
            <a:ext cx="2546157" cy="3880773"/>
          </a:xfrm>
        </p:spPr>
        <p:txBody>
          <a:bodyPr/>
          <a:lstStyle/>
          <a:p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44511" y="2322224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</a:t>
            </a:r>
          </a:p>
          <a:p>
            <a:r>
              <a:rPr lang="en-US" dirty="0"/>
              <a:t>class</a:t>
            </a:r>
            <a:endParaRPr lang="en-US" dirty="0" smtClean="0"/>
          </a:p>
          <a:p>
            <a:r>
              <a:rPr lang="en-US" dirty="0" smtClean="0"/>
              <a:t>interface</a:t>
            </a:r>
          </a:p>
          <a:p>
            <a:r>
              <a:rPr lang="en-US" dirty="0"/>
              <a:t>type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2293" y="2239098"/>
            <a:ext cx="2664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never</a:t>
            </a:r>
          </a:p>
          <a:p>
            <a:r>
              <a:rPr lang="en-US" dirty="0" smtClean="0"/>
              <a:t>generic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7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build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9" y="1692492"/>
            <a:ext cx="2097376" cy="20973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2" y="1341583"/>
            <a:ext cx="1932708" cy="1932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93" y="609600"/>
            <a:ext cx="2942360" cy="2942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75" y="3274291"/>
            <a:ext cx="3271406" cy="327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44" y="3906982"/>
            <a:ext cx="2002046" cy="2239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48" y="4089193"/>
            <a:ext cx="2658553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631" y="381771"/>
            <a:ext cx="7766936" cy="164630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80" y="2894061"/>
            <a:ext cx="5364703" cy="26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</TotalTime>
  <Words>147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TypeScript</vt:lpstr>
      <vt:lpstr>TypeScript is a superset of JavaScript</vt:lpstr>
      <vt:lpstr>Why TypeScript?</vt:lpstr>
      <vt:lpstr>Where TypeScript is used?</vt:lpstr>
      <vt:lpstr>IDE support</vt:lpstr>
      <vt:lpstr>TypeScript and NPM</vt:lpstr>
      <vt:lpstr>Basic Types</vt:lpstr>
      <vt:lpstr>Integration with build tools</vt:lpstr>
      <vt:lpstr>Questions?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Igor Mishurin</dc:creator>
  <cp:lastModifiedBy>Igor Mishurin</cp:lastModifiedBy>
  <cp:revision>21</cp:revision>
  <dcterms:created xsi:type="dcterms:W3CDTF">2017-08-08T23:05:18Z</dcterms:created>
  <dcterms:modified xsi:type="dcterms:W3CDTF">2017-08-10T02:37:24Z</dcterms:modified>
</cp:coreProperties>
</file>