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3" r:id="rId10"/>
    <p:sldId id="261" r:id="rId11"/>
    <p:sldId id="269" r:id="rId12"/>
    <p:sldId id="27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redux/ng-redux" TargetMode="External"/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grx/store" TargetMode="External"/><Relationship Id="rId4" Type="http://schemas.openxmlformats.org/officeDocument/2006/relationships/hyperlink" Target="https://medium.com/google-developer-experts/angular-2-introduction-to-redux-1cf18af27e6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management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Key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State of a store is a single source of truth</a:t>
            </a:r>
          </a:p>
          <a:p>
            <a:pPr marL="0" indent="0">
              <a:buNone/>
            </a:pPr>
            <a:r>
              <a:rPr lang="pl-PL" dirty="0" smtClean="0"/>
              <a:t> - State is read only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Changes should be made with pure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 err="1" smtClean="0"/>
              <a:t>redux</a:t>
            </a:r>
            <a:r>
              <a:rPr lang="en-US" dirty="0"/>
              <a:t> website: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redux.js.org</a:t>
            </a:r>
            <a:endParaRPr lang="en-US" dirty="0" smtClean="0"/>
          </a:p>
          <a:p>
            <a:r>
              <a:rPr lang="en-US" dirty="0" err="1" smtClean="0"/>
              <a:t>Redux</a:t>
            </a:r>
            <a:r>
              <a:rPr lang="en-US" dirty="0" smtClean="0"/>
              <a:t> adopter </a:t>
            </a:r>
            <a:r>
              <a:rPr lang="en-US" dirty="0"/>
              <a:t>for Angular1: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github.com/angular-redux/ng-redux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 app with </a:t>
            </a:r>
            <a:r>
              <a:rPr lang="en-US" dirty="0" err="1" smtClean="0"/>
              <a:t>Redux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medium.com/google-developer-experts/angular-2-introduction-to-redux-1cf18af27e6e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based </a:t>
            </a:r>
            <a:r>
              <a:rPr lang="en-US" dirty="0" smtClean="0"/>
              <a:t>state management: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github.com/ngrx/store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966912"/>
            <a:ext cx="4572000" cy="4143375"/>
          </a:xfrm>
        </p:spPr>
      </p:pic>
    </p:spTree>
    <p:extLst>
      <p:ext uri="{BB962C8B-B14F-4D97-AF65-F5344CB8AC3E}">
        <p14:creationId xmlns:p14="http://schemas.microsoft.com/office/powerpoint/2010/main" val="38242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management: centralized and unidirectional</a:t>
            </a:r>
          </a:p>
          <a:p>
            <a:r>
              <a:rPr lang="en-US" dirty="0" smtClean="0"/>
              <a:t>Predictable state mutations</a:t>
            </a:r>
          </a:p>
          <a:p>
            <a:r>
              <a:rPr lang="en-US" dirty="0" smtClean="0"/>
              <a:t>Light weight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Compatibility</a:t>
            </a:r>
            <a:r>
              <a:rPr lang="pl-PL" dirty="0" smtClean="0"/>
              <a:t> </a:t>
            </a:r>
            <a:r>
              <a:rPr lang="pl-PL" dirty="0" smtClean="0"/>
              <a:t>with many mainstream </a:t>
            </a:r>
            <a:r>
              <a:rPr lang="pl-PL" dirty="0" smtClean="0"/>
              <a:t>solution</a:t>
            </a:r>
            <a:r>
              <a:rPr lang="en-US" dirty="0" smtClean="0"/>
              <a:t>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INfluENCED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Flux</a:t>
            </a:r>
          </a:p>
          <a:p>
            <a:r>
              <a:rPr lang="pl-PL" dirty="0" smtClean="0"/>
              <a:t>Elm programming language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429000"/>
            <a:ext cx="4838700" cy="2678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514600"/>
            <a:ext cx="2124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Store</a:t>
            </a:r>
          </a:p>
          <a:p>
            <a:r>
              <a:rPr lang="pl-PL" dirty="0" smtClean="0"/>
              <a:t>State</a:t>
            </a:r>
          </a:p>
          <a:p>
            <a:r>
              <a:rPr lang="pl-PL" dirty="0" smtClean="0"/>
              <a:t>Action</a:t>
            </a:r>
          </a:p>
          <a:p>
            <a:r>
              <a:rPr lang="pl-PL" dirty="0" smtClean="0"/>
              <a:t>Reducer</a:t>
            </a:r>
          </a:p>
          <a:p>
            <a:r>
              <a:rPr lang="pl-PL" dirty="0" smtClean="0"/>
              <a:t>Dispatch</a:t>
            </a:r>
          </a:p>
          <a:p>
            <a:r>
              <a:rPr lang="pl-PL" dirty="0" smtClean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627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'./reducers'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todoApp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Methods: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listener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2514600"/>
            <a:ext cx="5181706" cy="3186750"/>
          </a:xfrm>
        </p:spPr>
      </p:pic>
    </p:spTree>
    <p:extLst>
      <p:ext uri="{BB962C8B-B14F-4D97-AF65-F5344CB8AC3E}">
        <p14:creationId xmlns:p14="http://schemas.microsoft.com/office/powerpoint/2010/main" val="22262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'ADD_TODO'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ADD_TODO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function() {}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todoApp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visibilityFilter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SHOW_ALL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SET_VISIBILITY_FILTER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UNIDIRECTIONAL DATA 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34" y="2362200"/>
            <a:ext cx="9656358" cy="2841677"/>
          </a:xfrm>
        </p:spPr>
      </p:pic>
    </p:spTree>
    <p:extLst>
      <p:ext uri="{BB962C8B-B14F-4D97-AF65-F5344CB8AC3E}">
        <p14:creationId xmlns:p14="http://schemas.microsoft.com/office/powerpoint/2010/main" val="30387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799</TotalTime>
  <Words>157</Words>
  <Application>Microsoft Office PowerPoint</Application>
  <PresentationFormat>Custom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Century Gothic</vt:lpstr>
      <vt:lpstr>Consolas</vt:lpstr>
      <vt:lpstr>Crimson landscape design template</vt:lpstr>
      <vt:lpstr>Redux</vt:lpstr>
      <vt:lpstr>Why redux?</vt:lpstr>
      <vt:lpstr>INfluENCED BY</vt:lpstr>
      <vt:lpstr>GlossaRy</vt:lpstr>
      <vt:lpstr>Store</vt:lpstr>
      <vt:lpstr>State</vt:lpstr>
      <vt:lpstr>IN ACTION</vt:lpstr>
      <vt:lpstr>ReduCERS</vt:lpstr>
      <vt:lpstr>UNIDIRECTIONAL DATA FLOW</vt:lpstr>
      <vt:lpstr>Key Principles</vt:lpstr>
      <vt:lpstr>Further Reading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Igor Mishurin</dc:creator>
  <cp:lastModifiedBy>Igor Mishurin</cp:lastModifiedBy>
  <cp:revision>16</cp:revision>
  <dcterms:created xsi:type="dcterms:W3CDTF">2017-09-06T01:00:21Z</dcterms:created>
  <dcterms:modified xsi:type="dcterms:W3CDTF">2017-09-07T03:35:55Z</dcterms:modified>
</cp:coreProperties>
</file>