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microsoft.github.io/TypeSear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4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is a superset of JavaScript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375497"/>
            <a:ext cx="3881437" cy="3881437"/>
          </a:xfrm>
        </p:spPr>
      </p:pic>
      <p:sp>
        <p:nvSpPr>
          <p:cNvPr id="7" name="TextBox 6"/>
          <p:cNvSpPr txBox="1"/>
          <p:nvPr/>
        </p:nvSpPr>
        <p:spPr>
          <a:xfrm>
            <a:off x="5486400" y="1930400"/>
            <a:ext cx="4378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TypeScript</a:t>
            </a:r>
            <a:r>
              <a:rPr lang="en-US" dirty="0"/>
              <a:t> is a free and open-source programming </a:t>
            </a:r>
            <a:r>
              <a:rPr lang="en-US" dirty="0" smtClean="0"/>
              <a:t>language. It </a:t>
            </a:r>
            <a:r>
              <a:rPr lang="en-US" dirty="0"/>
              <a:t>is a strict syntactical superset of JavaScript, and adds optional static typing to the language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Increases productivity with static checking, </a:t>
            </a:r>
            <a:r>
              <a:rPr lang="en-US" dirty="0" err="1" smtClean="0"/>
              <a:t>autocompletion</a:t>
            </a:r>
            <a:r>
              <a:rPr lang="en-US" dirty="0"/>
              <a:t> </a:t>
            </a:r>
            <a:r>
              <a:rPr lang="en-US" dirty="0" smtClean="0"/>
              <a:t>and refactoring</a:t>
            </a:r>
          </a:p>
          <a:p>
            <a:r>
              <a:rPr lang="en-US" dirty="0" smtClean="0"/>
              <a:t>Includes the most recent JavaScript features out of the box</a:t>
            </a:r>
          </a:p>
          <a:p>
            <a:r>
              <a:rPr lang="en-US" dirty="0" smtClean="0"/>
              <a:t>Includes experimental/future features of JavaScript</a:t>
            </a:r>
          </a:p>
          <a:p>
            <a:r>
              <a:rPr lang="en-US" dirty="0" smtClean="0"/>
              <a:t>Ease out work with a large code 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 err="1" smtClean="0"/>
              <a:t>TypeScript</a:t>
            </a:r>
            <a:r>
              <a:rPr lang="en-US" dirty="0" smtClean="0"/>
              <a:t> is used?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1194955" cy="11949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72" y="1270000"/>
            <a:ext cx="2047875" cy="204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066472"/>
            <a:ext cx="2507672" cy="2507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2" y="4019840"/>
            <a:ext cx="1801091" cy="1801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24" y="4019840"/>
            <a:ext cx="3210076" cy="1137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59" y="964233"/>
            <a:ext cx="1932334" cy="19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1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support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4" y="1393970"/>
            <a:ext cx="8409780" cy="3881437"/>
          </a:xfrm>
        </p:spPr>
      </p:pic>
    </p:spTree>
    <p:extLst>
      <p:ext uri="{BB962C8B-B14F-4D97-AF65-F5344CB8AC3E}">
        <p14:creationId xmlns:p14="http://schemas.microsoft.com/office/powerpoint/2010/main" val="324103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and 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at for an additional package manager</a:t>
            </a:r>
          </a:p>
          <a:p>
            <a:r>
              <a:rPr lang="en-US" dirty="0" smtClean="0"/>
              <a:t>NPM includes more then 3000 packages with types</a:t>
            </a:r>
          </a:p>
          <a:p>
            <a:r>
              <a:rPr lang="en-US" dirty="0" smtClean="0"/>
              <a:t>You can set your </a:t>
            </a:r>
            <a:r>
              <a:rPr lang="en-US" dirty="0" err="1" smtClean="0"/>
              <a:t>main.d.ts</a:t>
            </a:r>
            <a:r>
              <a:rPr lang="en-US" dirty="0" smtClean="0"/>
              <a:t> file in your </a:t>
            </a:r>
            <a:r>
              <a:rPr lang="en-US" dirty="0" err="1" smtClean="0"/>
              <a:t>package.json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1561" y="3556244"/>
            <a:ext cx="59389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Search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your library: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microsoft.github.io/TypeSearch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Install with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install --save @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types/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lodash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75" y="609600"/>
            <a:ext cx="2877127" cy="20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build tools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59" y="1692492"/>
            <a:ext cx="2097376" cy="209737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82" y="1341583"/>
            <a:ext cx="1932708" cy="1932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93" y="609600"/>
            <a:ext cx="2942360" cy="2942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75" y="3274291"/>
            <a:ext cx="3271406" cy="3271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44" y="3906982"/>
            <a:ext cx="2002046" cy="22398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48" y="4089193"/>
            <a:ext cx="2658553" cy="26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08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127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TypeScript</vt:lpstr>
      <vt:lpstr>TypeScript is a superset of JavaScript</vt:lpstr>
      <vt:lpstr>Why TypeScript?</vt:lpstr>
      <vt:lpstr>Where TypeScript is used?</vt:lpstr>
      <vt:lpstr>IDE support</vt:lpstr>
      <vt:lpstr>TypeScript and NPM</vt:lpstr>
      <vt:lpstr>Integration with build tools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Igor Mishurin</dc:creator>
  <cp:lastModifiedBy>Igor Mishurin</cp:lastModifiedBy>
  <cp:revision>14</cp:revision>
  <dcterms:created xsi:type="dcterms:W3CDTF">2017-08-08T23:05:18Z</dcterms:created>
  <dcterms:modified xsi:type="dcterms:W3CDTF">2017-08-09T01:02:59Z</dcterms:modified>
</cp:coreProperties>
</file>