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5" r:id="rId8"/>
    <p:sldId id="266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72CB5-74A6-4F9A-A8BF-2E9AC011C71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642F3BD8-F71C-42C1-8B9E-06391161AF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8D8858A3-73A2-4158-AC4C-E84B4EEC47CA}" type="parTrans" cxnId="{9D0D18D6-E8AC-4A97-90AA-F63896642BAA}">
      <dgm:prSet/>
      <dgm:spPr/>
      <dgm:t>
        <a:bodyPr/>
        <a:lstStyle/>
        <a:p>
          <a:endParaRPr lang="en-US"/>
        </a:p>
      </dgm:t>
    </dgm:pt>
    <dgm:pt modelId="{774EED63-64BF-4846-B78B-F77C795F52C1}" type="sibTrans" cxnId="{9D0D18D6-E8AC-4A97-90AA-F63896642BAA}">
      <dgm:prSet/>
      <dgm:spPr/>
      <dgm:t>
        <a:bodyPr/>
        <a:lstStyle/>
        <a:p>
          <a:endParaRPr lang="en-US"/>
        </a:p>
      </dgm:t>
    </dgm:pt>
    <dgm:pt modelId="{E7BC4282-915C-4F7C-B5DC-2FB8EA27BB0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ZoneJS</a:t>
          </a:r>
          <a:endParaRPr lang="en-US" dirty="0"/>
        </a:p>
      </dgm:t>
    </dgm:pt>
    <dgm:pt modelId="{E8977CAD-DC15-4A5E-881E-11E655978680}" type="parTrans" cxnId="{850F5C03-28CA-4B0E-87E3-21C9B0A5460A}">
      <dgm:prSet/>
      <dgm:spPr/>
      <dgm:t>
        <a:bodyPr/>
        <a:lstStyle/>
        <a:p>
          <a:endParaRPr lang="en-US"/>
        </a:p>
      </dgm:t>
    </dgm:pt>
    <dgm:pt modelId="{EF08F606-87F8-4EF1-8C0E-4A6E114EC5D7}" type="sibTrans" cxnId="{850F5C03-28CA-4B0E-87E3-21C9B0A5460A}">
      <dgm:prSet/>
      <dgm:spPr/>
      <dgm:t>
        <a:bodyPr/>
        <a:lstStyle/>
        <a:p>
          <a:endParaRPr lang="en-US"/>
        </a:p>
      </dgm:t>
    </dgm:pt>
    <dgm:pt modelId="{91BBDE46-363B-448F-BC66-212BDC08FD3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RxJS</a:t>
          </a:r>
          <a:endParaRPr lang="en-US" dirty="0"/>
        </a:p>
      </dgm:t>
    </dgm:pt>
    <dgm:pt modelId="{A7D6FB36-07E3-4C79-A718-AC72B569A794}" type="parTrans" cxnId="{90C8DF78-1E59-4F07-AA15-F361CA8C7212}">
      <dgm:prSet/>
      <dgm:spPr/>
      <dgm:t>
        <a:bodyPr/>
        <a:lstStyle/>
        <a:p>
          <a:endParaRPr lang="en-US"/>
        </a:p>
      </dgm:t>
    </dgm:pt>
    <dgm:pt modelId="{00D75395-B521-4CFD-B05D-4D6A78D0C48D}" type="sibTrans" cxnId="{90C8DF78-1E59-4F07-AA15-F361CA8C7212}">
      <dgm:prSet/>
      <dgm:spPr/>
      <dgm:t>
        <a:bodyPr/>
        <a:lstStyle/>
        <a:p>
          <a:endParaRPr lang="en-US"/>
        </a:p>
      </dgm:t>
    </dgm:pt>
    <dgm:pt modelId="{1D0B8BC2-DBAF-448A-BB4F-2C82AF80FB8C}" type="pres">
      <dgm:prSet presAssocID="{D3572CB5-74A6-4F9A-A8BF-2E9AC011C7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CD4DB1-038C-4159-B996-25A93E54D29B}" type="pres">
      <dgm:prSet presAssocID="{642F3BD8-F71C-42C1-8B9E-06391161AF3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41D6-B7D1-4344-A672-42B1DD4E0B06}" type="pres">
      <dgm:prSet presAssocID="{642F3BD8-F71C-42C1-8B9E-06391161AF3B}" presName="gear1srcNode" presStyleLbl="node1" presStyleIdx="0" presStyleCnt="3"/>
      <dgm:spPr/>
    </dgm:pt>
    <dgm:pt modelId="{3350C171-5D81-4575-8346-118EED961211}" type="pres">
      <dgm:prSet presAssocID="{642F3BD8-F71C-42C1-8B9E-06391161AF3B}" presName="gear1dstNode" presStyleLbl="node1" presStyleIdx="0" presStyleCnt="3"/>
      <dgm:spPr/>
    </dgm:pt>
    <dgm:pt modelId="{531490E9-8A0B-4F7A-8592-9190847D64C1}" type="pres">
      <dgm:prSet presAssocID="{E7BC4282-915C-4F7C-B5DC-2FB8EA27BB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8A853812-7B07-4DBF-8CE1-DD4E2B99443B}" type="pres">
      <dgm:prSet presAssocID="{E7BC4282-915C-4F7C-B5DC-2FB8EA27BB06}" presName="gear2srcNode" presStyleLbl="node1" presStyleIdx="1" presStyleCnt="3"/>
      <dgm:spPr/>
    </dgm:pt>
    <dgm:pt modelId="{372B8A1D-EF2D-412F-8035-683ADF4BAB34}" type="pres">
      <dgm:prSet presAssocID="{E7BC4282-915C-4F7C-B5DC-2FB8EA27BB06}" presName="gear2dstNode" presStyleLbl="node1" presStyleIdx="1" presStyleCnt="3"/>
      <dgm:spPr/>
    </dgm:pt>
    <dgm:pt modelId="{154D64E7-8158-4A2B-B7D6-B2AE4BCB0455}" type="pres">
      <dgm:prSet presAssocID="{91BBDE46-363B-448F-BC66-212BDC08FD30}" presName="gear3" presStyleLbl="node1" presStyleIdx="2" presStyleCnt="3"/>
      <dgm:spPr/>
      <dgm:t>
        <a:bodyPr/>
        <a:lstStyle/>
        <a:p>
          <a:endParaRPr lang="en-US"/>
        </a:p>
      </dgm:t>
    </dgm:pt>
    <dgm:pt modelId="{E8CA96F4-FF0B-4EDB-8FD7-1728A10328C0}" type="pres">
      <dgm:prSet presAssocID="{91BBDE46-363B-448F-BC66-212BDC08FD3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4156-E36F-4207-8632-8B9EFECB4BE9}" type="pres">
      <dgm:prSet presAssocID="{91BBDE46-363B-448F-BC66-212BDC08FD30}" presName="gear3srcNode" presStyleLbl="node1" presStyleIdx="2" presStyleCnt="3"/>
      <dgm:spPr/>
    </dgm:pt>
    <dgm:pt modelId="{79536191-DC87-42FF-9424-2E2568B375C9}" type="pres">
      <dgm:prSet presAssocID="{91BBDE46-363B-448F-BC66-212BDC08FD30}" presName="gear3dstNode" presStyleLbl="node1" presStyleIdx="2" presStyleCnt="3"/>
      <dgm:spPr/>
    </dgm:pt>
    <dgm:pt modelId="{37A1E7D5-065A-47D6-BDA5-A9C713053FBF}" type="pres">
      <dgm:prSet presAssocID="{774EED63-64BF-4846-B78B-F77C795F52C1}" presName="connector1" presStyleLbl="sibTrans2D1" presStyleIdx="0" presStyleCnt="3"/>
      <dgm:spPr/>
    </dgm:pt>
    <dgm:pt modelId="{FDDAAEF1-56FE-4BE0-995D-342232A726FC}" type="pres">
      <dgm:prSet presAssocID="{EF08F606-87F8-4EF1-8C0E-4A6E114EC5D7}" presName="connector2" presStyleLbl="sibTrans2D1" presStyleIdx="1" presStyleCnt="3"/>
      <dgm:spPr/>
    </dgm:pt>
    <dgm:pt modelId="{F30443C1-EC43-41F0-AD0F-F601A584CC07}" type="pres">
      <dgm:prSet presAssocID="{00D75395-B521-4CFD-B05D-4D6A78D0C48D}" presName="connector3" presStyleLbl="sibTrans2D1" presStyleIdx="2" presStyleCnt="3"/>
      <dgm:spPr/>
    </dgm:pt>
  </dgm:ptLst>
  <dgm:cxnLst>
    <dgm:cxn modelId="{05D00317-7464-4AE5-97D8-29534A85A238}" type="presOf" srcId="{00D75395-B521-4CFD-B05D-4D6A78D0C48D}" destId="{F30443C1-EC43-41F0-AD0F-F601A584CC07}" srcOrd="0" destOrd="0" presId="urn:microsoft.com/office/officeart/2005/8/layout/gear1"/>
    <dgm:cxn modelId="{FFA93F32-C9D4-4F73-8E43-A52A9AF61D86}" type="presOf" srcId="{91BBDE46-363B-448F-BC66-212BDC08FD30}" destId="{154D64E7-8158-4A2B-B7D6-B2AE4BCB0455}" srcOrd="0" destOrd="0" presId="urn:microsoft.com/office/officeart/2005/8/layout/gear1"/>
    <dgm:cxn modelId="{83E5C792-478C-4C6E-8783-5C9E6715F376}" type="presOf" srcId="{E7BC4282-915C-4F7C-B5DC-2FB8EA27BB06}" destId="{8A853812-7B07-4DBF-8CE1-DD4E2B99443B}" srcOrd="1" destOrd="0" presId="urn:microsoft.com/office/officeart/2005/8/layout/gear1"/>
    <dgm:cxn modelId="{D4C03878-960B-44D8-AF5B-B8E61E7CD910}" type="presOf" srcId="{642F3BD8-F71C-42C1-8B9E-06391161AF3B}" destId="{3ECD4DB1-038C-4159-B996-25A93E54D29B}" srcOrd="0" destOrd="0" presId="urn:microsoft.com/office/officeart/2005/8/layout/gear1"/>
    <dgm:cxn modelId="{9D0D18D6-E8AC-4A97-90AA-F63896642BAA}" srcId="{D3572CB5-74A6-4F9A-A8BF-2E9AC011C711}" destId="{642F3BD8-F71C-42C1-8B9E-06391161AF3B}" srcOrd="0" destOrd="0" parTransId="{8D8858A3-73A2-4158-AC4C-E84B4EEC47CA}" sibTransId="{774EED63-64BF-4846-B78B-F77C795F52C1}"/>
    <dgm:cxn modelId="{90C8DF78-1E59-4F07-AA15-F361CA8C7212}" srcId="{D3572CB5-74A6-4F9A-A8BF-2E9AC011C711}" destId="{91BBDE46-363B-448F-BC66-212BDC08FD30}" srcOrd="2" destOrd="0" parTransId="{A7D6FB36-07E3-4C79-A718-AC72B569A794}" sibTransId="{00D75395-B521-4CFD-B05D-4D6A78D0C48D}"/>
    <dgm:cxn modelId="{A6163C77-DDA3-4F52-8CCE-E47117B2EE04}" type="presOf" srcId="{642F3BD8-F71C-42C1-8B9E-06391161AF3B}" destId="{3350C171-5D81-4575-8346-118EED961211}" srcOrd="2" destOrd="0" presId="urn:microsoft.com/office/officeart/2005/8/layout/gear1"/>
    <dgm:cxn modelId="{2B053B42-B8AA-460A-B18A-52AF70B41659}" type="presOf" srcId="{91BBDE46-363B-448F-BC66-212BDC08FD30}" destId="{0C8A4156-E36F-4207-8632-8B9EFECB4BE9}" srcOrd="2" destOrd="0" presId="urn:microsoft.com/office/officeart/2005/8/layout/gear1"/>
    <dgm:cxn modelId="{95F3934E-9B9F-493A-B1D8-659C8808B3A4}" type="presOf" srcId="{642F3BD8-F71C-42C1-8B9E-06391161AF3B}" destId="{BD7041D6-B7D1-4344-A672-42B1DD4E0B06}" srcOrd="1" destOrd="0" presId="urn:microsoft.com/office/officeart/2005/8/layout/gear1"/>
    <dgm:cxn modelId="{3E3D25B2-D9B8-4F00-8F29-1E287654FB55}" type="presOf" srcId="{91BBDE46-363B-448F-BC66-212BDC08FD30}" destId="{79536191-DC87-42FF-9424-2E2568B375C9}" srcOrd="3" destOrd="0" presId="urn:microsoft.com/office/officeart/2005/8/layout/gear1"/>
    <dgm:cxn modelId="{D98F79EE-5795-4202-93DE-3D8EAE7D5C23}" type="presOf" srcId="{D3572CB5-74A6-4F9A-A8BF-2E9AC011C711}" destId="{1D0B8BC2-DBAF-448A-BB4F-2C82AF80FB8C}" srcOrd="0" destOrd="0" presId="urn:microsoft.com/office/officeart/2005/8/layout/gear1"/>
    <dgm:cxn modelId="{018FD7EC-19E5-4B2F-8A8A-406805E343BC}" type="presOf" srcId="{774EED63-64BF-4846-B78B-F77C795F52C1}" destId="{37A1E7D5-065A-47D6-BDA5-A9C713053FBF}" srcOrd="0" destOrd="0" presId="urn:microsoft.com/office/officeart/2005/8/layout/gear1"/>
    <dgm:cxn modelId="{FA739672-78AE-4721-985A-72AFCCA13AA2}" type="presOf" srcId="{E7BC4282-915C-4F7C-B5DC-2FB8EA27BB06}" destId="{372B8A1D-EF2D-412F-8035-683ADF4BAB34}" srcOrd="2" destOrd="0" presId="urn:microsoft.com/office/officeart/2005/8/layout/gear1"/>
    <dgm:cxn modelId="{78D869D9-2BDC-4A54-B120-6EE285E3D9F2}" type="presOf" srcId="{E7BC4282-915C-4F7C-B5DC-2FB8EA27BB06}" destId="{531490E9-8A0B-4F7A-8592-9190847D64C1}" srcOrd="0" destOrd="0" presId="urn:microsoft.com/office/officeart/2005/8/layout/gear1"/>
    <dgm:cxn modelId="{016CC7E7-7AD3-47FF-978C-8B343A48F81F}" type="presOf" srcId="{91BBDE46-363B-448F-BC66-212BDC08FD30}" destId="{E8CA96F4-FF0B-4EDB-8FD7-1728A10328C0}" srcOrd="1" destOrd="0" presId="urn:microsoft.com/office/officeart/2005/8/layout/gear1"/>
    <dgm:cxn modelId="{38D4643E-04EA-4D4E-A6D8-3DC21718C5DC}" type="presOf" srcId="{EF08F606-87F8-4EF1-8C0E-4A6E114EC5D7}" destId="{FDDAAEF1-56FE-4BE0-995D-342232A726FC}" srcOrd="0" destOrd="0" presId="urn:microsoft.com/office/officeart/2005/8/layout/gear1"/>
    <dgm:cxn modelId="{850F5C03-28CA-4B0E-87E3-21C9B0A5460A}" srcId="{D3572CB5-74A6-4F9A-A8BF-2E9AC011C711}" destId="{E7BC4282-915C-4F7C-B5DC-2FB8EA27BB06}" srcOrd="1" destOrd="0" parTransId="{E8977CAD-DC15-4A5E-881E-11E655978680}" sibTransId="{EF08F606-87F8-4EF1-8C0E-4A6E114EC5D7}"/>
    <dgm:cxn modelId="{985E5CB6-7502-4D35-BE6F-0B69A274EF61}" type="presParOf" srcId="{1D0B8BC2-DBAF-448A-BB4F-2C82AF80FB8C}" destId="{3ECD4DB1-038C-4159-B996-25A93E54D29B}" srcOrd="0" destOrd="0" presId="urn:microsoft.com/office/officeart/2005/8/layout/gear1"/>
    <dgm:cxn modelId="{A3D63701-EDD7-4D71-B226-7BB7FBA363F7}" type="presParOf" srcId="{1D0B8BC2-DBAF-448A-BB4F-2C82AF80FB8C}" destId="{BD7041D6-B7D1-4344-A672-42B1DD4E0B06}" srcOrd="1" destOrd="0" presId="urn:microsoft.com/office/officeart/2005/8/layout/gear1"/>
    <dgm:cxn modelId="{7FB0038E-D109-4B60-B608-03EE9ED45553}" type="presParOf" srcId="{1D0B8BC2-DBAF-448A-BB4F-2C82AF80FB8C}" destId="{3350C171-5D81-4575-8346-118EED961211}" srcOrd="2" destOrd="0" presId="urn:microsoft.com/office/officeart/2005/8/layout/gear1"/>
    <dgm:cxn modelId="{EBE6FC2C-CD03-4916-A395-B74A22D8372D}" type="presParOf" srcId="{1D0B8BC2-DBAF-448A-BB4F-2C82AF80FB8C}" destId="{531490E9-8A0B-4F7A-8592-9190847D64C1}" srcOrd="3" destOrd="0" presId="urn:microsoft.com/office/officeart/2005/8/layout/gear1"/>
    <dgm:cxn modelId="{AE31E386-18DC-4C4F-BBBC-307D43FD37AA}" type="presParOf" srcId="{1D0B8BC2-DBAF-448A-BB4F-2C82AF80FB8C}" destId="{8A853812-7B07-4DBF-8CE1-DD4E2B99443B}" srcOrd="4" destOrd="0" presId="urn:microsoft.com/office/officeart/2005/8/layout/gear1"/>
    <dgm:cxn modelId="{B2700F61-E0A3-4D6B-B265-B8E539E755D1}" type="presParOf" srcId="{1D0B8BC2-DBAF-448A-BB4F-2C82AF80FB8C}" destId="{372B8A1D-EF2D-412F-8035-683ADF4BAB34}" srcOrd="5" destOrd="0" presId="urn:microsoft.com/office/officeart/2005/8/layout/gear1"/>
    <dgm:cxn modelId="{AAD2B8E0-A9D7-4E3B-BE1A-686A294BBBBB}" type="presParOf" srcId="{1D0B8BC2-DBAF-448A-BB4F-2C82AF80FB8C}" destId="{154D64E7-8158-4A2B-B7D6-B2AE4BCB0455}" srcOrd="6" destOrd="0" presId="urn:microsoft.com/office/officeart/2005/8/layout/gear1"/>
    <dgm:cxn modelId="{27758B22-7AE1-4A05-8218-16E25B480D98}" type="presParOf" srcId="{1D0B8BC2-DBAF-448A-BB4F-2C82AF80FB8C}" destId="{E8CA96F4-FF0B-4EDB-8FD7-1728A10328C0}" srcOrd="7" destOrd="0" presId="urn:microsoft.com/office/officeart/2005/8/layout/gear1"/>
    <dgm:cxn modelId="{43181B36-5EB9-4AE9-B31E-B8BD44E30646}" type="presParOf" srcId="{1D0B8BC2-DBAF-448A-BB4F-2C82AF80FB8C}" destId="{0C8A4156-E36F-4207-8632-8B9EFECB4BE9}" srcOrd="8" destOrd="0" presId="urn:microsoft.com/office/officeart/2005/8/layout/gear1"/>
    <dgm:cxn modelId="{A6C4070D-F722-4CAA-9464-5B9B033BD1E9}" type="presParOf" srcId="{1D0B8BC2-DBAF-448A-BB4F-2C82AF80FB8C}" destId="{79536191-DC87-42FF-9424-2E2568B375C9}" srcOrd="9" destOrd="0" presId="urn:microsoft.com/office/officeart/2005/8/layout/gear1"/>
    <dgm:cxn modelId="{753E175C-DD26-4190-8768-916C266BD4A4}" type="presParOf" srcId="{1D0B8BC2-DBAF-448A-BB4F-2C82AF80FB8C}" destId="{37A1E7D5-065A-47D6-BDA5-A9C713053FBF}" srcOrd="10" destOrd="0" presId="urn:microsoft.com/office/officeart/2005/8/layout/gear1"/>
    <dgm:cxn modelId="{196250E6-FFA3-4D78-A3F2-CC8AB9D7993A}" type="presParOf" srcId="{1D0B8BC2-DBAF-448A-BB4F-2C82AF80FB8C}" destId="{FDDAAEF1-56FE-4BE0-995D-342232A726FC}" srcOrd="11" destOrd="0" presId="urn:microsoft.com/office/officeart/2005/8/layout/gear1"/>
    <dgm:cxn modelId="{E2E76E51-63A4-41AF-865C-A029031F6E03}" type="presParOf" srcId="{1D0B8BC2-DBAF-448A-BB4F-2C82AF80FB8C}" destId="{F30443C1-EC43-41F0-AD0F-F601A584CC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7E595-0AA3-46E5-97CA-65B84F4B95E6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159AB-C779-4BFE-8C3B-4D26B32647D1}">
      <dgm:prSet phldrT="[Text]"/>
      <dgm:spPr>
        <a:noFill/>
      </dgm:spPr>
      <dgm:t>
        <a:bodyPr/>
        <a:lstStyle/>
        <a:p>
          <a:r>
            <a:rPr lang="en-US" dirty="0" err="1" smtClean="0"/>
            <a:t>AppComponent</a:t>
          </a:r>
          <a:endParaRPr lang="en-US" dirty="0" smtClean="0"/>
        </a:p>
        <a:p>
          <a:r>
            <a:rPr lang="en-US" dirty="0" smtClean="0"/>
            <a:t>CD</a:t>
          </a:r>
          <a:endParaRPr lang="en-US" dirty="0"/>
        </a:p>
      </dgm:t>
    </dgm:pt>
    <dgm:pt modelId="{1110AA74-45F4-4B92-BF66-8C23EF2F48EC}" type="parTrans" cxnId="{5B0413D8-CC85-4BB8-B815-E3F418C55885}">
      <dgm:prSet/>
      <dgm:spPr/>
      <dgm:t>
        <a:bodyPr/>
        <a:lstStyle/>
        <a:p>
          <a:endParaRPr lang="en-US"/>
        </a:p>
      </dgm:t>
    </dgm:pt>
    <dgm:pt modelId="{DB142210-6661-497B-986D-AC9341B76B3B}" type="sibTrans" cxnId="{5B0413D8-CC85-4BB8-B815-E3F418C55885}">
      <dgm:prSet/>
      <dgm:spPr/>
      <dgm:t>
        <a:bodyPr/>
        <a:lstStyle/>
        <a:p>
          <a:endParaRPr lang="en-US"/>
        </a:p>
      </dgm:t>
    </dgm:pt>
    <dgm:pt modelId="{97CF29ED-1B3E-4402-85BC-7F37DD33EF0D}">
      <dgm:prSet phldrT="[Text]"/>
      <dgm:spPr>
        <a:noFill/>
      </dgm:spPr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10C9292D-A12D-4A5E-B6A5-DCCE3D795006}" type="parTrans" cxnId="{0157362B-D81E-4B62-89D9-BA8B0ADBE111}">
      <dgm:prSet/>
      <dgm:spPr/>
      <dgm:t>
        <a:bodyPr/>
        <a:lstStyle/>
        <a:p>
          <a:endParaRPr lang="en-US"/>
        </a:p>
      </dgm:t>
    </dgm:pt>
    <dgm:pt modelId="{CED221AF-BEC8-4C25-9C06-6199FA92A5B8}" type="sibTrans" cxnId="{0157362B-D81E-4B62-89D9-BA8B0ADBE111}">
      <dgm:prSet/>
      <dgm:spPr/>
      <dgm:t>
        <a:bodyPr/>
        <a:lstStyle/>
        <a:p>
          <a:endParaRPr lang="en-US"/>
        </a:p>
      </dgm:t>
    </dgm:pt>
    <dgm:pt modelId="{AB47F294-5002-42B4-9D94-C49491B2FD8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Child CD*</a:t>
          </a:r>
          <a:endParaRPr lang="en-US" dirty="0"/>
        </a:p>
      </dgm:t>
    </dgm:pt>
    <dgm:pt modelId="{4B16707D-DE56-4D0A-B69A-49D8068B63B7}" type="parTrans" cxnId="{C1040D0E-85E1-4A54-8D1E-B47F23715DDC}">
      <dgm:prSet/>
      <dgm:spPr/>
      <dgm:t>
        <a:bodyPr/>
        <a:lstStyle/>
        <a:p>
          <a:endParaRPr lang="en-US"/>
        </a:p>
      </dgm:t>
    </dgm:pt>
    <dgm:pt modelId="{BF908801-E459-458A-A5D7-23910AC0A1F3}" type="sibTrans" cxnId="{C1040D0E-85E1-4A54-8D1E-B47F23715DDC}">
      <dgm:prSet/>
      <dgm:spPr/>
      <dgm:t>
        <a:bodyPr/>
        <a:lstStyle/>
        <a:p>
          <a:endParaRPr lang="en-US"/>
        </a:p>
      </dgm:t>
    </dgm:pt>
    <dgm:pt modelId="{D33D43E5-6273-4CDC-9AA3-BFFB9CAB5F0A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35E6389C-5604-47C1-AB5B-E3597E96810C}" type="parTrans" cxnId="{8E475EF4-2EC7-434C-8610-D7899FE2E459}">
      <dgm:prSet/>
      <dgm:spPr/>
      <dgm:t>
        <a:bodyPr/>
        <a:lstStyle/>
        <a:p>
          <a:endParaRPr lang="en-US"/>
        </a:p>
      </dgm:t>
    </dgm:pt>
    <dgm:pt modelId="{F1BE9861-1A0B-41DF-883C-DA354D10E97C}" type="sibTrans" cxnId="{8E475EF4-2EC7-434C-8610-D7899FE2E459}">
      <dgm:prSet/>
      <dgm:spPr/>
      <dgm:t>
        <a:bodyPr/>
        <a:lstStyle/>
        <a:p>
          <a:endParaRPr lang="en-US"/>
        </a:p>
      </dgm:t>
    </dgm:pt>
    <dgm:pt modelId="{BEAEF22E-8362-40A6-9DDD-D83B91312702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246C850C-2E0C-4774-8DD1-0B3D32BBA9AF}" type="parTrans" cxnId="{0454418B-DEDB-4B4E-B390-506EDC0EF5E1}">
      <dgm:prSet/>
      <dgm:spPr/>
      <dgm:t>
        <a:bodyPr/>
        <a:lstStyle/>
        <a:p>
          <a:endParaRPr lang="en-US"/>
        </a:p>
      </dgm:t>
    </dgm:pt>
    <dgm:pt modelId="{26478351-5804-4F59-A032-91BEA33B01DF}" type="sibTrans" cxnId="{0454418B-DEDB-4B4E-B390-506EDC0EF5E1}">
      <dgm:prSet/>
      <dgm:spPr/>
      <dgm:t>
        <a:bodyPr/>
        <a:lstStyle/>
        <a:p>
          <a:endParaRPr lang="en-US"/>
        </a:p>
      </dgm:t>
    </dgm:pt>
    <dgm:pt modelId="{16163CFB-CC3E-46B4-98E6-F7B12E55C8DB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F5F6C979-048F-482F-977A-F1158FE7F83D}" type="parTrans" cxnId="{9768F715-608D-4B40-A499-8ECAFB3631E5}">
      <dgm:prSet/>
      <dgm:spPr/>
      <dgm:t>
        <a:bodyPr/>
        <a:lstStyle/>
        <a:p>
          <a:endParaRPr lang="en-US"/>
        </a:p>
      </dgm:t>
    </dgm:pt>
    <dgm:pt modelId="{4CD06E24-02FB-46B9-B595-441CAC71AB6F}" type="sibTrans" cxnId="{9768F715-608D-4B40-A499-8ECAFB3631E5}">
      <dgm:prSet/>
      <dgm:spPr/>
      <dgm:t>
        <a:bodyPr/>
        <a:lstStyle/>
        <a:p>
          <a:endParaRPr lang="en-US"/>
        </a:p>
      </dgm:t>
    </dgm:pt>
    <dgm:pt modelId="{7FE7998F-3931-4B80-A5CF-671D2A07518D}" type="pres">
      <dgm:prSet presAssocID="{FBB7E595-0AA3-46E5-97CA-65B84F4B95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31D367-F09B-433D-A36E-7CB8CCBB039B}" type="pres">
      <dgm:prSet presAssocID="{FBB7E595-0AA3-46E5-97CA-65B84F4B95E6}" presName="hierFlow" presStyleCnt="0"/>
      <dgm:spPr/>
    </dgm:pt>
    <dgm:pt modelId="{CC215587-ADC3-4A76-9E71-69BEDFCD747C}" type="pres">
      <dgm:prSet presAssocID="{FBB7E595-0AA3-46E5-97CA-65B84F4B95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532B63-02B6-4AA1-889C-3C17042CA4A0}" type="pres">
      <dgm:prSet presAssocID="{78C159AB-C779-4BFE-8C3B-4D26B32647D1}" presName="Name14" presStyleCnt="0"/>
      <dgm:spPr/>
    </dgm:pt>
    <dgm:pt modelId="{C550CFC8-3E53-4D33-A872-6546EBDD7879}" type="pres">
      <dgm:prSet presAssocID="{78C159AB-C779-4BFE-8C3B-4D26B32647D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2B8B2-5BA0-48F7-9AAC-F6C0F10E7FFD}" type="pres">
      <dgm:prSet presAssocID="{78C159AB-C779-4BFE-8C3B-4D26B32647D1}" presName="hierChild2" presStyleCnt="0"/>
      <dgm:spPr/>
    </dgm:pt>
    <dgm:pt modelId="{98F81FAC-29F8-4BC6-B97E-1D221A7FE7EF}" type="pres">
      <dgm:prSet presAssocID="{10C9292D-A12D-4A5E-B6A5-DCCE3D795006}" presName="Name19" presStyleLbl="parChTrans1D2" presStyleIdx="0" presStyleCnt="2"/>
      <dgm:spPr/>
    </dgm:pt>
    <dgm:pt modelId="{A1DC29DC-CDFA-433B-BAA1-7B68B1655B03}" type="pres">
      <dgm:prSet presAssocID="{97CF29ED-1B3E-4402-85BC-7F37DD33EF0D}" presName="Name21" presStyleCnt="0"/>
      <dgm:spPr/>
    </dgm:pt>
    <dgm:pt modelId="{627DE183-A3BE-49FC-AF22-E4ECAA3982C4}" type="pres">
      <dgm:prSet presAssocID="{97CF29ED-1B3E-4402-85BC-7F37DD33EF0D}" presName="level2Shape" presStyleLbl="node2" presStyleIdx="0" presStyleCnt="2"/>
      <dgm:spPr/>
      <dgm:t>
        <a:bodyPr/>
        <a:lstStyle/>
        <a:p>
          <a:endParaRPr lang="en-US"/>
        </a:p>
      </dgm:t>
    </dgm:pt>
    <dgm:pt modelId="{46CC8C4D-2391-4BC3-A52B-80C7E1BBD8D3}" type="pres">
      <dgm:prSet presAssocID="{97CF29ED-1B3E-4402-85BC-7F37DD33EF0D}" presName="hierChild3" presStyleCnt="0"/>
      <dgm:spPr/>
    </dgm:pt>
    <dgm:pt modelId="{8B8FB44E-C372-4DE8-8F63-8E4340D184B6}" type="pres">
      <dgm:prSet presAssocID="{4B16707D-DE56-4D0A-B69A-49D8068B63B7}" presName="Name19" presStyleLbl="parChTrans1D3" presStyleIdx="0" presStyleCnt="3"/>
      <dgm:spPr/>
    </dgm:pt>
    <dgm:pt modelId="{E7060406-4E80-4F27-A61C-03DDD792FC4A}" type="pres">
      <dgm:prSet presAssocID="{AB47F294-5002-42B4-9D94-C49491B2FD88}" presName="Name21" presStyleCnt="0"/>
      <dgm:spPr/>
    </dgm:pt>
    <dgm:pt modelId="{51ECF490-DB73-4DAA-ABA3-F09DEF36714B}" type="pres">
      <dgm:prSet presAssocID="{AB47F294-5002-42B4-9D94-C49491B2FD88}" presName="level2Shape" presStyleLbl="node3" presStyleIdx="0" presStyleCnt="3"/>
      <dgm:spPr/>
      <dgm:t>
        <a:bodyPr/>
        <a:lstStyle/>
        <a:p>
          <a:endParaRPr lang="en-US"/>
        </a:p>
      </dgm:t>
    </dgm:pt>
    <dgm:pt modelId="{8EE514F1-A90A-42B8-99D5-8C20EACBD0E5}" type="pres">
      <dgm:prSet presAssocID="{AB47F294-5002-42B4-9D94-C49491B2FD88}" presName="hierChild3" presStyleCnt="0"/>
      <dgm:spPr/>
    </dgm:pt>
    <dgm:pt modelId="{E62C7F26-E4C1-49CF-880E-005EF0C40267}" type="pres">
      <dgm:prSet presAssocID="{35E6389C-5604-47C1-AB5B-E3597E96810C}" presName="Name19" presStyleLbl="parChTrans1D3" presStyleIdx="1" presStyleCnt="3"/>
      <dgm:spPr/>
    </dgm:pt>
    <dgm:pt modelId="{FD7D6B54-B0D5-4FA4-863C-6D6A5EA06E43}" type="pres">
      <dgm:prSet presAssocID="{D33D43E5-6273-4CDC-9AA3-BFFB9CAB5F0A}" presName="Name21" presStyleCnt="0"/>
      <dgm:spPr/>
    </dgm:pt>
    <dgm:pt modelId="{21A89A2B-F76E-4977-896A-BB61AF5E06A1}" type="pres">
      <dgm:prSet presAssocID="{D33D43E5-6273-4CDC-9AA3-BFFB9CAB5F0A}" presName="level2Shape" presStyleLbl="node3" presStyleIdx="1" presStyleCnt="3"/>
      <dgm:spPr/>
      <dgm:t>
        <a:bodyPr/>
        <a:lstStyle/>
        <a:p>
          <a:endParaRPr lang="en-US"/>
        </a:p>
      </dgm:t>
    </dgm:pt>
    <dgm:pt modelId="{FF8C4E44-96BC-4C53-98B0-A9C40E96F3C9}" type="pres">
      <dgm:prSet presAssocID="{D33D43E5-6273-4CDC-9AA3-BFFB9CAB5F0A}" presName="hierChild3" presStyleCnt="0"/>
      <dgm:spPr/>
    </dgm:pt>
    <dgm:pt modelId="{8F04E16D-C3A4-4D6F-BB30-0E780DFC64DA}" type="pres">
      <dgm:prSet presAssocID="{246C850C-2E0C-4774-8DD1-0B3D32BBA9AF}" presName="Name19" presStyleLbl="parChTrans1D2" presStyleIdx="1" presStyleCnt="2"/>
      <dgm:spPr/>
    </dgm:pt>
    <dgm:pt modelId="{FA684BB3-C32A-43B2-9A26-161B13B02393}" type="pres">
      <dgm:prSet presAssocID="{BEAEF22E-8362-40A6-9DDD-D83B91312702}" presName="Name21" presStyleCnt="0"/>
      <dgm:spPr/>
    </dgm:pt>
    <dgm:pt modelId="{D1B71EAC-2042-4CAE-9673-84A07EE147FC}" type="pres">
      <dgm:prSet presAssocID="{BEAEF22E-8362-40A6-9DDD-D83B91312702}" presName="level2Shape" presStyleLbl="node2" presStyleIdx="1" presStyleCnt="2"/>
      <dgm:spPr/>
      <dgm:t>
        <a:bodyPr/>
        <a:lstStyle/>
        <a:p>
          <a:endParaRPr lang="en-US"/>
        </a:p>
      </dgm:t>
    </dgm:pt>
    <dgm:pt modelId="{03254A1C-9ED3-482C-B2D0-57740499A819}" type="pres">
      <dgm:prSet presAssocID="{BEAEF22E-8362-40A6-9DDD-D83B91312702}" presName="hierChild3" presStyleCnt="0"/>
      <dgm:spPr/>
    </dgm:pt>
    <dgm:pt modelId="{95942043-6DD4-46FF-B23C-FBE1AA7070F4}" type="pres">
      <dgm:prSet presAssocID="{F5F6C979-048F-482F-977A-F1158FE7F83D}" presName="Name19" presStyleLbl="parChTrans1D3" presStyleIdx="2" presStyleCnt="3"/>
      <dgm:spPr/>
    </dgm:pt>
    <dgm:pt modelId="{A3B530EE-FD61-4098-8D3C-E89055461740}" type="pres">
      <dgm:prSet presAssocID="{16163CFB-CC3E-46B4-98E6-F7B12E55C8DB}" presName="Name21" presStyleCnt="0"/>
      <dgm:spPr/>
    </dgm:pt>
    <dgm:pt modelId="{42988485-5407-46DB-B05D-19FB85A1FAA0}" type="pres">
      <dgm:prSet presAssocID="{16163CFB-CC3E-46B4-98E6-F7B12E55C8DB}" presName="level2Shape" presStyleLbl="node3" presStyleIdx="2" presStyleCnt="3"/>
      <dgm:spPr/>
      <dgm:t>
        <a:bodyPr/>
        <a:lstStyle/>
        <a:p>
          <a:endParaRPr lang="en-US"/>
        </a:p>
      </dgm:t>
    </dgm:pt>
    <dgm:pt modelId="{34154666-FDD1-4DE7-9391-6066E639E29D}" type="pres">
      <dgm:prSet presAssocID="{16163CFB-CC3E-46B4-98E6-F7B12E55C8DB}" presName="hierChild3" presStyleCnt="0"/>
      <dgm:spPr/>
    </dgm:pt>
    <dgm:pt modelId="{84EB47D9-351D-4C38-AEE8-4193984A50AF}" type="pres">
      <dgm:prSet presAssocID="{FBB7E595-0AA3-46E5-97CA-65B84F4B95E6}" presName="bgShapesFlow" presStyleCnt="0"/>
      <dgm:spPr/>
    </dgm:pt>
  </dgm:ptLst>
  <dgm:cxnLst>
    <dgm:cxn modelId="{0BE1EF03-3D54-4929-9991-5B3D868014B2}" type="presOf" srcId="{78C159AB-C779-4BFE-8C3B-4D26B32647D1}" destId="{C550CFC8-3E53-4D33-A872-6546EBDD7879}" srcOrd="0" destOrd="0" presId="urn:microsoft.com/office/officeart/2005/8/layout/hierarchy6"/>
    <dgm:cxn modelId="{F589A58A-4C11-4C3A-B241-47E2DDC82BD5}" type="presOf" srcId="{16163CFB-CC3E-46B4-98E6-F7B12E55C8DB}" destId="{42988485-5407-46DB-B05D-19FB85A1FAA0}" srcOrd="0" destOrd="0" presId="urn:microsoft.com/office/officeart/2005/8/layout/hierarchy6"/>
    <dgm:cxn modelId="{A7C46771-3FB5-4249-90F0-342EAE9BE092}" type="presOf" srcId="{35E6389C-5604-47C1-AB5B-E3597E96810C}" destId="{E62C7F26-E4C1-49CF-880E-005EF0C40267}" srcOrd="0" destOrd="0" presId="urn:microsoft.com/office/officeart/2005/8/layout/hierarchy6"/>
    <dgm:cxn modelId="{F7886175-AF4A-4BDC-AB02-65193615F83E}" type="presOf" srcId="{AB47F294-5002-42B4-9D94-C49491B2FD88}" destId="{51ECF490-DB73-4DAA-ABA3-F09DEF36714B}" srcOrd="0" destOrd="0" presId="urn:microsoft.com/office/officeart/2005/8/layout/hierarchy6"/>
    <dgm:cxn modelId="{0C5B4142-0914-4983-933A-86FD00E6674E}" type="presOf" srcId="{10C9292D-A12D-4A5E-B6A5-DCCE3D795006}" destId="{98F81FAC-29F8-4BC6-B97E-1D221A7FE7EF}" srcOrd="0" destOrd="0" presId="urn:microsoft.com/office/officeart/2005/8/layout/hierarchy6"/>
    <dgm:cxn modelId="{F80F0E2F-AB53-4125-A708-FED46B901234}" type="presOf" srcId="{D33D43E5-6273-4CDC-9AA3-BFFB9CAB5F0A}" destId="{21A89A2B-F76E-4977-896A-BB61AF5E06A1}" srcOrd="0" destOrd="0" presId="urn:microsoft.com/office/officeart/2005/8/layout/hierarchy6"/>
    <dgm:cxn modelId="{5B0413D8-CC85-4BB8-B815-E3F418C55885}" srcId="{FBB7E595-0AA3-46E5-97CA-65B84F4B95E6}" destId="{78C159AB-C779-4BFE-8C3B-4D26B32647D1}" srcOrd="0" destOrd="0" parTransId="{1110AA74-45F4-4B92-BF66-8C23EF2F48EC}" sibTransId="{DB142210-6661-497B-986D-AC9341B76B3B}"/>
    <dgm:cxn modelId="{9768F715-608D-4B40-A499-8ECAFB3631E5}" srcId="{BEAEF22E-8362-40A6-9DDD-D83B91312702}" destId="{16163CFB-CC3E-46B4-98E6-F7B12E55C8DB}" srcOrd="0" destOrd="0" parTransId="{F5F6C979-048F-482F-977A-F1158FE7F83D}" sibTransId="{4CD06E24-02FB-46B9-B595-441CAC71AB6F}"/>
    <dgm:cxn modelId="{9C1596F3-64C8-4A61-8BD2-543D7B88A13C}" type="presOf" srcId="{4B16707D-DE56-4D0A-B69A-49D8068B63B7}" destId="{8B8FB44E-C372-4DE8-8F63-8E4340D184B6}" srcOrd="0" destOrd="0" presId="urn:microsoft.com/office/officeart/2005/8/layout/hierarchy6"/>
    <dgm:cxn modelId="{B33338DC-6083-48C0-8054-188A779D8E47}" type="presOf" srcId="{FBB7E595-0AA3-46E5-97CA-65B84F4B95E6}" destId="{7FE7998F-3931-4B80-A5CF-671D2A07518D}" srcOrd="0" destOrd="0" presId="urn:microsoft.com/office/officeart/2005/8/layout/hierarchy6"/>
    <dgm:cxn modelId="{C1040D0E-85E1-4A54-8D1E-B47F23715DDC}" srcId="{97CF29ED-1B3E-4402-85BC-7F37DD33EF0D}" destId="{AB47F294-5002-42B4-9D94-C49491B2FD88}" srcOrd="0" destOrd="0" parTransId="{4B16707D-DE56-4D0A-B69A-49D8068B63B7}" sibTransId="{BF908801-E459-458A-A5D7-23910AC0A1F3}"/>
    <dgm:cxn modelId="{834DD60A-3508-4F9C-A167-8D2233DB4C60}" type="presOf" srcId="{F5F6C979-048F-482F-977A-F1158FE7F83D}" destId="{95942043-6DD4-46FF-B23C-FBE1AA7070F4}" srcOrd="0" destOrd="0" presId="urn:microsoft.com/office/officeart/2005/8/layout/hierarchy6"/>
    <dgm:cxn modelId="{C20F46D6-A0BB-46D5-915D-B457A8E96595}" type="presOf" srcId="{BEAEF22E-8362-40A6-9DDD-D83B91312702}" destId="{D1B71EAC-2042-4CAE-9673-84A07EE147FC}" srcOrd="0" destOrd="0" presId="urn:microsoft.com/office/officeart/2005/8/layout/hierarchy6"/>
    <dgm:cxn modelId="{53EB3EC6-7E13-4520-A730-C16BEE707A68}" type="presOf" srcId="{246C850C-2E0C-4774-8DD1-0B3D32BBA9AF}" destId="{8F04E16D-C3A4-4D6F-BB30-0E780DFC64DA}" srcOrd="0" destOrd="0" presId="urn:microsoft.com/office/officeart/2005/8/layout/hierarchy6"/>
    <dgm:cxn modelId="{0157362B-D81E-4B62-89D9-BA8B0ADBE111}" srcId="{78C159AB-C779-4BFE-8C3B-4D26B32647D1}" destId="{97CF29ED-1B3E-4402-85BC-7F37DD33EF0D}" srcOrd="0" destOrd="0" parTransId="{10C9292D-A12D-4A5E-B6A5-DCCE3D795006}" sibTransId="{CED221AF-BEC8-4C25-9C06-6199FA92A5B8}"/>
    <dgm:cxn modelId="{A9752530-3205-4574-8190-9C840545CE9C}" type="presOf" srcId="{97CF29ED-1B3E-4402-85BC-7F37DD33EF0D}" destId="{627DE183-A3BE-49FC-AF22-E4ECAA3982C4}" srcOrd="0" destOrd="0" presId="urn:microsoft.com/office/officeart/2005/8/layout/hierarchy6"/>
    <dgm:cxn modelId="{0454418B-DEDB-4B4E-B390-506EDC0EF5E1}" srcId="{78C159AB-C779-4BFE-8C3B-4D26B32647D1}" destId="{BEAEF22E-8362-40A6-9DDD-D83B91312702}" srcOrd="1" destOrd="0" parTransId="{246C850C-2E0C-4774-8DD1-0B3D32BBA9AF}" sibTransId="{26478351-5804-4F59-A032-91BEA33B01DF}"/>
    <dgm:cxn modelId="{8E475EF4-2EC7-434C-8610-D7899FE2E459}" srcId="{97CF29ED-1B3E-4402-85BC-7F37DD33EF0D}" destId="{D33D43E5-6273-4CDC-9AA3-BFFB9CAB5F0A}" srcOrd="1" destOrd="0" parTransId="{35E6389C-5604-47C1-AB5B-E3597E96810C}" sibTransId="{F1BE9861-1A0B-41DF-883C-DA354D10E97C}"/>
    <dgm:cxn modelId="{9C935FC5-669E-4F92-8BF7-C9964145D460}" type="presParOf" srcId="{7FE7998F-3931-4B80-A5CF-671D2A07518D}" destId="{5131D367-F09B-433D-A36E-7CB8CCBB039B}" srcOrd="0" destOrd="0" presId="urn:microsoft.com/office/officeart/2005/8/layout/hierarchy6"/>
    <dgm:cxn modelId="{F82E8887-DB87-41B6-B212-6B50F130A98A}" type="presParOf" srcId="{5131D367-F09B-433D-A36E-7CB8CCBB039B}" destId="{CC215587-ADC3-4A76-9E71-69BEDFCD747C}" srcOrd="0" destOrd="0" presId="urn:microsoft.com/office/officeart/2005/8/layout/hierarchy6"/>
    <dgm:cxn modelId="{EEDE5285-239C-4B7B-9368-7DDD3EC9D362}" type="presParOf" srcId="{CC215587-ADC3-4A76-9E71-69BEDFCD747C}" destId="{9D532B63-02B6-4AA1-889C-3C17042CA4A0}" srcOrd="0" destOrd="0" presId="urn:microsoft.com/office/officeart/2005/8/layout/hierarchy6"/>
    <dgm:cxn modelId="{B2D8897D-DE3F-4019-A141-98C1568184A1}" type="presParOf" srcId="{9D532B63-02B6-4AA1-889C-3C17042CA4A0}" destId="{C550CFC8-3E53-4D33-A872-6546EBDD7879}" srcOrd="0" destOrd="0" presId="urn:microsoft.com/office/officeart/2005/8/layout/hierarchy6"/>
    <dgm:cxn modelId="{4331F8B2-F4CF-4659-B264-5EA284220FF1}" type="presParOf" srcId="{9D532B63-02B6-4AA1-889C-3C17042CA4A0}" destId="{FD02B8B2-5BA0-48F7-9AAC-F6C0F10E7FFD}" srcOrd="1" destOrd="0" presId="urn:microsoft.com/office/officeart/2005/8/layout/hierarchy6"/>
    <dgm:cxn modelId="{2FCEA619-409C-4518-B80E-3A43458C4FC0}" type="presParOf" srcId="{FD02B8B2-5BA0-48F7-9AAC-F6C0F10E7FFD}" destId="{98F81FAC-29F8-4BC6-B97E-1D221A7FE7EF}" srcOrd="0" destOrd="0" presId="urn:microsoft.com/office/officeart/2005/8/layout/hierarchy6"/>
    <dgm:cxn modelId="{5B6BB34F-06A5-4568-9504-CBBE006E2ADC}" type="presParOf" srcId="{FD02B8B2-5BA0-48F7-9AAC-F6C0F10E7FFD}" destId="{A1DC29DC-CDFA-433B-BAA1-7B68B1655B03}" srcOrd="1" destOrd="0" presId="urn:microsoft.com/office/officeart/2005/8/layout/hierarchy6"/>
    <dgm:cxn modelId="{2B71D55C-2571-484C-B7D1-70CF7228D185}" type="presParOf" srcId="{A1DC29DC-CDFA-433B-BAA1-7B68B1655B03}" destId="{627DE183-A3BE-49FC-AF22-E4ECAA3982C4}" srcOrd="0" destOrd="0" presId="urn:microsoft.com/office/officeart/2005/8/layout/hierarchy6"/>
    <dgm:cxn modelId="{F5035E52-9517-48E9-819F-DE3D4AE362ED}" type="presParOf" srcId="{A1DC29DC-CDFA-433B-BAA1-7B68B1655B03}" destId="{46CC8C4D-2391-4BC3-A52B-80C7E1BBD8D3}" srcOrd="1" destOrd="0" presId="urn:microsoft.com/office/officeart/2005/8/layout/hierarchy6"/>
    <dgm:cxn modelId="{377ABF08-5A59-4588-94F0-02E65748FCA6}" type="presParOf" srcId="{46CC8C4D-2391-4BC3-A52B-80C7E1BBD8D3}" destId="{8B8FB44E-C372-4DE8-8F63-8E4340D184B6}" srcOrd="0" destOrd="0" presId="urn:microsoft.com/office/officeart/2005/8/layout/hierarchy6"/>
    <dgm:cxn modelId="{03E01A7C-0CC8-4A15-8C70-2DDC2BD7EE98}" type="presParOf" srcId="{46CC8C4D-2391-4BC3-A52B-80C7E1BBD8D3}" destId="{E7060406-4E80-4F27-A61C-03DDD792FC4A}" srcOrd="1" destOrd="0" presId="urn:microsoft.com/office/officeart/2005/8/layout/hierarchy6"/>
    <dgm:cxn modelId="{721B787A-5A27-4128-97D0-69E71B636864}" type="presParOf" srcId="{E7060406-4E80-4F27-A61C-03DDD792FC4A}" destId="{51ECF490-DB73-4DAA-ABA3-F09DEF36714B}" srcOrd="0" destOrd="0" presId="urn:microsoft.com/office/officeart/2005/8/layout/hierarchy6"/>
    <dgm:cxn modelId="{CAADFF61-525B-4C86-A680-49D7A2049421}" type="presParOf" srcId="{E7060406-4E80-4F27-A61C-03DDD792FC4A}" destId="{8EE514F1-A90A-42B8-99D5-8C20EACBD0E5}" srcOrd="1" destOrd="0" presId="urn:microsoft.com/office/officeart/2005/8/layout/hierarchy6"/>
    <dgm:cxn modelId="{FAFEA170-05C8-4839-85B6-EBD7E3B9F326}" type="presParOf" srcId="{46CC8C4D-2391-4BC3-A52B-80C7E1BBD8D3}" destId="{E62C7F26-E4C1-49CF-880E-005EF0C40267}" srcOrd="2" destOrd="0" presId="urn:microsoft.com/office/officeart/2005/8/layout/hierarchy6"/>
    <dgm:cxn modelId="{46680443-30FA-4D58-A8B4-37CC2DD74BDF}" type="presParOf" srcId="{46CC8C4D-2391-4BC3-A52B-80C7E1BBD8D3}" destId="{FD7D6B54-B0D5-4FA4-863C-6D6A5EA06E43}" srcOrd="3" destOrd="0" presId="urn:microsoft.com/office/officeart/2005/8/layout/hierarchy6"/>
    <dgm:cxn modelId="{3B18D2AF-DCF9-4552-B0AC-BF6E641AEFFD}" type="presParOf" srcId="{FD7D6B54-B0D5-4FA4-863C-6D6A5EA06E43}" destId="{21A89A2B-F76E-4977-896A-BB61AF5E06A1}" srcOrd="0" destOrd="0" presId="urn:microsoft.com/office/officeart/2005/8/layout/hierarchy6"/>
    <dgm:cxn modelId="{B3A77071-586D-4450-AFF5-C04D1D964605}" type="presParOf" srcId="{FD7D6B54-B0D5-4FA4-863C-6D6A5EA06E43}" destId="{FF8C4E44-96BC-4C53-98B0-A9C40E96F3C9}" srcOrd="1" destOrd="0" presId="urn:microsoft.com/office/officeart/2005/8/layout/hierarchy6"/>
    <dgm:cxn modelId="{302C9A46-9FB4-47DD-BA74-C8F89726DD2D}" type="presParOf" srcId="{FD02B8B2-5BA0-48F7-9AAC-F6C0F10E7FFD}" destId="{8F04E16D-C3A4-4D6F-BB30-0E780DFC64DA}" srcOrd="2" destOrd="0" presId="urn:microsoft.com/office/officeart/2005/8/layout/hierarchy6"/>
    <dgm:cxn modelId="{88B71C36-5857-4E5F-B73F-F9C611E3A16B}" type="presParOf" srcId="{FD02B8B2-5BA0-48F7-9AAC-F6C0F10E7FFD}" destId="{FA684BB3-C32A-43B2-9A26-161B13B02393}" srcOrd="3" destOrd="0" presId="urn:microsoft.com/office/officeart/2005/8/layout/hierarchy6"/>
    <dgm:cxn modelId="{EB22AE1D-6F84-405F-B47D-CAE91C7FD70D}" type="presParOf" srcId="{FA684BB3-C32A-43B2-9A26-161B13B02393}" destId="{D1B71EAC-2042-4CAE-9673-84A07EE147FC}" srcOrd="0" destOrd="0" presId="urn:microsoft.com/office/officeart/2005/8/layout/hierarchy6"/>
    <dgm:cxn modelId="{9A5AFC51-DA49-4145-8CC2-0B798C8AFAA3}" type="presParOf" srcId="{FA684BB3-C32A-43B2-9A26-161B13B02393}" destId="{03254A1C-9ED3-482C-B2D0-57740499A819}" srcOrd="1" destOrd="0" presId="urn:microsoft.com/office/officeart/2005/8/layout/hierarchy6"/>
    <dgm:cxn modelId="{EAAAB31F-FCEF-4B87-A0A3-AA9D9ABAD00F}" type="presParOf" srcId="{03254A1C-9ED3-482C-B2D0-57740499A819}" destId="{95942043-6DD4-46FF-B23C-FBE1AA7070F4}" srcOrd="0" destOrd="0" presId="urn:microsoft.com/office/officeart/2005/8/layout/hierarchy6"/>
    <dgm:cxn modelId="{A3D6CB7F-9F31-4AE1-B9E2-99EC7EE49E8B}" type="presParOf" srcId="{03254A1C-9ED3-482C-B2D0-57740499A819}" destId="{A3B530EE-FD61-4098-8D3C-E89055461740}" srcOrd="1" destOrd="0" presId="urn:microsoft.com/office/officeart/2005/8/layout/hierarchy6"/>
    <dgm:cxn modelId="{FEFDD834-CEA9-409F-87E0-CBC8C24158B9}" type="presParOf" srcId="{A3B530EE-FD61-4098-8D3C-E89055461740}" destId="{42988485-5407-46DB-B05D-19FB85A1FAA0}" srcOrd="0" destOrd="0" presId="urn:microsoft.com/office/officeart/2005/8/layout/hierarchy6"/>
    <dgm:cxn modelId="{6BDB3C9C-CDB1-4544-BC95-7A9475D0B929}" type="presParOf" srcId="{A3B530EE-FD61-4098-8D3C-E89055461740}" destId="{34154666-FDD1-4DE7-9391-6066E639E29D}" srcOrd="1" destOrd="0" presId="urn:microsoft.com/office/officeart/2005/8/layout/hierarchy6"/>
    <dgm:cxn modelId="{E980B32C-C4BC-4D5F-93A8-16E1870613F5}" type="presParOf" srcId="{7FE7998F-3931-4B80-A5CF-671D2A07518D}" destId="{84EB47D9-351D-4C38-AEE8-4193984A50A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CAA7B-EA1A-4885-A062-F0062F7415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4ED13-DE56-4AFD-AE06-CD42350EADC5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7E0559BB-CD8C-4A90-9AB9-2B6D7A6C8630}" type="parTrans" cxnId="{FE78C440-54BD-448B-B196-E123C14CCEB5}">
      <dgm:prSet/>
      <dgm:spPr/>
      <dgm:t>
        <a:bodyPr/>
        <a:lstStyle/>
        <a:p>
          <a:endParaRPr lang="en-US"/>
        </a:p>
      </dgm:t>
    </dgm:pt>
    <dgm:pt modelId="{531B8388-5843-4646-B3BE-2BE8E92325C9}" type="sibTrans" cxnId="{FE78C440-54BD-448B-B196-E123C14CCEB5}">
      <dgm:prSet/>
      <dgm:spPr/>
      <dgm:t>
        <a:bodyPr/>
        <a:lstStyle/>
        <a:p>
          <a:endParaRPr lang="en-US"/>
        </a:p>
      </dgm:t>
    </dgm:pt>
    <dgm:pt modelId="{4499B8CE-08B2-41A3-AE2A-3E99F514549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979E2BA2-D44C-46D0-BE5C-1ECE34B7C020}" type="parTrans" cxnId="{D38894DC-094A-41CA-94A5-5AEFCE1CAE5D}">
      <dgm:prSet/>
      <dgm:spPr/>
      <dgm:t>
        <a:bodyPr/>
        <a:lstStyle/>
        <a:p>
          <a:endParaRPr lang="en-US"/>
        </a:p>
      </dgm:t>
    </dgm:pt>
    <dgm:pt modelId="{FDED060C-1720-45C4-872E-C43F0CBA9354}" type="sibTrans" cxnId="{D38894DC-094A-41CA-94A5-5AEFCE1CAE5D}">
      <dgm:prSet/>
      <dgm:spPr/>
      <dgm:t>
        <a:bodyPr/>
        <a:lstStyle/>
        <a:p>
          <a:endParaRPr lang="en-US"/>
        </a:p>
      </dgm:t>
    </dgm:pt>
    <dgm:pt modelId="{CDA08067-E5D4-4710-8625-3BF94D98AC7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Guard</a:t>
          </a:r>
          <a:endParaRPr lang="en-US" dirty="0"/>
        </a:p>
      </dgm:t>
    </dgm:pt>
    <dgm:pt modelId="{95E4645E-3BAD-4DA4-B560-4A8BA03F28EF}" type="parTrans" cxnId="{1C0931DA-BBF3-4245-84FC-4E666D519222}">
      <dgm:prSet/>
      <dgm:spPr/>
      <dgm:t>
        <a:bodyPr/>
        <a:lstStyle/>
        <a:p>
          <a:endParaRPr lang="en-US"/>
        </a:p>
      </dgm:t>
    </dgm:pt>
    <dgm:pt modelId="{3AA260B9-04F4-48F8-8048-E45F881E9921}" type="sibTrans" cxnId="{1C0931DA-BBF3-4245-84FC-4E666D519222}">
      <dgm:prSet/>
      <dgm:spPr/>
      <dgm:t>
        <a:bodyPr/>
        <a:lstStyle/>
        <a:p>
          <a:endParaRPr lang="en-US"/>
        </a:p>
      </dgm:t>
    </dgm:pt>
    <dgm:pt modelId="{55383F85-40B8-4E09-B31A-84C33155DAB8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Directive</a:t>
          </a:r>
          <a:endParaRPr lang="en-US" dirty="0"/>
        </a:p>
      </dgm:t>
    </dgm:pt>
    <dgm:pt modelId="{15668B44-1D0B-4AA6-82C0-79A8C3822BD2}" type="parTrans" cxnId="{F02EAE13-7DB1-4382-82E0-FF07F21B0B52}">
      <dgm:prSet/>
      <dgm:spPr/>
      <dgm:t>
        <a:bodyPr/>
        <a:lstStyle/>
        <a:p>
          <a:endParaRPr lang="en-US"/>
        </a:p>
      </dgm:t>
    </dgm:pt>
    <dgm:pt modelId="{A942D283-06B0-4425-85FC-47573C2C3133}" type="sibTrans" cxnId="{F02EAE13-7DB1-4382-82E0-FF07F21B0B52}">
      <dgm:prSet/>
      <dgm:spPr/>
      <dgm:t>
        <a:bodyPr/>
        <a:lstStyle/>
        <a:p>
          <a:endParaRPr lang="en-US"/>
        </a:p>
      </dgm:t>
    </dgm:pt>
    <dgm:pt modelId="{E1FD7E69-ECE0-4E7E-B608-E780420C08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CD02E336-9175-4A4F-834F-B348C04C93DA}" type="parTrans" cxnId="{6787142C-574A-4B22-83CD-454B45E746EB}">
      <dgm:prSet/>
      <dgm:spPr/>
      <dgm:t>
        <a:bodyPr/>
        <a:lstStyle/>
        <a:p>
          <a:endParaRPr lang="en-US"/>
        </a:p>
      </dgm:t>
    </dgm:pt>
    <dgm:pt modelId="{9DB77F5F-8630-4C43-9523-115692A1D2C0}" type="sibTrans" cxnId="{6787142C-574A-4B22-83CD-454B45E746EB}">
      <dgm:prSet/>
      <dgm:spPr/>
      <dgm:t>
        <a:bodyPr/>
        <a:lstStyle/>
        <a:p>
          <a:endParaRPr lang="en-US"/>
        </a:p>
      </dgm:t>
    </dgm:pt>
    <dgm:pt modelId="{E6012E3E-F7D2-45C0-A46B-4F773BA9360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Pipe</a:t>
          </a:r>
          <a:endParaRPr lang="en-US" dirty="0"/>
        </a:p>
      </dgm:t>
    </dgm:pt>
    <dgm:pt modelId="{A49CF4E3-D04E-4512-B6A2-322742E4F320}" type="parTrans" cxnId="{D0595870-82BD-437D-A253-9C199EF9E0BC}">
      <dgm:prSet/>
      <dgm:spPr/>
      <dgm:t>
        <a:bodyPr/>
        <a:lstStyle/>
        <a:p>
          <a:endParaRPr lang="en-US"/>
        </a:p>
      </dgm:t>
    </dgm:pt>
    <dgm:pt modelId="{9F1043B8-D9B6-4BFC-8529-674D50094DEB}" type="sibTrans" cxnId="{D0595870-82BD-437D-A253-9C199EF9E0BC}">
      <dgm:prSet/>
      <dgm:spPr/>
      <dgm:t>
        <a:bodyPr/>
        <a:lstStyle/>
        <a:p>
          <a:endParaRPr lang="en-US"/>
        </a:p>
      </dgm:t>
    </dgm:pt>
    <dgm:pt modelId="{E9F21C87-180A-4EE0-9545-A3E83A53E502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544AA12-4A69-4D09-96E8-BB473F55E756}" type="parTrans" cxnId="{E6CD6D94-6C17-4F44-B587-79A2E001A5CA}">
      <dgm:prSet/>
      <dgm:spPr/>
      <dgm:t>
        <a:bodyPr/>
        <a:lstStyle/>
        <a:p>
          <a:endParaRPr lang="en-US"/>
        </a:p>
      </dgm:t>
    </dgm:pt>
    <dgm:pt modelId="{35FF9446-A8BA-45C0-A2E5-C5302DF7EC2C}" type="sibTrans" cxnId="{E6CD6D94-6C17-4F44-B587-79A2E001A5CA}">
      <dgm:prSet/>
      <dgm:spPr/>
      <dgm:t>
        <a:bodyPr/>
        <a:lstStyle/>
        <a:p>
          <a:endParaRPr lang="en-US"/>
        </a:p>
      </dgm:t>
    </dgm:pt>
    <dgm:pt modelId="{E6AA842D-F155-4A9C-8516-57E4D59E78D6}" type="pres">
      <dgm:prSet presAssocID="{9DCCAA7B-EA1A-4885-A062-F0062F741575}" presName="linear" presStyleCnt="0">
        <dgm:presLayoutVars>
          <dgm:dir/>
          <dgm:animLvl val="lvl"/>
          <dgm:resizeHandles val="exact"/>
        </dgm:presLayoutVars>
      </dgm:prSet>
      <dgm:spPr/>
    </dgm:pt>
    <dgm:pt modelId="{EDC1B64F-C3F5-4EA8-AFCA-1CD995B9774C}" type="pres">
      <dgm:prSet presAssocID="{7474ED13-DE56-4AFD-AE06-CD42350EADC5}" presName="parentLin" presStyleCnt="0"/>
      <dgm:spPr/>
    </dgm:pt>
    <dgm:pt modelId="{49919669-12D0-4482-9E6D-C7636BFEEF7A}" type="pres">
      <dgm:prSet presAssocID="{7474ED13-DE56-4AFD-AE06-CD42350EADC5}" presName="parentLeftMargin" presStyleLbl="node1" presStyleIdx="0" presStyleCnt="7"/>
      <dgm:spPr/>
    </dgm:pt>
    <dgm:pt modelId="{DFA6FEEC-EA9C-462E-8496-66FC80EA3276}" type="pres">
      <dgm:prSet presAssocID="{7474ED13-DE56-4AFD-AE06-CD42350EADC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B69BA4-EF1F-4832-9D7F-87CDC545965A}" type="pres">
      <dgm:prSet presAssocID="{7474ED13-DE56-4AFD-AE06-CD42350EADC5}" presName="negativeSpace" presStyleCnt="0"/>
      <dgm:spPr/>
    </dgm:pt>
    <dgm:pt modelId="{CDDC8BCE-203A-499D-9F57-C119B35FE583}" type="pres">
      <dgm:prSet presAssocID="{7474ED13-DE56-4AFD-AE06-CD42350EADC5}" presName="childText" presStyleLbl="conFgAcc1" presStyleIdx="0" presStyleCnt="7">
        <dgm:presLayoutVars>
          <dgm:bulletEnabled val="1"/>
        </dgm:presLayoutVars>
      </dgm:prSet>
      <dgm:spPr/>
    </dgm:pt>
    <dgm:pt modelId="{D58BFCC3-4D15-4685-9BED-89603725C27C}" type="pres">
      <dgm:prSet presAssocID="{531B8388-5843-4646-B3BE-2BE8E92325C9}" presName="spaceBetweenRectangles" presStyleCnt="0"/>
      <dgm:spPr/>
    </dgm:pt>
    <dgm:pt modelId="{EAECF6E2-BF25-4227-8C9D-63791FBA7CBE}" type="pres">
      <dgm:prSet presAssocID="{55383F85-40B8-4E09-B31A-84C33155DAB8}" presName="parentLin" presStyleCnt="0"/>
      <dgm:spPr/>
    </dgm:pt>
    <dgm:pt modelId="{ED4F16DE-C67B-40D0-9AAA-647F06534DB4}" type="pres">
      <dgm:prSet presAssocID="{55383F85-40B8-4E09-B31A-84C33155DAB8}" presName="parentLeftMargin" presStyleLbl="node1" presStyleIdx="0" presStyleCnt="7"/>
      <dgm:spPr/>
    </dgm:pt>
    <dgm:pt modelId="{28A03A9F-BF9D-43F9-AB4D-FF06F752847E}" type="pres">
      <dgm:prSet presAssocID="{55383F85-40B8-4E09-B31A-84C33155DA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4586AE-4D74-4AA4-81FD-CDAB257F051E}" type="pres">
      <dgm:prSet presAssocID="{55383F85-40B8-4E09-B31A-84C33155DAB8}" presName="negativeSpace" presStyleCnt="0"/>
      <dgm:spPr/>
    </dgm:pt>
    <dgm:pt modelId="{0AA659D7-8F9E-4CE2-8A99-79628EEF4329}" type="pres">
      <dgm:prSet presAssocID="{55383F85-40B8-4E09-B31A-84C33155DAB8}" presName="childText" presStyleLbl="conFgAcc1" presStyleIdx="1" presStyleCnt="7">
        <dgm:presLayoutVars>
          <dgm:bulletEnabled val="1"/>
        </dgm:presLayoutVars>
      </dgm:prSet>
      <dgm:spPr/>
    </dgm:pt>
    <dgm:pt modelId="{61D50E80-FE68-4B4E-BDCB-BB2B3CA02475}" type="pres">
      <dgm:prSet presAssocID="{A942D283-06B0-4425-85FC-47573C2C3133}" presName="spaceBetweenRectangles" presStyleCnt="0"/>
      <dgm:spPr/>
    </dgm:pt>
    <dgm:pt modelId="{9888E26C-0A80-4F78-BE1D-A707C1D89CB4}" type="pres">
      <dgm:prSet presAssocID="{E1FD7E69-ECE0-4E7E-B608-E780420C08D9}" presName="parentLin" presStyleCnt="0"/>
      <dgm:spPr/>
    </dgm:pt>
    <dgm:pt modelId="{918347BB-1151-4A54-8DB8-5D6FA071C6AE}" type="pres">
      <dgm:prSet presAssocID="{E1FD7E69-ECE0-4E7E-B608-E780420C08D9}" presName="parentLeftMargin" presStyleLbl="node1" presStyleIdx="1" presStyleCnt="7"/>
      <dgm:spPr/>
    </dgm:pt>
    <dgm:pt modelId="{A83452E6-5586-4DEE-BEB3-E2E48A78A22B}" type="pres">
      <dgm:prSet presAssocID="{E1FD7E69-ECE0-4E7E-B608-E780420C08D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EB7676-A7B8-4019-80E1-FE9E197CF4AE}" type="pres">
      <dgm:prSet presAssocID="{E1FD7E69-ECE0-4E7E-B608-E780420C08D9}" presName="negativeSpace" presStyleCnt="0"/>
      <dgm:spPr/>
    </dgm:pt>
    <dgm:pt modelId="{306CCC48-5CAB-4ABE-BD73-213510F435DD}" type="pres">
      <dgm:prSet presAssocID="{E1FD7E69-ECE0-4E7E-B608-E780420C08D9}" presName="childText" presStyleLbl="conFgAcc1" presStyleIdx="2" presStyleCnt="7">
        <dgm:presLayoutVars>
          <dgm:bulletEnabled val="1"/>
        </dgm:presLayoutVars>
      </dgm:prSet>
      <dgm:spPr/>
    </dgm:pt>
    <dgm:pt modelId="{C32CECFF-AF09-439F-B4FE-3727576CBF68}" type="pres">
      <dgm:prSet presAssocID="{9DB77F5F-8630-4C43-9523-115692A1D2C0}" presName="spaceBetweenRectangles" presStyleCnt="0"/>
      <dgm:spPr/>
    </dgm:pt>
    <dgm:pt modelId="{38E72A1C-11EB-4A0D-B3F1-79ADD7B138CB}" type="pres">
      <dgm:prSet presAssocID="{4499B8CE-08B2-41A3-AE2A-3E99F514549E}" presName="parentLin" presStyleCnt="0"/>
      <dgm:spPr/>
    </dgm:pt>
    <dgm:pt modelId="{AFAE1D92-9F11-4B26-BC4A-3CA45C31C8A0}" type="pres">
      <dgm:prSet presAssocID="{4499B8CE-08B2-41A3-AE2A-3E99F514549E}" presName="parentLeftMargin" presStyleLbl="node1" presStyleIdx="2" presStyleCnt="7"/>
      <dgm:spPr/>
    </dgm:pt>
    <dgm:pt modelId="{D64A4A1A-F7D3-4A89-9D38-9A4C82905A58}" type="pres">
      <dgm:prSet presAssocID="{4499B8CE-08B2-41A3-AE2A-3E99F51454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7F1D33-30D0-4B35-BB9F-C18A927B55F4}" type="pres">
      <dgm:prSet presAssocID="{4499B8CE-08B2-41A3-AE2A-3E99F514549E}" presName="negativeSpace" presStyleCnt="0"/>
      <dgm:spPr/>
    </dgm:pt>
    <dgm:pt modelId="{9C9EE8E3-2A53-455D-AA70-E44EFC872A04}" type="pres">
      <dgm:prSet presAssocID="{4499B8CE-08B2-41A3-AE2A-3E99F514549E}" presName="childText" presStyleLbl="conFgAcc1" presStyleIdx="3" presStyleCnt="7">
        <dgm:presLayoutVars>
          <dgm:bulletEnabled val="1"/>
        </dgm:presLayoutVars>
      </dgm:prSet>
      <dgm:spPr/>
    </dgm:pt>
    <dgm:pt modelId="{A4C7F832-66FE-496B-8A1E-8034818574D7}" type="pres">
      <dgm:prSet presAssocID="{FDED060C-1720-45C4-872E-C43F0CBA9354}" presName="spaceBetweenRectangles" presStyleCnt="0"/>
      <dgm:spPr/>
    </dgm:pt>
    <dgm:pt modelId="{DCE3DD30-AB90-480C-B35F-E19BD209A9B5}" type="pres">
      <dgm:prSet presAssocID="{CDA08067-E5D4-4710-8625-3BF94D98AC7D}" presName="parentLin" presStyleCnt="0"/>
      <dgm:spPr/>
    </dgm:pt>
    <dgm:pt modelId="{863438C0-90C6-4BDF-B678-0C1C3D7157E7}" type="pres">
      <dgm:prSet presAssocID="{CDA08067-E5D4-4710-8625-3BF94D98AC7D}" presName="parentLeftMargin" presStyleLbl="node1" presStyleIdx="3" presStyleCnt="7"/>
      <dgm:spPr/>
    </dgm:pt>
    <dgm:pt modelId="{0E95B639-C65D-4CA0-B53F-16B8AD415F02}" type="pres">
      <dgm:prSet presAssocID="{CDA08067-E5D4-4710-8625-3BF94D98AC7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865C4-0220-4C0E-A06F-FCF4E9D38597}" type="pres">
      <dgm:prSet presAssocID="{CDA08067-E5D4-4710-8625-3BF94D98AC7D}" presName="negativeSpace" presStyleCnt="0"/>
      <dgm:spPr/>
    </dgm:pt>
    <dgm:pt modelId="{962AF139-B4CC-494E-8CC6-76B7381B037D}" type="pres">
      <dgm:prSet presAssocID="{CDA08067-E5D4-4710-8625-3BF94D98AC7D}" presName="childText" presStyleLbl="conFgAcc1" presStyleIdx="4" presStyleCnt="7">
        <dgm:presLayoutVars>
          <dgm:bulletEnabled val="1"/>
        </dgm:presLayoutVars>
      </dgm:prSet>
      <dgm:spPr/>
    </dgm:pt>
    <dgm:pt modelId="{97D04F8C-EA67-4AA5-882C-CF5E8142A694}" type="pres">
      <dgm:prSet presAssocID="{3AA260B9-04F4-48F8-8048-E45F881E9921}" presName="spaceBetweenRectangles" presStyleCnt="0"/>
      <dgm:spPr/>
    </dgm:pt>
    <dgm:pt modelId="{C1F22A19-D880-48BE-95BE-690E5D23E604}" type="pres">
      <dgm:prSet presAssocID="{E6012E3E-F7D2-45C0-A46B-4F773BA9360B}" presName="parentLin" presStyleCnt="0"/>
      <dgm:spPr/>
    </dgm:pt>
    <dgm:pt modelId="{E25F82EB-964E-4430-8B35-852AEB567739}" type="pres">
      <dgm:prSet presAssocID="{E6012E3E-F7D2-45C0-A46B-4F773BA9360B}" presName="parentLeftMargin" presStyleLbl="node1" presStyleIdx="4" presStyleCnt="7"/>
      <dgm:spPr/>
    </dgm:pt>
    <dgm:pt modelId="{87299B1D-110F-46C6-9268-9235DC493B13}" type="pres">
      <dgm:prSet presAssocID="{E6012E3E-F7D2-45C0-A46B-4F773BA9360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CFBD9-72F7-4AD5-96BE-7B6A4F5CAE7B}" type="pres">
      <dgm:prSet presAssocID="{E6012E3E-F7D2-45C0-A46B-4F773BA9360B}" presName="negativeSpace" presStyleCnt="0"/>
      <dgm:spPr/>
    </dgm:pt>
    <dgm:pt modelId="{556185C8-4EC8-4FE1-B7BF-490428DEAA1B}" type="pres">
      <dgm:prSet presAssocID="{E6012E3E-F7D2-45C0-A46B-4F773BA9360B}" presName="childText" presStyleLbl="conFgAcc1" presStyleIdx="5" presStyleCnt="7">
        <dgm:presLayoutVars>
          <dgm:bulletEnabled val="1"/>
        </dgm:presLayoutVars>
      </dgm:prSet>
      <dgm:spPr/>
    </dgm:pt>
    <dgm:pt modelId="{6C364C96-F3CC-479A-9486-23F336A4C53C}" type="pres">
      <dgm:prSet presAssocID="{9F1043B8-D9B6-4BFC-8529-674D50094DEB}" presName="spaceBetweenRectangles" presStyleCnt="0"/>
      <dgm:spPr/>
    </dgm:pt>
    <dgm:pt modelId="{E400B874-C497-433B-B9F4-7E08BB70204D}" type="pres">
      <dgm:prSet presAssocID="{E9F21C87-180A-4EE0-9545-A3E83A53E502}" presName="parentLin" presStyleCnt="0"/>
      <dgm:spPr/>
    </dgm:pt>
    <dgm:pt modelId="{53731049-3CF1-4538-A607-EE22156A953C}" type="pres">
      <dgm:prSet presAssocID="{E9F21C87-180A-4EE0-9545-A3E83A53E502}" presName="parentLeftMargin" presStyleLbl="node1" presStyleIdx="5" presStyleCnt="7"/>
      <dgm:spPr/>
    </dgm:pt>
    <dgm:pt modelId="{F6CA561F-3A53-45D6-B206-EBE86E105A47}" type="pres">
      <dgm:prSet presAssocID="{E9F21C87-180A-4EE0-9545-A3E83A53E5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C0C4B-5EFA-4056-9E82-1E6B00273A34}" type="pres">
      <dgm:prSet presAssocID="{E9F21C87-180A-4EE0-9545-A3E83A53E502}" presName="negativeSpace" presStyleCnt="0"/>
      <dgm:spPr/>
    </dgm:pt>
    <dgm:pt modelId="{9DCD3148-BA53-4550-A6D6-DFD7C490EB80}" type="pres">
      <dgm:prSet presAssocID="{E9F21C87-180A-4EE0-9545-A3E83A53E50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38894DC-094A-41CA-94A5-5AEFCE1CAE5D}" srcId="{9DCCAA7B-EA1A-4885-A062-F0062F741575}" destId="{4499B8CE-08B2-41A3-AE2A-3E99F514549E}" srcOrd="3" destOrd="0" parTransId="{979E2BA2-D44C-46D0-BE5C-1ECE34B7C020}" sibTransId="{FDED060C-1720-45C4-872E-C43F0CBA9354}"/>
    <dgm:cxn modelId="{F9D1D324-D817-457B-8648-6A9F316D674B}" type="presOf" srcId="{E9F21C87-180A-4EE0-9545-A3E83A53E502}" destId="{53731049-3CF1-4538-A607-EE22156A953C}" srcOrd="0" destOrd="0" presId="urn:microsoft.com/office/officeart/2005/8/layout/list1"/>
    <dgm:cxn modelId="{1C0931DA-BBF3-4245-84FC-4E666D519222}" srcId="{9DCCAA7B-EA1A-4885-A062-F0062F741575}" destId="{CDA08067-E5D4-4710-8625-3BF94D98AC7D}" srcOrd="4" destOrd="0" parTransId="{95E4645E-3BAD-4DA4-B560-4A8BA03F28EF}" sibTransId="{3AA260B9-04F4-48F8-8048-E45F881E9921}"/>
    <dgm:cxn modelId="{6787142C-574A-4B22-83CD-454B45E746EB}" srcId="{9DCCAA7B-EA1A-4885-A062-F0062F741575}" destId="{E1FD7E69-ECE0-4E7E-B608-E780420C08D9}" srcOrd="2" destOrd="0" parTransId="{CD02E336-9175-4A4F-834F-B348C04C93DA}" sibTransId="{9DB77F5F-8630-4C43-9523-115692A1D2C0}"/>
    <dgm:cxn modelId="{C0A4E911-0718-4BED-A8A0-33BFC8B21E00}" type="presOf" srcId="{E1FD7E69-ECE0-4E7E-B608-E780420C08D9}" destId="{918347BB-1151-4A54-8DB8-5D6FA071C6AE}" srcOrd="0" destOrd="0" presId="urn:microsoft.com/office/officeart/2005/8/layout/list1"/>
    <dgm:cxn modelId="{FE78C440-54BD-448B-B196-E123C14CCEB5}" srcId="{9DCCAA7B-EA1A-4885-A062-F0062F741575}" destId="{7474ED13-DE56-4AFD-AE06-CD42350EADC5}" srcOrd="0" destOrd="0" parTransId="{7E0559BB-CD8C-4A90-9AB9-2B6D7A6C8630}" sibTransId="{531B8388-5843-4646-B3BE-2BE8E92325C9}"/>
    <dgm:cxn modelId="{29BB0254-B6F5-45CD-868F-98AA0F14182B}" type="presOf" srcId="{CDA08067-E5D4-4710-8625-3BF94D98AC7D}" destId="{863438C0-90C6-4BDF-B678-0C1C3D7157E7}" srcOrd="0" destOrd="0" presId="urn:microsoft.com/office/officeart/2005/8/layout/list1"/>
    <dgm:cxn modelId="{F5C27EC4-4344-46DC-BCCB-39B3C88018DE}" type="presOf" srcId="{7474ED13-DE56-4AFD-AE06-CD42350EADC5}" destId="{DFA6FEEC-EA9C-462E-8496-66FC80EA3276}" srcOrd="1" destOrd="0" presId="urn:microsoft.com/office/officeart/2005/8/layout/list1"/>
    <dgm:cxn modelId="{E6CD6D94-6C17-4F44-B587-79A2E001A5CA}" srcId="{9DCCAA7B-EA1A-4885-A062-F0062F741575}" destId="{E9F21C87-180A-4EE0-9545-A3E83A53E502}" srcOrd="6" destOrd="0" parTransId="{3544AA12-4A69-4D09-96E8-BB473F55E756}" sibTransId="{35FF9446-A8BA-45C0-A2E5-C5302DF7EC2C}"/>
    <dgm:cxn modelId="{D0595870-82BD-437D-A253-9C199EF9E0BC}" srcId="{9DCCAA7B-EA1A-4885-A062-F0062F741575}" destId="{E6012E3E-F7D2-45C0-A46B-4F773BA9360B}" srcOrd="5" destOrd="0" parTransId="{A49CF4E3-D04E-4512-B6A2-322742E4F320}" sibTransId="{9F1043B8-D9B6-4BFC-8529-674D50094DEB}"/>
    <dgm:cxn modelId="{20511FC1-29F1-4748-A8E4-662209323700}" type="presOf" srcId="{E6012E3E-F7D2-45C0-A46B-4F773BA9360B}" destId="{E25F82EB-964E-4430-8B35-852AEB567739}" srcOrd="0" destOrd="0" presId="urn:microsoft.com/office/officeart/2005/8/layout/list1"/>
    <dgm:cxn modelId="{908804AD-45F1-40F3-9B5D-475E915D253F}" type="presOf" srcId="{4499B8CE-08B2-41A3-AE2A-3E99F514549E}" destId="{AFAE1D92-9F11-4B26-BC4A-3CA45C31C8A0}" srcOrd="0" destOrd="0" presId="urn:microsoft.com/office/officeart/2005/8/layout/list1"/>
    <dgm:cxn modelId="{F0465B08-B87A-4961-863C-D9281542436E}" type="presOf" srcId="{E1FD7E69-ECE0-4E7E-B608-E780420C08D9}" destId="{A83452E6-5586-4DEE-BEB3-E2E48A78A22B}" srcOrd="1" destOrd="0" presId="urn:microsoft.com/office/officeart/2005/8/layout/list1"/>
    <dgm:cxn modelId="{F02EAE13-7DB1-4382-82E0-FF07F21B0B52}" srcId="{9DCCAA7B-EA1A-4885-A062-F0062F741575}" destId="{55383F85-40B8-4E09-B31A-84C33155DAB8}" srcOrd="1" destOrd="0" parTransId="{15668B44-1D0B-4AA6-82C0-79A8C3822BD2}" sibTransId="{A942D283-06B0-4425-85FC-47573C2C3133}"/>
    <dgm:cxn modelId="{9C16F969-9A78-431B-ACBD-0237389E54CA}" type="presOf" srcId="{55383F85-40B8-4E09-B31A-84C33155DAB8}" destId="{28A03A9F-BF9D-43F9-AB4D-FF06F752847E}" srcOrd="1" destOrd="0" presId="urn:microsoft.com/office/officeart/2005/8/layout/list1"/>
    <dgm:cxn modelId="{064F2A89-13C6-43D7-B1F8-2E327DC0B74F}" type="presOf" srcId="{55383F85-40B8-4E09-B31A-84C33155DAB8}" destId="{ED4F16DE-C67B-40D0-9AAA-647F06534DB4}" srcOrd="0" destOrd="0" presId="urn:microsoft.com/office/officeart/2005/8/layout/list1"/>
    <dgm:cxn modelId="{C3021298-4127-48A7-837A-F790BBADA17F}" type="presOf" srcId="{E6012E3E-F7D2-45C0-A46B-4F773BA9360B}" destId="{87299B1D-110F-46C6-9268-9235DC493B13}" srcOrd="1" destOrd="0" presId="urn:microsoft.com/office/officeart/2005/8/layout/list1"/>
    <dgm:cxn modelId="{FBD36EC2-3036-4758-A60E-303CA06354F6}" type="presOf" srcId="{7474ED13-DE56-4AFD-AE06-CD42350EADC5}" destId="{49919669-12D0-4482-9E6D-C7636BFEEF7A}" srcOrd="0" destOrd="0" presId="urn:microsoft.com/office/officeart/2005/8/layout/list1"/>
    <dgm:cxn modelId="{E59BEA2E-0368-4791-967D-E0FA0CC04284}" type="presOf" srcId="{CDA08067-E5D4-4710-8625-3BF94D98AC7D}" destId="{0E95B639-C65D-4CA0-B53F-16B8AD415F02}" srcOrd="1" destOrd="0" presId="urn:microsoft.com/office/officeart/2005/8/layout/list1"/>
    <dgm:cxn modelId="{D004A828-02C9-496E-9EE2-AF467E0DF595}" type="presOf" srcId="{E9F21C87-180A-4EE0-9545-A3E83A53E502}" destId="{F6CA561F-3A53-45D6-B206-EBE86E105A47}" srcOrd="1" destOrd="0" presId="urn:microsoft.com/office/officeart/2005/8/layout/list1"/>
    <dgm:cxn modelId="{85836348-3D69-49A3-86CB-FB71F71B2637}" type="presOf" srcId="{4499B8CE-08B2-41A3-AE2A-3E99F514549E}" destId="{D64A4A1A-F7D3-4A89-9D38-9A4C82905A58}" srcOrd="1" destOrd="0" presId="urn:microsoft.com/office/officeart/2005/8/layout/list1"/>
    <dgm:cxn modelId="{B88526B4-57CC-4662-AB0C-39362FBCDA5B}" type="presOf" srcId="{9DCCAA7B-EA1A-4885-A062-F0062F741575}" destId="{E6AA842D-F155-4A9C-8516-57E4D59E78D6}" srcOrd="0" destOrd="0" presId="urn:microsoft.com/office/officeart/2005/8/layout/list1"/>
    <dgm:cxn modelId="{87D36451-C41C-49F7-A528-8BE91A1FB140}" type="presParOf" srcId="{E6AA842D-F155-4A9C-8516-57E4D59E78D6}" destId="{EDC1B64F-C3F5-4EA8-AFCA-1CD995B9774C}" srcOrd="0" destOrd="0" presId="urn:microsoft.com/office/officeart/2005/8/layout/list1"/>
    <dgm:cxn modelId="{9D691D56-DFE5-45FB-9B40-01ED04174706}" type="presParOf" srcId="{EDC1B64F-C3F5-4EA8-AFCA-1CD995B9774C}" destId="{49919669-12D0-4482-9E6D-C7636BFEEF7A}" srcOrd="0" destOrd="0" presId="urn:microsoft.com/office/officeart/2005/8/layout/list1"/>
    <dgm:cxn modelId="{928D3B08-2EEF-4A3D-87F6-B3626C0FF979}" type="presParOf" srcId="{EDC1B64F-C3F5-4EA8-AFCA-1CD995B9774C}" destId="{DFA6FEEC-EA9C-462E-8496-66FC80EA3276}" srcOrd="1" destOrd="0" presId="urn:microsoft.com/office/officeart/2005/8/layout/list1"/>
    <dgm:cxn modelId="{AEAC9C0F-0E13-4194-85CA-1F54731E60F2}" type="presParOf" srcId="{E6AA842D-F155-4A9C-8516-57E4D59E78D6}" destId="{28B69BA4-EF1F-4832-9D7F-87CDC545965A}" srcOrd="1" destOrd="0" presId="urn:microsoft.com/office/officeart/2005/8/layout/list1"/>
    <dgm:cxn modelId="{E8D2DD06-36CA-40E1-9800-E4344CAB026C}" type="presParOf" srcId="{E6AA842D-F155-4A9C-8516-57E4D59E78D6}" destId="{CDDC8BCE-203A-499D-9F57-C119B35FE583}" srcOrd="2" destOrd="0" presId="urn:microsoft.com/office/officeart/2005/8/layout/list1"/>
    <dgm:cxn modelId="{49D08D4F-BA04-487F-99A7-A2483222853C}" type="presParOf" srcId="{E6AA842D-F155-4A9C-8516-57E4D59E78D6}" destId="{D58BFCC3-4D15-4685-9BED-89603725C27C}" srcOrd="3" destOrd="0" presId="urn:microsoft.com/office/officeart/2005/8/layout/list1"/>
    <dgm:cxn modelId="{7217E42E-A0D6-4A88-9CD9-850B924B8AF6}" type="presParOf" srcId="{E6AA842D-F155-4A9C-8516-57E4D59E78D6}" destId="{EAECF6E2-BF25-4227-8C9D-63791FBA7CBE}" srcOrd="4" destOrd="0" presId="urn:microsoft.com/office/officeart/2005/8/layout/list1"/>
    <dgm:cxn modelId="{43334A83-14B0-455E-91E6-C7B2E1364528}" type="presParOf" srcId="{EAECF6E2-BF25-4227-8C9D-63791FBA7CBE}" destId="{ED4F16DE-C67B-40D0-9AAA-647F06534DB4}" srcOrd="0" destOrd="0" presId="urn:microsoft.com/office/officeart/2005/8/layout/list1"/>
    <dgm:cxn modelId="{89699177-317B-4055-8C59-43094D69AF13}" type="presParOf" srcId="{EAECF6E2-BF25-4227-8C9D-63791FBA7CBE}" destId="{28A03A9F-BF9D-43F9-AB4D-FF06F752847E}" srcOrd="1" destOrd="0" presId="urn:microsoft.com/office/officeart/2005/8/layout/list1"/>
    <dgm:cxn modelId="{54AE110E-59B4-4312-BCFB-AB098784D58C}" type="presParOf" srcId="{E6AA842D-F155-4A9C-8516-57E4D59E78D6}" destId="{354586AE-4D74-4AA4-81FD-CDAB257F051E}" srcOrd="5" destOrd="0" presId="urn:microsoft.com/office/officeart/2005/8/layout/list1"/>
    <dgm:cxn modelId="{08175445-71B7-4D6E-BD83-7C22C9682730}" type="presParOf" srcId="{E6AA842D-F155-4A9C-8516-57E4D59E78D6}" destId="{0AA659D7-8F9E-4CE2-8A99-79628EEF4329}" srcOrd="6" destOrd="0" presId="urn:microsoft.com/office/officeart/2005/8/layout/list1"/>
    <dgm:cxn modelId="{32195D62-1B68-46BB-BADC-192C8D555A58}" type="presParOf" srcId="{E6AA842D-F155-4A9C-8516-57E4D59E78D6}" destId="{61D50E80-FE68-4B4E-BDCB-BB2B3CA02475}" srcOrd="7" destOrd="0" presId="urn:microsoft.com/office/officeart/2005/8/layout/list1"/>
    <dgm:cxn modelId="{7480D793-F180-46CD-A857-B83288295068}" type="presParOf" srcId="{E6AA842D-F155-4A9C-8516-57E4D59E78D6}" destId="{9888E26C-0A80-4F78-BE1D-A707C1D89CB4}" srcOrd="8" destOrd="0" presId="urn:microsoft.com/office/officeart/2005/8/layout/list1"/>
    <dgm:cxn modelId="{7D1C73E6-B7AF-4792-ABC7-35BEE5891C03}" type="presParOf" srcId="{9888E26C-0A80-4F78-BE1D-A707C1D89CB4}" destId="{918347BB-1151-4A54-8DB8-5D6FA071C6AE}" srcOrd="0" destOrd="0" presId="urn:microsoft.com/office/officeart/2005/8/layout/list1"/>
    <dgm:cxn modelId="{A2EAA447-81C8-425B-93F8-6C54A86E7600}" type="presParOf" srcId="{9888E26C-0A80-4F78-BE1D-A707C1D89CB4}" destId="{A83452E6-5586-4DEE-BEB3-E2E48A78A22B}" srcOrd="1" destOrd="0" presId="urn:microsoft.com/office/officeart/2005/8/layout/list1"/>
    <dgm:cxn modelId="{25407E59-E259-43F9-9444-7ADA75B8E1BA}" type="presParOf" srcId="{E6AA842D-F155-4A9C-8516-57E4D59E78D6}" destId="{82EB7676-A7B8-4019-80E1-FE9E197CF4AE}" srcOrd="9" destOrd="0" presId="urn:microsoft.com/office/officeart/2005/8/layout/list1"/>
    <dgm:cxn modelId="{4F777471-35FA-4EEB-AD1B-1D1D05BCD339}" type="presParOf" srcId="{E6AA842D-F155-4A9C-8516-57E4D59E78D6}" destId="{306CCC48-5CAB-4ABE-BD73-213510F435DD}" srcOrd="10" destOrd="0" presId="urn:microsoft.com/office/officeart/2005/8/layout/list1"/>
    <dgm:cxn modelId="{2D1E13AF-ACDF-4223-A903-22021A46E64E}" type="presParOf" srcId="{E6AA842D-F155-4A9C-8516-57E4D59E78D6}" destId="{C32CECFF-AF09-439F-B4FE-3727576CBF68}" srcOrd="11" destOrd="0" presId="urn:microsoft.com/office/officeart/2005/8/layout/list1"/>
    <dgm:cxn modelId="{27BCE766-AACA-45ED-BA02-E99DEA7F1502}" type="presParOf" srcId="{E6AA842D-F155-4A9C-8516-57E4D59E78D6}" destId="{38E72A1C-11EB-4A0D-B3F1-79ADD7B138CB}" srcOrd="12" destOrd="0" presId="urn:microsoft.com/office/officeart/2005/8/layout/list1"/>
    <dgm:cxn modelId="{BB21FB95-7F32-4E63-8EAA-6B50992A431B}" type="presParOf" srcId="{38E72A1C-11EB-4A0D-B3F1-79ADD7B138CB}" destId="{AFAE1D92-9F11-4B26-BC4A-3CA45C31C8A0}" srcOrd="0" destOrd="0" presId="urn:microsoft.com/office/officeart/2005/8/layout/list1"/>
    <dgm:cxn modelId="{16728E2B-06EA-4249-831D-3D8CDD2E8F1C}" type="presParOf" srcId="{38E72A1C-11EB-4A0D-B3F1-79ADD7B138CB}" destId="{D64A4A1A-F7D3-4A89-9D38-9A4C82905A58}" srcOrd="1" destOrd="0" presId="urn:microsoft.com/office/officeart/2005/8/layout/list1"/>
    <dgm:cxn modelId="{5E357B53-92FE-4C1E-8D74-B62D58B3783B}" type="presParOf" srcId="{E6AA842D-F155-4A9C-8516-57E4D59E78D6}" destId="{357F1D33-30D0-4B35-BB9F-C18A927B55F4}" srcOrd="13" destOrd="0" presId="urn:microsoft.com/office/officeart/2005/8/layout/list1"/>
    <dgm:cxn modelId="{ED9B2B19-D013-4DC7-A6E5-9959373C1637}" type="presParOf" srcId="{E6AA842D-F155-4A9C-8516-57E4D59E78D6}" destId="{9C9EE8E3-2A53-455D-AA70-E44EFC872A04}" srcOrd="14" destOrd="0" presId="urn:microsoft.com/office/officeart/2005/8/layout/list1"/>
    <dgm:cxn modelId="{6B615034-7D7A-43A0-A017-49F77B35F9E2}" type="presParOf" srcId="{E6AA842D-F155-4A9C-8516-57E4D59E78D6}" destId="{A4C7F832-66FE-496B-8A1E-8034818574D7}" srcOrd="15" destOrd="0" presId="urn:microsoft.com/office/officeart/2005/8/layout/list1"/>
    <dgm:cxn modelId="{C1691C8A-1EC1-41D7-A6AE-F1A93360E137}" type="presParOf" srcId="{E6AA842D-F155-4A9C-8516-57E4D59E78D6}" destId="{DCE3DD30-AB90-480C-B35F-E19BD209A9B5}" srcOrd="16" destOrd="0" presId="urn:microsoft.com/office/officeart/2005/8/layout/list1"/>
    <dgm:cxn modelId="{B17DD05C-1BD2-4C95-86EF-6B97922BC293}" type="presParOf" srcId="{DCE3DD30-AB90-480C-B35F-E19BD209A9B5}" destId="{863438C0-90C6-4BDF-B678-0C1C3D7157E7}" srcOrd="0" destOrd="0" presId="urn:microsoft.com/office/officeart/2005/8/layout/list1"/>
    <dgm:cxn modelId="{0C742FD0-627E-423B-9FC4-6CF46CA861E7}" type="presParOf" srcId="{DCE3DD30-AB90-480C-B35F-E19BD209A9B5}" destId="{0E95B639-C65D-4CA0-B53F-16B8AD415F02}" srcOrd="1" destOrd="0" presId="urn:microsoft.com/office/officeart/2005/8/layout/list1"/>
    <dgm:cxn modelId="{006EF4EF-4FB9-4423-8B41-A2B220768E70}" type="presParOf" srcId="{E6AA842D-F155-4A9C-8516-57E4D59E78D6}" destId="{258865C4-0220-4C0E-A06F-FCF4E9D38597}" srcOrd="17" destOrd="0" presId="urn:microsoft.com/office/officeart/2005/8/layout/list1"/>
    <dgm:cxn modelId="{8E073A37-9D77-450F-B7DD-3A1FBECE22A7}" type="presParOf" srcId="{E6AA842D-F155-4A9C-8516-57E4D59E78D6}" destId="{962AF139-B4CC-494E-8CC6-76B7381B037D}" srcOrd="18" destOrd="0" presId="urn:microsoft.com/office/officeart/2005/8/layout/list1"/>
    <dgm:cxn modelId="{00688947-EA87-4052-AE43-1BEC0E5F1BC7}" type="presParOf" srcId="{E6AA842D-F155-4A9C-8516-57E4D59E78D6}" destId="{97D04F8C-EA67-4AA5-882C-CF5E8142A694}" srcOrd="19" destOrd="0" presId="urn:microsoft.com/office/officeart/2005/8/layout/list1"/>
    <dgm:cxn modelId="{75454A11-591E-412B-B142-FD12C38D2332}" type="presParOf" srcId="{E6AA842D-F155-4A9C-8516-57E4D59E78D6}" destId="{C1F22A19-D880-48BE-95BE-690E5D23E604}" srcOrd="20" destOrd="0" presId="urn:microsoft.com/office/officeart/2005/8/layout/list1"/>
    <dgm:cxn modelId="{919BED94-01C8-427D-BB2A-8C57F9CF5063}" type="presParOf" srcId="{C1F22A19-D880-48BE-95BE-690E5D23E604}" destId="{E25F82EB-964E-4430-8B35-852AEB567739}" srcOrd="0" destOrd="0" presId="urn:microsoft.com/office/officeart/2005/8/layout/list1"/>
    <dgm:cxn modelId="{557C626A-B2E1-4617-A4C6-303AC2C8CE0E}" type="presParOf" srcId="{C1F22A19-D880-48BE-95BE-690E5D23E604}" destId="{87299B1D-110F-46C6-9268-9235DC493B13}" srcOrd="1" destOrd="0" presId="urn:microsoft.com/office/officeart/2005/8/layout/list1"/>
    <dgm:cxn modelId="{4FAA1DA4-8F11-4E51-A03F-68B06A82E0FA}" type="presParOf" srcId="{E6AA842D-F155-4A9C-8516-57E4D59E78D6}" destId="{74CCFBD9-72F7-4AD5-96BE-7B6A4F5CAE7B}" srcOrd="21" destOrd="0" presId="urn:microsoft.com/office/officeart/2005/8/layout/list1"/>
    <dgm:cxn modelId="{F292812B-DA86-419D-B0AE-7F531B4AD70E}" type="presParOf" srcId="{E6AA842D-F155-4A9C-8516-57E4D59E78D6}" destId="{556185C8-4EC8-4FE1-B7BF-490428DEAA1B}" srcOrd="22" destOrd="0" presId="urn:microsoft.com/office/officeart/2005/8/layout/list1"/>
    <dgm:cxn modelId="{25AEBCE4-5AD1-4B81-9B26-F9C7D0002094}" type="presParOf" srcId="{E6AA842D-F155-4A9C-8516-57E4D59E78D6}" destId="{6C364C96-F3CC-479A-9486-23F336A4C53C}" srcOrd="23" destOrd="0" presId="urn:microsoft.com/office/officeart/2005/8/layout/list1"/>
    <dgm:cxn modelId="{2325D1D5-E4A9-40FB-A5F0-86E24844D9F7}" type="presParOf" srcId="{E6AA842D-F155-4A9C-8516-57E4D59E78D6}" destId="{E400B874-C497-433B-B9F4-7E08BB70204D}" srcOrd="24" destOrd="0" presId="urn:microsoft.com/office/officeart/2005/8/layout/list1"/>
    <dgm:cxn modelId="{7ED859DC-1278-4E50-BFA1-819659B28471}" type="presParOf" srcId="{E400B874-C497-433B-B9F4-7E08BB70204D}" destId="{53731049-3CF1-4538-A607-EE22156A953C}" srcOrd="0" destOrd="0" presId="urn:microsoft.com/office/officeart/2005/8/layout/list1"/>
    <dgm:cxn modelId="{7C42868B-C97C-4F2D-A304-72958C0B4F81}" type="presParOf" srcId="{E400B874-C497-433B-B9F4-7E08BB70204D}" destId="{F6CA561F-3A53-45D6-B206-EBE86E105A47}" srcOrd="1" destOrd="0" presId="urn:microsoft.com/office/officeart/2005/8/layout/list1"/>
    <dgm:cxn modelId="{1BF7369E-2462-436A-8845-3C38F53A3EE6}" type="presParOf" srcId="{E6AA842D-F155-4A9C-8516-57E4D59E78D6}" destId="{2DFC0C4B-5EFA-4056-9E82-1E6B00273A34}" srcOrd="25" destOrd="0" presId="urn:microsoft.com/office/officeart/2005/8/layout/list1"/>
    <dgm:cxn modelId="{E8843790-AA50-4403-9C8C-3E149DBD6AB5}" type="presParOf" srcId="{E6AA842D-F155-4A9C-8516-57E4D59E78D6}" destId="{9DCD3148-BA53-4550-A6D6-DFD7C490EB8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D4DB1-038C-4159-B996-25A93E54D29B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Angular</a:t>
          </a:r>
          <a:endParaRPr lang="en-US" sz="1600" kern="1200" dirty="0"/>
        </a:p>
      </dsp:txBody>
      <dsp:txXfrm>
        <a:off x="4686565" y="2186982"/>
        <a:ext cx="1242481" cy="1068154"/>
      </dsp:txXfrm>
    </dsp:sp>
    <dsp:sp modelId="{531490E9-8A0B-4F7A-8592-9190847D64C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ZoneJS</a:t>
          </a:r>
          <a:endParaRPr lang="en-US" sz="1600" kern="1200" dirty="0"/>
        </a:p>
      </dsp:txBody>
      <dsp:txXfrm>
        <a:off x="3440221" y="1591814"/>
        <a:ext cx="750352" cy="745752"/>
      </dsp:txXfrm>
    </dsp:sp>
    <dsp:sp modelId="{154D64E7-8158-4A2B-B7D6-B2AE4BCB0455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RxJS</a:t>
          </a:r>
          <a:endParaRPr lang="en-US" sz="1600" kern="1200" dirty="0"/>
        </a:p>
      </dsp:txBody>
      <dsp:txXfrm rot="-20700000">
        <a:off x="4231005" y="491172"/>
        <a:ext cx="831215" cy="831215"/>
      </dsp:txXfrm>
    </dsp:sp>
    <dsp:sp modelId="{37A1E7D5-065A-47D6-BDA5-A9C713053FBF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AAEF1-56FE-4BE0-995D-342232A726FC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43C1-EC43-41F0-AD0F-F601A584CC07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CFC8-3E53-4D33-A872-6546EBDD7879}">
      <dsp:nvSpPr>
        <dsp:cNvPr id="0" name=""/>
        <dsp:cNvSpPr/>
      </dsp:nvSpPr>
      <dsp:spPr>
        <a:xfrm>
          <a:off x="2141565" y="760805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AppComponent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CD</a:t>
          </a:r>
          <a:endParaRPr lang="en-US" sz="1100" kern="1200" dirty="0"/>
        </a:p>
      </dsp:txBody>
      <dsp:txXfrm>
        <a:off x="2167254" y="786494"/>
        <a:ext cx="1264227" cy="825692"/>
      </dsp:txXfrm>
    </dsp:sp>
    <dsp:sp modelId="{98F81FAC-29F8-4BC6-B97E-1D221A7FE7EF}">
      <dsp:nvSpPr>
        <dsp:cNvPr id="0" name=""/>
        <dsp:cNvSpPr/>
      </dsp:nvSpPr>
      <dsp:spPr>
        <a:xfrm>
          <a:off x="1516652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1282715" y="0"/>
              </a:moveTo>
              <a:lnTo>
                <a:pt x="1282715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E183-A3BE-49FC-AF22-E4ECAA3982C4}">
      <dsp:nvSpPr>
        <dsp:cNvPr id="0" name=""/>
        <dsp:cNvSpPr/>
      </dsp:nvSpPr>
      <dsp:spPr>
        <a:xfrm>
          <a:off x="858849" y="1988704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884538" y="2014393"/>
        <a:ext cx="1264227" cy="825692"/>
      </dsp:txXfrm>
    </dsp:sp>
    <dsp:sp modelId="{8B8FB44E-C372-4DE8-8F63-8E4340D184B6}">
      <dsp:nvSpPr>
        <dsp:cNvPr id="0" name=""/>
        <dsp:cNvSpPr/>
      </dsp:nvSpPr>
      <dsp:spPr>
        <a:xfrm>
          <a:off x="661508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855143" y="0"/>
              </a:moveTo>
              <a:lnTo>
                <a:pt x="855143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F490-DB73-4DAA-ABA3-F09DEF36714B}">
      <dsp:nvSpPr>
        <dsp:cNvPr id="0" name=""/>
        <dsp:cNvSpPr/>
      </dsp:nvSpPr>
      <dsp:spPr>
        <a:xfrm>
          <a:off x="3705" y="3216603"/>
          <a:ext cx="1315605" cy="877070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CD*</a:t>
          </a:r>
          <a:endParaRPr lang="en-US" sz="1100" kern="1200" dirty="0"/>
        </a:p>
      </dsp:txBody>
      <dsp:txXfrm>
        <a:off x="29394" y="3242292"/>
        <a:ext cx="1264227" cy="825692"/>
      </dsp:txXfrm>
    </dsp:sp>
    <dsp:sp modelId="{E62C7F26-E4C1-49CF-880E-005EF0C40267}">
      <dsp:nvSpPr>
        <dsp:cNvPr id="0" name=""/>
        <dsp:cNvSpPr/>
      </dsp:nvSpPr>
      <dsp:spPr>
        <a:xfrm>
          <a:off x="1516652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855143" y="175414"/>
              </a:lnTo>
              <a:lnTo>
                <a:pt x="855143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89A2B-F76E-4977-896A-BB61AF5E06A1}">
      <dsp:nvSpPr>
        <dsp:cNvPr id="0" name=""/>
        <dsp:cNvSpPr/>
      </dsp:nvSpPr>
      <dsp:spPr>
        <a:xfrm>
          <a:off x="1713993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1739682" y="3242292"/>
        <a:ext cx="1264227" cy="825692"/>
      </dsp:txXfrm>
    </dsp:sp>
    <dsp:sp modelId="{8F04E16D-C3A4-4D6F-BB30-0E780DFC64DA}">
      <dsp:nvSpPr>
        <dsp:cNvPr id="0" name=""/>
        <dsp:cNvSpPr/>
      </dsp:nvSpPr>
      <dsp:spPr>
        <a:xfrm>
          <a:off x="2799368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1282715" y="175414"/>
              </a:lnTo>
              <a:lnTo>
                <a:pt x="1282715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1EAC-2042-4CAE-9673-84A07EE147FC}">
      <dsp:nvSpPr>
        <dsp:cNvPr id="0" name=""/>
        <dsp:cNvSpPr/>
      </dsp:nvSpPr>
      <dsp:spPr>
        <a:xfrm>
          <a:off x="3424281" y="1988704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2014393"/>
        <a:ext cx="1264227" cy="825692"/>
      </dsp:txXfrm>
    </dsp:sp>
    <dsp:sp modelId="{95942043-6DD4-46FF-B23C-FBE1AA7070F4}">
      <dsp:nvSpPr>
        <dsp:cNvPr id="0" name=""/>
        <dsp:cNvSpPr/>
      </dsp:nvSpPr>
      <dsp:spPr>
        <a:xfrm>
          <a:off x="4036364" y="2865774"/>
          <a:ext cx="91440" cy="350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88485-5407-46DB-B05D-19FB85A1FAA0}">
      <dsp:nvSpPr>
        <dsp:cNvPr id="0" name=""/>
        <dsp:cNvSpPr/>
      </dsp:nvSpPr>
      <dsp:spPr>
        <a:xfrm>
          <a:off x="3424281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3242292"/>
        <a:ext cx="1264227" cy="825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C8BCE-203A-499D-9F57-C119B35FE583}">
      <dsp:nvSpPr>
        <dsp:cNvPr id="0" name=""/>
        <dsp:cNvSpPr/>
      </dsp:nvSpPr>
      <dsp:spPr>
        <a:xfrm>
          <a:off x="0" y="19352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FEEC-EA9C-462E-8496-66FC80EA3276}">
      <dsp:nvSpPr>
        <dsp:cNvPr id="0" name=""/>
        <dsp:cNvSpPr/>
      </dsp:nvSpPr>
      <dsp:spPr>
        <a:xfrm>
          <a:off x="445770" y="1640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n-US" sz="1200" kern="1200" dirty="0"/>
        </a:p>
      </dsp:txBody>
      <dsp:txXfrm>
        <a:off x="463063" y="33698"/>
        <a:ext cx="6206194" cy="319654"/>
      </dsp:txXfrm>
    </dsp:sp>
    <dsp:sp modelId="{0AA659D7-8F9E-4CE2-8A99-79628EEF4329}">
      <dsp:nvSpPr>
        <dsp:cNvPr id="0" name=""/>
        <dsp:cNvSpPr/>
      </dsp:nvSpPr>
      <dsp:spPr>
        <a:xfrm>
          <a:off x="0" y="73784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3A9F-BF9D-43F9-AB4D-FF06F752847E}">
      <dsp:nvSpPr>
        <dsp:cNvPr id="0" name=""/>
        <dsp:cNvSpPr/>
      </dsp:nvSpPr>
      <dsp:spPr>
        <a:xfrm>
          <a:off x="445770" y="56072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Directive</a:t>
          </a:r>
          <a:endParaRPr lang="en-US" sz="1200" kern="1200" dirty="0"/>
        </a:p>
      </dsp:txBody>
      <dsp:txXfrm>
        <a:off x="463063" y="578018"/>
        <a:ext cx="6206194" cy="319654"/>
      </dsp:txXfrm>
    </dsp:sp>
    <dsp:sp modelId="{306CCC48-5CAB-4ABE-BD73-213510F435DD}">
      <dsp:nvSpPr>
        <dsp:cNvPr id="0" name=""/>
        <dsp:cNvSpPr/>
      </dsp:nvSpPr>
      <dsp:spPr>
        <a:xfrm>
          <a:off x="0" y="128216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52E6-5586-4DEE-BEB3-E2E48A78A22B}">
      <dsp:nvSpPr>
        <dsp:cNvPr id="0" name=""/>
        <dsp:cNvSpPr/>
      </dsp:nvSpPr>
      <dsp:spPr>
        <a:xfrm>
          <a:off x="445770" y="110504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</a:t>
          </a:r>
          <a:endParaRPr lang="en-US" sz="1200" kern="1200" dirty="0"/>
        </a:p>
      </dsp:txBody>
      <dsp:txXfrm>
        <a:off x="463063" y="1122338"/>
        <a:ext cx="6206194" cy="319654"/>
      </dsp:txXfrm>
    </dsp:sp>
    <dsp:sp modelId="{9C9EE8E3-2A53-455D-AA70-E44EFC872A04}">
      <dsp:nvSpPr>
        <dsp:cNvPr id="0" name=""/>
        <dsp:cNvSpPr/>
      </dsp:nvSpPr>
      <dsp:spPr>
        <a:xfrm>
          <a:off x="0" y="182648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4A1A-F7D3-4A89-9D38-9A4C82905A58}">
      <dsp:nvSpPr>
        <dsp:cNvPr id="0" name=""/>
        <dsp:cNvSpPr/>
      </dsp:nvSpPr>
      <dsp:spPr>
        <a:xfrm>
          <a:off x="445770" y="164936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</a:t>
          </a:r>
          <a:endParaRPr lang="en-US" sz="1200" kern="1200" dirty="0"/>
        </a:p>
      </dsp:txBody>
      <dsp:txXfrm>
        <a:off x="463063" y="1666657"/>
        <a:ext cx="6206194" cy="319654"/>
      </dsp:txXfrm>
    </dsp:sp>
    <dsp:sp modelId="{962AF139-B4CC-494E-8CC6-76B7381B037D}">
      <dsp:nvSpPr>
        <dsp:cNvPr id="0" name=""/>
        <dsp:cNvSpPr/>
      </dsp:nvSpPr>
      <dsp:spPr>
        <a:xfrm>
          <a:off x="0" y="237080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5B639-C65D-4CA0-B53F-16B8AD415F02}">
      <dsp:nvSpPr>
        <dsp:cNvPr id="0" name=""/>
        <dsp:cNvSpPr/>
      </dsp:nvSpPr>
      <dsp:spPr>
        <a:xfrm>
          <a:off x="445770" y="219368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Guard</a:t>
          </a:r>
          <a:endParaRPr lang="en-US" sz="1200" kern="1200" dirty="0"/>
        </a:p>
      </dsp:txBody>
      <dsp:txXfrm>
        <a:off x="463063" y="2210977"/>
        <a:ext cx="6206194" cy="319654"/>
      </dsp:txXfrm>
    </dsp:sp>
    <dsp:sp modelId="{556185C8-4EC8-4FE1-B7BF-490428DEAA1B}">
      <dsp:nvSpPr>
        <dsp:cNvPr id="0" name=""/>
        <dsp:cNvSpPr/>
      </dsp:nvSpPr>
      <dsp:spPr>
        <a:xfrm>
          <a:off x="0" y="291512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9B1D-110F-46C6-9268-9235DC493B13}">
      <dsp:nvSpPr>
        <dsp:cNvPr id="0" name=""/>
        <dsp:cNvSpPr/>
      </dsp:nvSpPr>
      <dsp:spPr>
        <a:xfrm>
          <a:off x="445770" y="273800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Pipe</a:t>
          </a:r>
          <a:endParaRPr lang="en-US" sz="1200" kern="1200" dirty="0"/>
        </a:p>
      </dsp:txBody>
      <dsp:txXfrm>
        <a:off x="463063" y="2755297"/>
        <a:ext cx="6206194" cy="319654"/>
      </dsp:txXfrm>
    </dsp:sp>
    <dsp:sp modelId="{9DCD3148-BA53-4550-A6D6-DFD7C490EB80}">
      <dsp:nvSpPr>
        <dsp:cNvPr id="0" name=""/>
        <dsp:cNvSpPr/>
      </dsp:nvSpPr>
      <dsp:spPr>
        <a:xfrm>
          <a:off x="0" y="345944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A561F-3A53-45D6-B206-EBE86E105A47}">
      <dsp:nvSpPr>
        <dsp:cNvPr id="0" name=""/>
        <dsp:cNvSpPr/>
      </dsp:nvSpPr>
      <dsp:spPr>
        <a:xfrm>
          <a:off x="445770" y="328232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</a:t>
          </a:r>
          <a:endParaRPr lang="en-US" sz="1200" kern="1200" dirty="0"/>
        </a:p>
      </dsp:txBody>
      <dsp:txXfrm>
        <a:off x="463063" y="3299617"/>
        <a:ext cx="620619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oughtram.io/angular/2016/02/22/angular-2-change-detection-explained.html" TargetMode="External"/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daveceddia.com/angular-2-in-plain-js" TargetMode="External"/><Relationship Id="rId2" Type="http://schemas.openxmlformats.org/officeDocument/2006/relationships/hyperlink" Target="https://angular.io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" TargetMode="External"/><Relationship Id="rId5" Type="http://schemas.openxmlformats.org/officeDocument/2006/relationships/hyperlink" Target="http://reactivex.io/rxjs/manual/index.html" TargetMode="External"/><Relationship Id="rId4" Type="http://schemas.openxmlformats.org/officeDocument/2006/relationships/hyperlink" Target="http://rxmarbles.com/" TargetMode="External"/><Relationship Id="rId9" Type="http://schemas.openxmlformats.org/officeDocument/2006/relationships/hyperlink" Target="https://github.com/angular/zone.j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8982" y="2056686"/>
            <a:ext cx="371301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'./.../file-name'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declarations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providers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bootstrap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Official documentation: https://angular.io/docs</a:t>
            </a:r>
          </a:p>
          <a:p>
            <a:r>
              <a:rPr lang="en-US" dirty="0"/>
              <a:t>Official Angular2+ tutorial: </a:t>
            </a:r>
            <a:r>
              <a:rPr lang="en-US" dirty="0">
                <a:hlinkClick r:id="rId2"/>
              </a:rPr>
              <a:t>https://angular.io/tutorial</a:t>
            </a:r>
            <a:endParaRPr lang="en-US" dirty="0"/>
          </a:p>
          <a:p>
            <a:r>
              <a:rPr lang="en-US" dirty="0"/>
              <a:t>Angular cheat sheet: </a:t>
            </a:r>
            <a:r>
              <a:rPr lang="en-US" dirty="0">
                <a:hlinkClick r:id="rId3"/>
              </a:rPr>
              <a:t>https://angular.io/guide/cheatsheet</a:t>
            </a:r>
            <a:endParaRPr lang="en-US" dirty="0"/>
          </a:p>
          <a:p>
            <a:r>
              <a:rPr lang="en-US" dirty="0" smtClean="0"/>
              <a:t>Visual </a:t>
            </a:r>
            <a:r>
              <a:rPr lang="en-US" dirty="0" err="1" smtClean="0"/>
              <a:t>RxJS</a:t>
            </a:r>
            <a:r>
              <a:rPr lang="en-US" dirty="0" smtClean="0"/>
              <a:t> streams: </a:t>
            </a:r>
            <a:r>
              <a:rPr lang="en-US" dirty="0" smtClean="0">
                <a:hlinkClick r:id="rId4"/>
              </a:rPr>
              <a:t>http://rxmarbles.com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manual: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reactivex.io/rxjs/manual/index.html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/>
              <a:t>acquainted with Angular CLI: </a:t>
            </a:r>
            <a:r>
              <a:rPr lang="en-US" dirty="0">
                <a:hlinkClick r:id="rId6"/>
              </a:rPr>
              <a:t>https://github.com/angular/angular-cli</a:t>
            </a:r>
            <a:endParaRPr lang="en-US" dirty="0"/>
          </a:p>
          <a:p>
            <a:r>
              <a:rPr lang="en-US" dirty="0" smtClean="0"/>
              <a:t>Angular </a:t>
            </a:r>
            <a:r>
              <a:rPr lang="en-US" dirty="0"/>
              <a:t>in plain JavaScript: </a:t>
            </a:r>
            <a:r>
              <a:rPr lang="en-US" dirty="0">
                <a:hlinkClick r:id="rId7"/>
              </a:rPr>
              <a:t>https://daveceddia.com/angular-2-in-plain-js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/>
              <a:t>change detection: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blog.thoughtram.io/angular/2016/02/22/angular-2-change-detection-explained.html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ZoneJS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github.com/angular/zone.js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1708727"/>
            <a:ext cx="3778250" cy="37782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35" y="1708727"/>
            <a:ext cx="5160809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new concepts</a:t>
            </a:r>
          </a:p>
          <a:p>
            <a:r>
              <a:rPr lang="en-US" dirty="0" smtClean="0"/>
              <a:t>Yet more new words to study</a:t>
            </a:r>
          </a:p>
          <a:p>
            <a:r>
              <a:rPr lang="en-US" dirty="0" smtClean="0"/>
              <a:t>Scattered granularity</a:t>
            </a:r>
          </a:p>
          <a:p>
            <a:r>
              <a:rPr lang="en-US" dirty="0" smtClean="0"/>
              <a:t>Double modularity</a:t>
            </a:r>
          </a:p>
          <a:p>
            <a:r>
              <a:rPr lang="en-US" dirty="0" smtClean="0"/>
              <a:t>Classes and decorators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Compilations</a:t>
            </a:r>
          </a:p>
          <a:p>
            <a:r>
              <a:rPr lang="en-US" dirty="0" smtClean="0"/>
              <a:t>Router distribution</a:t>
            </a:r>
          </a:p>
          <a:p>
            <a:r>
              <a:rPr lang="en-US" dirty="0" smtClean="0"/>
              <a:t>Shadow DOM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Lazy loading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9034"/>
              </p:ext>
            </p:extLst>
          </p:nvPr>
        </p:nvGraphicFramePr>
        <p:xfrm>
          <a:off x="1693285" y="179185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1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 mechanisms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1995054"/>
            <a:ext cx="4936237" cy="3778250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0027445"/>
              </p:ext>
            </p:extLst>
          </p:nvPr>
        </p:nvGraphicFramePr>
        <p:xfrm>
          <a:off x="6594764" y="1456939"/>
          <a:ext cx="4743593" cy="485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0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509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2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'angular'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/old/demo-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exports: [],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6011</TotalTime>
  <Words>277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Wisp</vt:lpstr>
      <vt:lpstr>Angular</vt:lpstr>
      <vt:lpstr>About name</vt:lpstr>
      <vt:lpstr>What is new Angular?</vt:lpstr>
      <vt:lpstr>Angular infrastructure</vt:lpstr>
      <vt:lpstr>Change detection mechanisms comparison</vt:lpstr>
      <vt:lpstr>Building blocks</vt:lpstr>
      <vt:lpstr>Module</vt:lpstr>
      <vt:lpstr>New module</vt:lpstr>
      <vt:lpstr>Component</vt:lpstr>
      <vt:lpstr>New component</vt:lpstr>
      <vt:lpstr>Further reading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Igor Mishurin</dc:creator>
  <cp:lastModifiedBy>Igor Mishurin</cp:lastModifiedBy>
  <cp:revision>28</cp:revision>
  <dcterms:created xsi:type="dcterms:W3CDTF">2017-08-19T18:35:56Z</dcterms:created>
  <dcterms:modified xsi:type="dcterms:W3CDTF">2017-08-23T22:47:29Z</dcterms:modified>
</cp:coreProperties>
</file>