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One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4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name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788" y="1708727"/>
            <a:ext cx="3778250" cy="377825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35" y="1708727"/>
            <a:ext cx="5160809" cy="309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8176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1841</TotalTime>
  <Words>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Wisp</vt:lpstr>
      <vt:lpstr>Angular</vt:lpstr>
      <vt:lpstr>About the name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Igor Mishurin</dc:creator>
  <cp:lastModifiedBy>Igor Mishurin</cp:lastModifiedBy>
  <cp:revision>3</cp:revision>
  <dcterms:created xsi:type="dcterms:W3CDTF">2017-08-19T18:35:56Z</dcterms:created>
  <dcterms:modified xsi:type="dcterms:W3CDTF">2017-08-21T01:17:12Z</dcterms:modified>
</cp:coreProperties>
</file>