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hyperlink" Target="https://blog.templatetoaster.com/bootstrap-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-tricks.com/snippets/css/a-guide-to-flexbox" TargetMode="External"/><Relationship Id="rId4" Type="http://schemas.openxmlformats.org/officeDocument/2006/relationships/hyperlink" Target="https://angular-ui.github.io/bootstra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offers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</a:p>
          <a:p>
            <a:r>
              <a:rPr lang="en-US" dirty="0" smtClean="0"/>
              <a:t>Grid system</a:t>
            </a:r>
          </a:p>
          <a:p>
            <a:r>
              <a:rPr lang="en-US" dirty="0" smtClean="0"/>
              <a:t>Class utilities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SASS utilities </a:t>
            </a:r>
          </a:p>
          <a:p>
            <a:r>
              <a:rPr lang="en-US" dirty="0" smtClean="0"/>
              <a:t>Themes</a:t>
            </a:r>
          </a:p>
          <a:p>
            <a:r>
              <a:rPr lang="pl-PL" dirty="0" smtClean="0"/>
              <a:t>E</a:t>
            </a:r>
            <a:r>
              <a:rPr lang="en-US" dirty="0" smtClean="0"/>
              <a:t>a</a:t>
            </a:r>
            <a:r>
              <a:rPr lang="pl-PL" dirty="0" smtClean="0"/>
              <a:t>sy customization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Containers: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.container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.container-fluid</a:t>
            </a:r>
          </a:p>
          <a:p>
            <a:pPr marL="0" indent="0">
              <a:buNone/>
            </a:pPr>
            <a:r>
              <a:rPr lang="en-US" dirty="0" smtClean="0"/>
              <a:t>Grid: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.row</a:t>
            </a:r>
          </a:p>
          <a:p>
            <a:pPr marL="0" indent="0">
              <a:buNone/>
            </a:pPr>
            <a:r>
              <a:rPr lang="en-US" dirty="0" smtClean="0"/>
              <a:t> - columns: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.col-xs-1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.col-md-2</a:t>
            </a:r>
          </a:p>
          <a:p>
            <a:pPr marL="0" indent="0">
              <a:buNone/>
            </a:pPr>
            <a:r>
              <a:rPr lang="en-US" dirty="0" smtClean="0"/>
              <a:t> - offsets: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.col-xs-offset-1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col-md-offset-2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positioning: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.col-xs-pull-1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.col-md-push-8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visibility: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.visible-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xs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-inline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.hidden-md 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6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Sass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clearfix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grid </a:t>
            </a:r>
            <a:r>
              <a:rPr lang="en-US" dirty="0" err="1" smtClean="0"/>
              <a:t>mixins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responsive images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reset-text</a:t>
            </a:r>
          </a:p>
          <a:p>
            <a:pPr marL="0" indent="0">
              <a:buNone/>
            </a:pPr>
            <a:r>
              <a:rPr lang="en-US" dirty="0" smtClean="0"/>
              <a:t> - text overflow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0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Made with SASS</a:t>
            </a:r>
          </a:p>
          <a:p>
            <a:r>
              <a:rPr lang="en-US" dirty="0" smtClean="0"/>
              <a:t>Uses “</a:t>
            </a:r>
            <a:r>
              <a:rPr lang="en-US" dirty="0" err="1" smtClean="0"/>
              <a:t>em”s</a:t>
            </a:r>
            <a:r>
              <a:rPr lang="en-US" dirty="0" smtClean="0"/>
              <a:t> and “</a:t>
            </a:r>
            <a:r>
              <a:rPr lang="en-US" dirty="0" err="1" smtClean="0"/>
              <a:t>rem”s</a:t>
            </a:r>
            <a:r>
              <a:rPr lang="en-US" dirty="0" smtClean="0"/>
              <a:t> units for sizing</a:t>
            </a:r>
          </a:p>
          <a:p>
            <a:r>
              <a:rPr lang="en-US" dirty="0" smtClean="0"/>
              <a:t>Grid system uses Flex Box</a:t>
            </a:r>
          </a:p>
          <a:p>
            <a:r>
              <a:rPr lang="en-US" dirty="0" smtClean="0"/>
              <a:t>Has no icons</a:t>
            </a:r>
          </a:p>
          <a:p>
            <a:r>
              <a:rPr lang="en-US" dirty="0" smtClean="0"/>
              <a:t>Card component replaces Panels and Wells</a:t>
            </a:r>
          </a:p>
          <a:p>
            <a:r>
              <a:rPr lang="en-US" dirty="0" smtClean="0"/>
              <a:t>Customization with SASS variables out of the box</a:t>
            </a:r>
          </a:p>
          <a:p>
            <a:r>
              <a:rPr lang="en-US" dirty="0" smtClean="0"/>
              <a:t>ES6 support</a:t>
            </a:r>
          </a:p>
          <a:p>
            <a:r>
              <a:rPr lang="en-US" dirty="0" smtClean="0"/>
              <a:t>IE8 support dropped</a:t>
            </a:r>
          </a:p>
          <a:p>
            <a:r>
              <a:rPr lang="en-US" dirty="0" smtClean="0"/>
              <a:t>Popper.js library added as a dependency for Tooltips and Popovers</a:t>
            </a:r>
          </a:p>
          <a:p>
            <a:r>
              <a:rPr lang="en-US" dirty="0" smtClean="0"/>
              <a:t>New palette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79" y="2276547"/>
            <a:ext cx="3405976" cy="121479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59" y="2276547"/>
            <a:ext cx="3238500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05" y="4276436"/>
            <a:ext cx="2917135" cy="1863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84" y="4982960"/>
            <a:ext cx="3809524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/>
              <a:t>new bootstrap: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blog.templatetoaster.com/bootstrap-4</a:t>
            </a:r>
            <a:endParaRPr lang="en-US" dirty="0" smtClean="0"/>
          </a:p>
          <a:p>
            <a:r>
              <a:rPr lang="en-US" dirty="0" smtClean="0"/>
              <a:t>Free themes for Bootstrap 3: </a:t>
            </a:r>
            <a:r>
              <a:rPr lang="en-US" dirty="0" smtClean="0">
                <a:hlinkClick r:id="rId3"/>
              </a:rPr>
              <a:t>https://bootswatch.com</a:t>
            </a:r>
            <a:endParaRPr lang="en-US" dirty="0" smtClean="0"/>
          </a:p>
          <a:p>
            <a:r>
              <a:rPr lang="en-US" dirty="0" smtClean="0"/>
              <a:t>Bootstrap components </a:t>
            </a:r>
            <a:r>
              <a:rPr lang="en-US" dirty="0"/>
              <a:t>for </a:t>
            </a:r>
            <a:r>
              <a:rPr lang="en-US" dirty="0" smtClean="0"/>
              <a:t>Angular 1: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angular-ui.github.io/bootstrap</a:t>
            </a:r>
            <a:endParaRPr lang="pl-PL" dirty="0" smtClean="0"/>
          </a:p>
          <a:p>
            <a:r>
              <a:rPr lang="pl-PL" dirty="0"/>
              <a:t>Guide to Flex Box: </a:t>
            </a: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css-tricks.com/snippets/css/a-guide-to-flexbox</a:t>
            </a:r>
            <a:endParaRPr lang="pl-PL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3112294"/>
            <a:ext cx="1609725" cy="2047875"/>
          </a:xfrm>
        </p:spPr>
      </p:pic>
    </p:spTree>
    <p:extLst>
      <p:ext uri="{BB962C8B-B14F-4D97-AF65-F5344CB8AC3E}">
        <p14:creationId xmlns:p14="http://schemas.microsoft.com/office/powerpoint/2010/main" val="4798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88" y="2516981"/>
            <a:ext cx="4876800" cy="3238500"/>
          </a:xfrm>
        </p:spPr>
      </p:pic>
    </p:spTree>
    <p:extLst>
      <p:ext uri="{BB962C8B-B14F-4D97-AF65-F5344CB8AC3E}">
        <p14:creationId xmlns:p14="http://schemas.microsoft.com/office/powerpoint/2010/main" val="28455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1610</TotalTime>
  <Words>192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Bootstrap</vt:lpstr>
      <vt:lpstr>Bootstrap offers </vt:lpstr>
      <vt:lpstr>Layout utilities</vt:lpstr>
      <vt:lpstr>Sass utilities</vt:lpstr>
      <vt:lpstr>Bootstrap 4</vt:lpstr>
      <vt:lpstr>Alternatives</vt:lpstr>
      <vt:lpstr>Read More</vt:lpstr>
      <vt:lpstr>Questions?</vt:lpstr>
      <vt:lpstr>Thank you!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Igor Mishurin</dc:creator>
  <cp:lastModifiedBy>Igor Mishurin</cp:lastModifiedBy>
  <cp:revision>19</cp:revision>
  <dcterms:created xsi:type="dcterms:W3CDTF">2017-08-30T00:45:43Z</dcterms:created>
  <dcterms:modified xsi:type="dcterms:W3CDTF">2017-08-31T03:36:17Z</dcterms:modified>
</cp:coreProperties>
</file>