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2" Type="http://schemas.openxmlformats.org/officeDocument/2006/relationships/hyperlink" Target="https://scotch.io/bar-talk/whats-new-in-bootstrap-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-ui.github.io/bootstra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UI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offers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components</a:t>
            </a:r>
          </a:p>
          <a:p>
            <a:r>
              <a:rPr lang="en-US" dirty="0" smtClean="0"/>
              <a:t>Grid system</a:t>
            </a:r>
          </a:p>
          <a:p>
            <a:r>
              <a:rPr lang="en-US" dirty="0" smtClean="0"/>
              <a:t>Class utilities</a:t>
            </a:r>
          </a:p>
          <a:p>
            <a:r>
              <a:rPr lang="en-US" dirty="0" smtClean="0"/>
              <a:t>Icons</a:t>
            </a:r>
          </a:p>
          <a:p>
            <a:r>
              <a:rPr lang="en-US" dirty="0" smtClean="0"/>
              <a:t>SASS utilities </a:t>
            </a:r>
          </a:p>
          <a:p>
            <a:r>
              <a:rPr lang="en-US" dirty="0" smtClean="0"/>
              <a:t>Themes</a:t>
            </a:r>
          </a:p>
          <a:p>
            <a:r>
              <a:rPr lang="pl-PL" dirty="0" smtClean="0"/>
              <a:t>Esy customization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Made with SASS</a:t>
            </a:r>
          </a:p>
          <a:p>
            <a:r>
              <a:rPr lang="en-US" dirty="0" smtClean="0"/>
              <a:t>Has grid system based on “</a:t>
            </a:r>
            <a:r>
              <a:rPr lang="en-US" dirty="0" err="1" smtClean="0"/>
              <a:t>rem”s</a:t>
            </a:r>
            <a:endParaRPr lang="en-US" dirty="0" smtClean="0"/>
          </a:p>
          <a:p>
            <a:r>
              <a:rPr lang="en-US" dirty="0" smtClean="0"/>
              <a:t>Grid system can use Flex Box optionally</a:t>
            </a:r>
          </a:p>
          <a:p>
            <a:r>
              <a:rPr lang="en-US" dirty="0" smtClean="0"/>
              <a:t>Has no icons</a:t>
            </a:r>
          </a:p>
          <a:p>
            <a:r>
              <a:rPr lang="en-US" dirty="0" smtClean="0"/>
              <a:t>Card component replaces Panels and Wells</a:t>
            </a:r>
          </a:p>
          <a:p>
            <a:r>
              <a:rPr lang="en-US" dirty="0" smtClean="0"/>
              <a:t>Customization with SASS variables out of the box</a:t>
            </a:r>
          </a:p>
          <a:p>
            <a:r>
              <a:rPr lang="en-US" dirty="0" smtClean="0"/>
              <a:t>ES6 support</a:t>
            </a:r>
          </a:p>
          <a:p>
            <a:r>
              <a:rPr lang="en-US" dirty="0" smtClean="0"/>
              <a:t>IE8 support dropped</a:t>
            </a:r>
          </a:p>
          <a:p>
            <a:r>
              <a:rPr lang="en-US" dirty="0" smtClean="0"/>
              <a:t>Tether library added as a dependency for Tooltips and Popovers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79" y="2276547"/>
            <a:ext cx="3405976" cy="121479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59" y="2276547"/>
            <a:ext cx="3238500" cy="209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05" y="4276436"/>
            <a:ext cx="2917135" cy="1863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84" y="4982960"/>
            <a:ext cx="3809524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new in </a:t>
            </a:r>
            <a:r>
              <a:rPr lang="en-US" dirty="0"/>
              <a:t>new bootstrap: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scotch.io/bar-talk/whats-new-in-bootstrap-4</a:t>
            </a:r>
            <a:endParaRPr lang="en-US" dirty="0" smtClean="0"/>
          </a:p>
          <a:p>
            <a:r>
              <a:rPr lang="en-US" dirty="0"/>
              <a:t>Free </a:t>
            </a:r>
            <a:r>
              <a:rPr lang="en-US" dirty="0" smtClean="0"/>
              <a:t>themes for Bootstrap 3: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bootswatch.com</a:t>
            </a:r>
            <a:endParaRPr lang="en-US" dirty="0" smtClean="0"/>
          </a:p>
          <a:p>
            <a:r>
              <a:rPr lang="en-US" dirty="0" smtClean="0"/>
              <a:t>Bootstrap components </a:t>
            </a:r>
            <a:r>
              <a:rPr lang="en-US" dirty="0"/>
              <a:t>for </a:t>
            </a:r>
            <a:r>
              <a:rPr lang="en-US" dirty="0" smtClean="0"/>
              <a:t>Angular 1: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angular-ui.github.io/bootstrap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3112294"/>
            <a:ext cx="1609725" cy="2047875"/>
          </a:xfrm>
        </p:spPr>
      </p:pic>
    </p:spTree>
    <p:extLst>
      <p:ext uri="{BB962C8B-B14F-4D97-AF65-F5344CB8AC3E}">
        <p14:creationId xmlns:p14="http://schemas.microsoft.com/office/powerpoint/2010/main" val="47988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88" y="2516981"/>
            <a:ext cx="4876800" cy="3238500"/>
          </a:xfrm>
        </p:spPr>
      </p:pic>
    </p:spTree>
    <p:extLst>
      <p:ext uri="{BB962C8B-B14F-4D97-AF65-F5344CB8AC3E}">
        <p14:creationId xmlns:p14="http://schemas.microsoft.com/office/powerpoint/2010/main" val="28455719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912</TotalTime>
  <Words>103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Bootstrap</vt:lpstr>
      <vt:lpstr>Bootstrap offers </vt:lpstr>
      <vt:lpstr>Bootstrap 4</vt:lpstr>
      <vt:lpstr>Alternatives</vt:lpstr>
      <vt:lpstr>Read More</vt:lpstr>
      <vt:lpstr>Questions?</vt:lpstr>
      <vt:lpstr>Thank you!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Igor Mishurin</dc:creator>
  <cp:lastModifiedBy>Igor Mishurin</cp:lastModifiedBy>
  <cp:revision>12</cp:revision>
  <dcterms:created xsi:type="dcterms:W3CDTF">2017-08-30T00:45:43Z</dcterms:created>
  <dcterms:modified xsi:type="dcterms:W3CDTF">2017-08-30T15:57:51Z</dcterms:modified>
</cp:coreProperties>
</file>