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74">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74"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ariharan%20Venkatesh\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layout/>
      <c:overlay val="0"/>
      <c:spPr>
        <a:noFill/>
        <a:ln>
          <a:noFill/>
        </a:ln>
        <a:effectLst/>
      </c:sp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dLbls>
            <c:delete val="1"/>
          </c:dLbls>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ser>
        <c:ser>
          <c:idx val="1"/>
          <c:order val="1"/>
          <c:tx>
            <c:strRef>
              <c:f>[employee_data.csv]Sheet1!$C$4:$C$5</c:f>
              <c:strCache>
                <c:ptCount val="1"/>
                <c:pt idx="0">
                  <c:v>2</c:v>
                </c:pt>
              </c:strCache>
            </c:strRef>
          </c:tx>
          <c:spPr>
            <a:solidFill>
              <a:schemeClr val="accent2"/>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ser>
        <c:ser>
          <c:idx val="2"/>
          <c:order val="2"/>
          <c:tx>
            <c:strRef>
              <c:f>[employee_data.csv]Sheet1!$D$4:$D$5</c:f>
              <c:strCache>
                <c:ptCount val="1"/>
                <c:pt idx="0">
                  <c:v>3</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ser>
        <c:ser>
          <c:idx val="3"/>
          <c:order val="3"/>
          <c:tx>
            <c:strRef>
              <c:f>[employee_data.csv]Sheet1!$E$4:$E$5</c:f>
              <c:strCache>
                <c:ptCount val="1"/>
                <c:pt idx="0">
                  <c:v>4</c:v>
                </c:pt>
              </c:strCache>
            </c:strRef>
          </c:tx>
          <c:spPr>
            <a:solidFill>
              <a:schemeClr val="accent4"/>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ser>
        <c:ser>
          <c:idx val="4"/>
          <c:order val="4"/>
          <c:tx>
            <c:strRef>
              <c:f>[employee_data.csv]Sheet1!$F$4:$F$5</c:f>
              <c:strCache>
                <c:ptCount val="1"/>
                <c:pt idx="0">
                  <c:v>5</c:v>
                </c:pt>
              </c:strCache>
            </c:strRef>
          </c:tx>
          <c:spPr>
            <a:solidFill>
              <a:schemeClr val="accent5"/>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70097466"/>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3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ISWARIYA M</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653D6CAB14092829F1F4C2D39714F366</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BCOM(GENERAL)</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DON BOSCO ARTS &amp; SCIENCE COLLEGE, CHENNAI</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581785" y="1724025"/>
            <a:ext cx="6013450" cy="2576195"/>
          </a:xfrm>
          <a:prstGeom prst="rect">
            <a:avLst/>
          </a:prstGeom>
          <a:noFill/>
        </p:spPr>
        <p:txBody>
          <a:bodyPr wrap="square" rtlCol="0">
            <a:noAutofit/>
          </a:bodyPr>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endParaRPr 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ontent Placeholder 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endParaRPr sz="2000" b="0" spc="1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p>
            <a:pPr marL="342900" indent="-342900">
              <a:buAutoNum type="arabicPeriod"/>
            </a:pPr>
            <a:r>
              <a:rPr lang="en-US" b="1"/>
              <a:t>Filter</a:t>
            </a:r>
            <a:r>
              <a:rPr lang="en-US" b="1"/>
              <a:t>ing: </a:t>
            </a:r>
            <a:r>
              <a:rPr lang="en-US"/>
              <a:t>To focus on targeted analysis, remove error reduction,customization etc.</a:t>
            </a:r>
            <a:endParaRPr lang="en-US"/>
          </a:p>
          <a:p>
            <a:pPr marL="342900" indent="-342900">
              <a:buAutoNum type="arabicPeriod"/>
            </a:pPr>
            <a:r>
              <a:rPr lang="en-US" b="1"/>
              <a:t>Conditional formatting:</a:t>
            </a:r>
            <a:r>
              <a:rPr lang="en-US"/>
              <a:t> To visual insights,quick analysis,error detection,focus on priorities.</a:t>
            </a:r>
            <a:endParaRPr lang="en-US"/>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endParaRPr lang="en-US" altLang="en-IN" sz="18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p>
            <a:r>
              <a:rPr lang="en-US" b="1"/>
              <a:t>Features and Functionality in my Dataset:</a:t>
            </a:r>
            <a:endParaRPr lang="en-US" b="1"/>
          </a:p>
          <a:p>
            <a:r>
              <a:rPr lang="en-US"/>
              <a:t>1. Data Summarization</a:t>
            </a:r>
            <a:endParaRPr lang="en-US"/>
          </a:p>
          <a:p>
            <a:r>
              <a:rPr lang="en-US"/>
              <a:t>2. Aggregation</a:t>
            </a:r>
            <a:endParaRPr lang="en-US"/>
          </a:p>
          <a:p>
            <a:r>
              <a:rPr lang="en-US"/>
              <a:t>3. Category Breakdown</a:t>
            </a:r>
            <a:endParaRPr lang="en-US"/>
          </a:p>
          <a:p>
            <a:r>
              <a:rPr lang="en-US"/>
              <a:t>4. Rating Distribution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