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EF21DF-9500-4E05-9D1A-591011EEC2E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0118070-8217-460E-9C68-31C219A80F94}">
      <dgm:prSet/>
      <dgm:spPr/>
      <dgm:t>
        <a:bodyPr/>
        <a:lstStyle/>
        <a:p>
          <a:r>
            <a:rPr lang="fr-FR"/>
            <a:t>Améliorer la structure des compartiments</a:t>
          </a:r>
          <a:endParaRPr lang="en-US"/>
        </a:p>
      </dgm:t>
    </dgm:pt>
    <dgm:pt modelId="{F674BCAC-4B7B-4B88-A46A-17F28C36234B}" type="parTrans" cxnId="{B96643F7-8283-4B38-8DB1-52604B2281D2}">
      <dgm:prSet/>
      <dgm:spPr/>
      <dgm:t>
        <a:bodyPr/>
        <a:lstStyle/>
        <a:p>
          <a:endParaRPr lang="en-US"/>
        </a:p>
      </dgm:t>
    </dgm:pt>
    <dgm:pt modelId="{677240E4-57E8-4617-BE4A-97B3D41D19AD}" type="sibTrans" cxnId="{B96643F7-8283-4B38-8DB1-52604B2281D2}">
      <dgm:prSet/>
      <dgm:spPr/>
      <dgm:t>
        <a:bodyPr/>
        <a:lstStyle/>
        <a:p>
          <a:endParaRPr lang="en-US"/>
        </a:p>
      </dgm:t>
    </dgm:pt>
    <dgm:pt modelId="{321B4145-9934-4EF7-8B29-172458BF4FF2}">
      <dgm:prSet/>
      <dgm:spPr/>
      <dgm:t>
        <a:bodyPr/>
        <a:lstStyle/>
        <a:p>
          <a:r>
            <a:rPr lang="fr-FR"/>
            <a:t>Optimiser le système de trappe </a:t>
          </a:r>
          <a:endParaRPr lang="en-US"/>
        </a:p>
      </dgm:t>
    </dgm:pt>
    <dgm:pt modelId="{F52061B2-E027-4C35-B922-9C0121308A25}" type="parTrans" cxnId="{8BB7089F-723D-455A-B54E-76437EAB0119}">
      <dgm:prSet/>
      <dgm:spPr/>
      <dgm:t>
        <a:bodyPr/>
        <a:lstStyle/>
        <a:p>
          <a:endParaRPr lang="en-US"/>
        </a:p>
      </dgm:t>
    </dgm:pt>
    <dgm:pt modelId="{7B22129A-DF53-4FBD-B5C2-07EC2A3ABF13}" type="sibTrans" cxnId="{8BB7089F-723D-455A-B54E-76437EAB0119}">
      <dgm:prSet/>
      <dgm:spPr/>
      <dgm:t>
        <a:bodyPr/>
        <a:lstStyle/>
        <a:p>
          <a:endParaRPr lang="en-US"/>
        </a:p>
      </dgm:t>
    </dgm:pt>
    <dgm:pt modelId="{8415FC8D-B48D-47AD-A30D-BE40788E14B1}">
      <dgm:prSet/>
      <dgm:spPr/>
      <dgm:t>
        <a:bodyPr/>
        <a:lstStyle/>
        <a:p>
          <a:r>
            <a:rPr lang="fr-FR"/>
            <a:t>Pouvoir créer des menus sur l’application</a:t>
          </a:r>
          <a:endParaRPr lang="en-US"/>
        </a:p>
      </dgm:t>
    </dgm:pt>
    <dgm:pt modelId="{0040F174-03B6-403A-910B-94CC8354E64F}" type="parTrans" cxnId="{CA4B82B3-6AE0-4771-B16A-7110CEAAD0DA}">
      <dgm:prSet/>
      <dgm:spPr/>
      <dgm:t>
        <a:bodyPr/>
        <a:lstStyle/>
        <a:p>
          <a:endParaRPr lang="en-US"/>
        </a:p>
      </dgm:t>
    </dgm:pt>
    <dgm:pt modelId="{BD14AA49-B679-457B-A472-E6CC3BDFB49F}" type="sibTrans" cxnId="{CA4B82B3-6AE0-4771-B16A-7110CEAAD0DA}">
      <dgm:prSet/>
      <dgm:spPr/>
      <dgm:t>
        <a:bodyPr/>
        <a:lstStyle/>
        <a:p>
          <a:endParaRPr lang="en-US"/>
        </a:p>
      </dgm:t>
    </dgm:pt>
    <dgm:pt modelId="{40FA7DAF-5D24-4380-83B2-E3F773090B21}">
      <dgm:prSet/>
      <dgm:spPr/>
      <dgm:t>
        <a:bodyPr/>
        <a:lstStyle/>
        <a:p>
          <a:r>
            <a:rPr lang="fr-FR"/>
            <a:t>Quantité des céréales tombées </a:t>
          </a:r>
          <a:endParaRPr lang="en-US"/>
        </a:p>
      </dgm:t>
    </dgm:pt>
    <dgm:pt modelId="{3E299AB4-014E-455F-B4D0-9C3CF415DA00}" type="parTrans" cxnId="{BBD1D2C0-63C9-4AD2-A8C9-5B1F61CEB134}">
      <dgm:prSet/>
      <dgm:spPr/>
      <dgm:t>
        <a:bodyPr/>
        <a:lstStyle/>
        <a:p>
          <a:endParaRPr lang="en-US"/>
        </a:p>
      </dgm:t>
    </dgm:pt>
    <dgm:pt modelId="{ABFA9E35-1C72-4CE2-86E5-BA08822D98B4}" type="sibTrans" cxnId="{BBD1D2C0-63C9-4AD2-A8C9-5B1F61CEB134}">
      <dgm:prSet/>
      <dgm:spPr/>
      <dgm:t>
        <a:bodyPr/>
        <a:lstStyle/>
        <a:p>
          <a:endParaRPr lang="en-US"/>
        </a:p>
      </dgm:t>
    </dgm:pt>
    <dgm:pt modelId="{DD32BA10-F6AD-48F4-854F-06E5EB7B1C56}" type="pres">
      <dgm:prSet presAssocID="{75EF21DF-9500-4E05-9D1A-591011EEC2E3}" presName="linear" presStyleCnt="0">
        <dgm:presLayoutVars>
          <dgm:dir/>
          <dgm:animLvl val="lvl"/>
          <dgm:resizeHandles val="exact"/>
        </dgm:presLayoutVars>
      </dgm:prSet>
      <dgm:spPr/>
    </dgm:pt>
    <dgm:pt modelId="{3147C300-2FF4-4B6C-838F-7AD52E55DF43}" type="pres">
      <dgm:prSet presAssocID="{00118070-8217-460E-9C68-31C219A80F94}" presName="parentLin" presStyleCnt="0"/>
      <dgm:spPr/>
    </dgm:pt>
    <dgm:pt modelId="{5082148D-48DB-4F75-BC1D-CAA62FC1EF3D}" type="pres">
      <dgm:prSet presAssocID="{00118070-8217-460E-9C68-31C219A80F94}" presName="parentLeftMargin" presStyleLbl="node1" presStyleIdx="0" presStyleCnt="4"/>
      <dgm:spPr/>
    </dgm:pt>
    <dgm:pt modelId="{89A247A3-1CE9-47E2-B4DD-65E52A22E8DF}" type="pres">
      <dgm:prSet presAssocID="{00118070-8217-460E-9C68-31C219A80F9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8A1B7A5-AAF7-42FC-9ED6-9F7748BC4D9D}" type="pres">
      <dgm:prSet presAssocID="{00118070-8217-460E-9C68-31C219A80F94}" presName="negativeSpace" presStyleCnt="0"/>
      <dgm:spPr/>
    </dgm:pt>
    <dgm:pt modelId="{4665FEF4-45C0-4CE4-9E52-FF4FB160E5C2}" type="pres">
      <dgm:prSet presAssocID="{00118070-8217-460E-9C68-31C219A80F94}" presName="childText" presStyleLbl="conFgAcc1" presStyleIdx="0" presStyleCnt="4">
        <dgm:presLayoutVars>
          <dgm:bulletEnabled val="1"/>
        </dgm:presLayoutVars>
      </dgm:prSet>
      <dgm:spPr/>
    </dgm:pt>
    <dgm:pt modelId="{75AFA774-CB44-43D9-8CDB-A7EF5561822A}" type="pres">
      <dgm:prSet presAssocID="{677240E4-57E8-4617-BE4A-97B3D41D19AD}" presName="spaceBetweenRectangles" presStyleCnt="0"/>
      <dgm:spPr/>
    </dgm:pt>
    <dgm:pt modelId="{39F04125-6B80-4347-8341-C026393DA106}" type="pres">
      <dgm:prSet presAssocID="{321B4145-9934-4EF7-8B29-172458BF4FF2}" presName="parentLin" presStyleCnt="0"/>
      <dgm:spPr/>
    </dgm:pt>
    <dgm:pt modelId="{933C26B6-411A-4445-8893-D7D68BA2FA15}" type="pres">
      <dgm:prSet presAssocID="{321B4145-9934-4EF7-8B29-172458BF4FF2}" presName="parentLeftMargin" presStyleLbl="node1" presStyleIdx="0" presStyleCnt="4"/>
      <dgm:spPr/>
    </dgm:pt>
    <dgm:pt modelId="{DA4D8B5E-23BF-4D7E-9D4F-437EC954B6C5}" type="pres">
      <dgm:prSet presAssocID="{321B4145-9934-4EF7-8B29-172458BF4FF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1982500-A3DD-4402-B62A-B571AA53A945}" type="pres">
      <dgm:prSet presAssocID="{321B4145-9934-4EF7-8B29-172458BF4FF2}" presName="negativeSpace" presStyleCnt="0"/>
      <dgm:spPr/>
    </dgm:pt>
    <dgm:pt modelId="{E93C621C-17F5-425E-B6E0-B3AF65F1D271}" type="pres">
      <dgm:prSet presAssocID="{321B4145-9934-4EF7-8B29-172458BF4FF2}" presName="childText" presStyleLbl="conFgAcc1" presStyleIdx="1" presStyleCnt="4">
        <dgm:presLayoutVars>
          <dgm:bulletEnabled val="1"/>
        </dgm:presLayoutVars>
      </dgm:prSet>
      <dgm:spPr/>
    </dgm:pt>
    <dgm:pt modelId="{64C8DFD9-B90F-4FD2-BDB3-91F083037F11}" type="pres">
      <dgm:prSet presAssocID="{7B22129A-DF53-4FBD-B5C2-07EC2A3ABF13}" presName="spaceBetweenRectangles" presStyleCnt="0"/>
      <dgm:spPr/>
    </dgm:pt>
    <dgm:pt modelId="{70EF509E-3134-4128-88DE-B95274B84695}" type="pres">
      <dgm:prSet presAssocID="{8415FC8D-B48D-47AD-A30D-BE40788E14B1}" presName="parentLin" presStyleCnt="0"/>
      <dgm:spPr/>
    </dgm:pt>
    <dgm:pt modelId="{F86D9E6E-A514-498C-8F1E-3697E7A78687}" type="pres">
      <dgm:prSet presAssocID="{8415FC8D-B48D-47AD-A30D-BE40788E14B1}" presName="parentLeftMargin" presStyleLbl="node1" presStyleIdx="1" presStyleCnt="4"/>
      <dgm:spPr/>
    </dgm:pt>
    <dgm:pt modelId="{DA6F4EDE-1955-4545-B416-DBADB6463F3E}" type="pres">
      <dgm:prSet presAssocID="{8415FC8D-B48D-47AD-A30D-BE40788E14B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779BFDC-D1FB-4600-9CE1-8F9D3956E52D}" type="pres">
      <dgm:prSet presAssocID="{8415FC8D-B48D-47AD-A30D-BE40788E14B1}" presName="negativeSpace" presStyleCnt="0"/>
      <dgm:spPr/>
    </dgm:pt>
    <dgm:pt modelId="{1FA54CEA-14EC-411A-A665-8AB992B620DB}" type="pres">
      <dgm:prSet presAssocID="{8415FC8D-B48D-47AD-A30D-BE40788E14B1}" presName="childText" presStyleLbl="conFgAcc1" presStyleIdx="2" presStyleCnt="4">
        <dgm:presLayoutVars>
          <dgm:bulletEnabled val="1"/>
        </dgm:presLayoutVars>
      </dgm:prSet>
      <dgm:spPr/>
    </dgm:pt>
    <dgm:pt modelId="{115A5C3B-B4CE-4CC9-AC1A-3C481074F93E}" type="pres">
      <dgm:prSet presAssocID="{BD14AA49-B679-457B-A472-E6CC3BDFB49F}" presName="spaceBetweenRectangles" presStyleCnt="0"/>
      <dgm:spPr/>
    </dgm:pt>
    <dgm:pt modelId="{8BED685A-B805-4F73-8CE1-28D72E04BC7A}" type="pres">
      <dgm:prSet presAssocID="{40FA7DAF-5D24-4380-83B2-E3F773090B21}" presName="parentLin" presStyleCnt="0"/>
      <dgm:spPr/>
    </dgm:pt>
    <dgm:pt modelId="{601E56AF-2A7F-4C0B-91B7-048622B28A5D}" type="pres">
      <dgm:prSet presAssocID="{40FA7DAF-5D24-4380-83B2-E3F773090B21}" presName="parentLeftMargin" presStyleLbl="node1" presStyleIdx="2" presStyleCnt="4"/>
      <dgm:spPr/>
    </dgm:pt>
    <dgm:pt modelId="{C0254696-FC00-4D84-A09D-D293E26D1EB7}" type="pres">
      <dgm:prSet presAssocID="{40FA7DAF-5D24-4380-83B2-E3F773090B2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38EAC0D-A648-42BC-84F5-C7BCEB9A9404}" type="pres">
      <dgm:prSet presAssocID="{40FA7DAF-5D24-4380-83B2-E3F773090B21}" presName="negativeSpace" presStyleCnt="0"/>
      <dgm:spPr/>
    </dgm:pt>
    <dgm:pt modelId="{CE2BF87F-AFA8-439C-AAC1-3974E42073B4}" type="pres">
      <dgm:prSet presAssocID="{40FA7DAF-5D24-4380-83B2-E3F773090B2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8228C07-1B99-4E7C-A50D-031C26307CF2}" type="presOf" srcId="{40FA7DAF-5D24-4380-83B2-E3F773090B21}" destId="{601E56AF-2A7F-4C0B-91B7-048622B28A5D}" srcOrd="0" destOrd="0" presId="urn:microsoft.com/office/officeart/2005/8/layout/list1"/>
    <dgm:cxn modelId="{248D2922-2EAB-46CE-AE46-65ED4796907C}" type="presOf" srcId="{40FA7DAF-5D24-4380-83B2-E3F773090B21}" destId="{C0254696-FC00-4D84-A09D-D293E26D1EB7}" srcOrd="1" destOrd="0" presId="urn:microsoft.com/office/officeart/2005/8/layout/list1"/>
    <dgm:cxn modelId="{5274F639-64E3-4EEA-AA62-19CE87F9B7E3}" type="presOf" srcId="{75EF21DF-9500-4E05-9D1A-591011EEC2E3}" destId="{DD32BA10-F6AD-48F4-854F-06E5EB7B1C56}" srcOrd="0" destOrd="0" presId="urn:microsoft.com/office/officeart/2005/8/layout/list1"/>
    <dgm:cxn modelId="{724B7D67-FFFB-4B3A-8B7C-838A84994A80}" type="presOf" srcId="{00118070-8217-460E-9C68-31C219A80F94}" destId="{89A247A3-1CE9-47E2-B4DD-65E52A22E8DF}" srcOrd="1" destOrd="0" presId="urn:microsoft.com/office/officeart/2005/8/layout/list1"/>
    <dgm:cxn modelId="{FD09D47F-882B-4D88-A5AE-9B17F92A9169}" type="presOf" srcId="{321B4145-9934-4EF7-8B29-172458BF4FF2}" destId="{DA4D8B5E-23BF-4D7E-9D4F-437EC954B6C5}" srcOrd="1" destOrd="0" presId="urn:microsoft.com/office/officeart/2005/8/layout/list1"/>
    <dgm:cxn modelId="{8BB7089F-723D-455A-B54E-76437EAB0119}" srcId="{75EF21DF-9500-4E05-9D1A-591011EEC2E3}" destId="{321B4145-9934-4EF7-8B29-172458BF4FF2}" srcOrd="1" destOrd="0" parTransId="{F52061B2-E027-4C35-B922-9C0121308A25}" sibTransId="{7B22129A-DF53-4FBD-B5C2-07EC2A3ABF13}"/>
    <dgm:cxn modelId="{CA4B82B3-6AE0-4771-B16A-7110CEAAD0DA}" srcId="{75EF21DF-9500-4E05-9D1A-591011EEC2E3}" destId="{8415FC8D-B48D-47AD-A30D-BE40788E14B1}" srcOrd="2" destOrd="0" parTransId="{0040F174-03B6-403A-910B-94CC8354E64F}" sibTransId="{BD14AA49-B679-457B-A472-E6CC3BDFB49F}"/>
    <dgm:cxn modelId="{B51381BF-1487-4F6E-A188-D1E96686E4AB}" type="presOf" srcId="{00118070-8217-460E-9C68-31C219A80F94}" destId="{5082148D-48DB-4F75-BC1D-CAA62FC1EF3D}" srcOrd="0" destOrd="0" presId="urn:microsoft.com/office/officeart/2005/8/layout/list1"/>
    <dgm:cxn modelId="{BBD1D2C0-63C9-4AD2-A8C9-5B1F61CEB134}" srcId="{75EF21DF-9500-4E05-9D1A-591011EEC2E3}" destId="{40FA7DAF-5D24-4380-83B2-E3F773090B21}" srcOrd="3" destOrd="0" parTransId="{3E299AB4-014E-455F-B4D0-9C3CF415DA00}" sibTransId="{ABFA9E35-1C72-4CE2-86E5-BA08822D98B4}"/>
    <dgm:cxn modelId="{33BCCCDF-6609-4DA6-A153-04C0C497CD22}" type="presOf" srcId="{8415FC8D-B48D-47AD-A30D-BE40788E14B1}" destId="{F86D9E6E-A514-498C-8F1E-3697E7A78687}" srcOrd="0" destOrd="0" presId="urn:microsoft.com/office/officeart/2005/8/layout/list1"/>
    <dgm:cxn modelId="{4FAE7BE5-FC64-484F-8D72-E95B555E948F}" type="presOf" srcId="{321B4145-9934-4EF7-8B29-172458BF4FF2}" destId="{933C26B6-411A-4445-8893-D7D68BA2FA15}" srcOrd="0" destOrd="0" presId="urn:microsoft.com/office/officeart/2005/8/layout/list1"/>
    <dgm:cxn modelId="{7DF636EE-D7A3-493C-9928-02188492F483}" type="presOf" srcId="{8415FC8D-B48D-47AD-A30D-BE40788E14B1}" destId="{DA6F4EDE-1955-4545-B416-DBADB6463F3E}" srcOrd="1" destOrd="0" presId="urn:microsoft.com/office/officeart/2005/8/layout/list1"/>
    <dgm:cxn modelId="{B96643F7-8283-4B38-8DB1-52604B2281D2}" srcId="{75EF21DF-9500-4E05-9D1A-591011EEC2E3}" destId="{00118070-8217-460E-9C68-31C219A80F94}" srcOrd="0" destOrd="0" parTransId="{F674BCAC-4B7B-4B88-A46A-17F28C36234B}" sibTransId="{677240E4-57E8-4617-BE4A-97B3D41D19AD}"/>
    <dgm:cxn modelId="{BD72CFE2-897E-47A8-845B-B4498451CA56}" type="presParOf" srcId="{DD32BA10-F6AD-48F4-854F-06E5EB7B1C56}" destId="{3147C300-2FF4-4B6C-838F-7AD52E55DF43}" srcOrd="0" destOrd="0" presId="urn:microsoft.com/office/officeart/2005/8/layout/list1"/>
    <dgm:cxn modelId="{6A3506A8-C0B3-4EA7-8BE7-F5CBA81A746F}" type="presParOf" srcId="{3147C300-2FF4-4B6C-838F-7AD52E55DF43}" destId="{5082148D-48DB-4F75-BC1D-CAA62FC1EF3D}" srcOrd="0" destOrd="0" presId="urn:microsoft.com/office/officeart/2005/8/layout/list1"/>
    <dgm:cxn modelId="{AEC59196-50A7-4BAE-A67C-70D8E8474D7B}" type="presParOf" srcId="{3147C300-2FF4-4B6C-838F-7AD52E55DF43}" destId="{89A247A3-1CE9-47E2-B4DD-65E52A22E8DF}" srcOrd="1" destOrd="0" presId="urn:microsoft.com/office/officeart/2005/8/layout/list1"/>
    <dgm:cxn modelId="{E02B02C9-5C5F-48C3-9B31-392F2B371A9F}" type="presParOf" srcId="{DD32BA10-F6AD-48F4-854F-06E5EB7B1C56}" destId="{E8A1B7A5-AAF7-42FC-9ED6-9F7748BC4D9D}" srcOrd="1" destOrd="0" presId="urn:microsoft.com/office/officeart/2005/8/layout/list1"/>
    <dgm:cxn modelId="{7405B655-8C79-4625-95AE-C7AF194E77F0}" type="presParOf" srcId="{DD32BA10-F6AD-48F4-854F-06E5EB7B1C56}" destId="{4665FEF4-45C0-4CE4-9E52-FF4FB160E5C2}" srcOrd="2" destOrd="0" presId="urn:microsoft.com/office/officeart/2005/8/layout/list1"/>
    <dgm:cxn modelId="{A194EA30-3B23-418C-893C-5A06720529A6}" type="presParOf" srcId="{DD32BA10-F6AD-48F4-854F-06E5EB7B1C56}" destId="{75AFA774-CB44-43D9-8CDB-A7EF5561822A}" srcOrd="3" destOrd="0" presId="urn:microsoft.com/office/officeart/2005/8/layout/list1"/>
    <dgm:cxn modelId="{EE59FC8F-5291-429E-A271-C2521D04D917}" type="presParOf" srcId="{DD32BA10-F6AD-48F4-854F-06E5EB7B1C56}" destId="{39F04125-6B80-4347-8341-C026393DA106}" srcOrd="4" destOrd="0" presId="urn:microsoft.com/office/officeart/2005/8/layout/list1"/>
    <dgm:cxn modelId="{C69C62EC-B449-44DF-91E3-06C450B53DBD}" type="presParOf" srcId="{39F04125-6B80-4347-8341-C026393DA106}" destId="{933C26B6-411A-4445-8893-D7D68BA2FA15}" srcOrd="0" destOrd="0" presId="urn:microsoft.com/office/officeart/2005/8/layout/list1"/>
    <dgm:cxn modelId="{EE563BC8-A9F4-4B25-B12C-FE404FB886EC}" type="presParOf" srcId="{39F04125-6B80-4347-8341-C026393DA106}" destId="{DA4D8B5E-23BF-4D7E-9D4F-437EC954B6C5}" srcOrd="1" destOrd="0" presId="urn:microsoft.com/office/officeart/2005/8/layout/list1"/>
    <dgm:cxn modelId="{53073503-2834-48E3-96E5-6BA284B3ACF4}" type="presParOf" srcId="{DD32BA10-F6AD-48F4-854F-06E5EB7B1C56}" destId="{11982500-A3DD-4402-B62A-B571AA53A945}" srcOrd="5" destOrd="0" presId="urn:microsoft.com/office/officeart/2005/8/layout/list1"/>
    <dgm:cxn modelId="{3981BACC-357C-4134-8C6F-9FF940529795}" type="presParOf" srcId="{DD32BA10-F6AD-48F4-854F-06E5EB7B1C56}" destId="{E93C621C-17F5-425E-B6E0-B3AF65F1D271}" srcOrd="6" destOrd="0" presId="urn:microsoft.com/office/officeart/2005/8/layout/list1"/>
    <dgm:cxn modelId="{2AB6B2AA-820F-4953-B551-1BF62614FC09}" type="presParOf" srcId="{DD32BA10-F6AD-48F4-854F-06E5EB7B1C56}" destId="{64C8DFD9-B90F-4FD2-BDB3-91F083037F11}" srcOrd="7" destOrd="0" presId="urn:microsoft.com/office/officeart/2005/8/layout/list1"/>
    <dgm:cxn modelId="{CCFCD90D-8AD5-475F-9DB2-F31FCFC7FDC8}" type="presParOf" srcId="{DD32BA10-F6AD-48F4-854F-06E5EB7B1C56}" destId="{70EF509E-3134-4128-88DE-B95274B84695}" srcOrd="8" destOrd="0" presId="urn:microsoft.com/office/officeart/2005/8/layout/list1"/>
    <dgm:cxn modelId="{E0635199-3F5D-4AFD-9A6A-1DE97401701B}" type="presParOf" srcId="{70EF509E-3134-4128-88DE-B95274B84695}" destId="{F86D9E6E-A514-498C-8F1E-3697E7A78687}" srcOrd="0" destOrd="0" presId="urn:microsoft.com/office/officeart/2005/8/layout/list1"/>
    <dgm:cxn modelId="{7EAF19B9-4693-47B6-8464-22532800FACF}" type="presParOf" srcId="{70EF509E-3134-4128-88DE-B95274B84695}" destId="{DA6F4EDE-1955-4545-B416-DBADB6463F3E}" srcOrd="1" destOrd="0" presId="urn:microsoft.com/office/officeart/2005/8/layout/list1"/>
    <dgm:cxn modelId="{D391D2CE-3447-4D3D-9C83-F3DEE92E6771}" type="presParOf" srcId="{DD32BA10-F6AD-48F4-854F-06E5EB7B1C56}" destId="{7779BFDC-D1FB-4600-9CE1-8F9D3956E52D}" srcOrd="9" destOrd="0" presId="urn:microsoft.com/office/officeart/2005/8/layout/list1"/>
    <dgm:cxn modelId="{8B833839-7F62-4968-B501-9A9580EE746D}" type="presParOf" srcId="{DD32BA10-F6AD-48F4-854F-06E5EB7B1C56}" destId="{1FA54CEA-14EC-411A-A665-8AB992B620DB}" srcOrd="10" destOrd="0" presId="urn:microsoft.com/office/officeart/2005/8/layout/list1"/>
    <dgm:cxn modelId="{DCDC843F-CB50-4487-8ADE-182661E17F6A}" type="presParOf" srcId="{DD32BA10-F6AD-48F4-854F-06E5EB7B1C56}" destId="{115A5C3B-B4CE-4CC9-AC1A-3C481074F93E}" srcOrd="11" destOrd="0" presId="urn:microsoft.com/office/officeart/2005/8/layout/list1"/>
    <dgm:cxn modelId="{3FF5BA90-663C-4B6D-98AC-7B85C455CA87}" type="presParOf" srcId="{DD32BA10-F6AD-48F4-854F-06E5EB7B1C56}" destId="{8BED685A-B805-4F73-8CE1-28D72E04BC7A}" srcOrd="12" destOrd="0" presId="urn:microsoft.com/office/officeart/2005/8/layout/list1"/>
    <dgm:cxn modelId="{3A51F67A-F9AA-414A-BB73-7A49DAF4C217}" type="presParOf" srcId="{8BED685A-B805-4F73-8CE1-28D72E04BC7A}" destId="{601E56AF-2A7F-4C0B-91B7-048622B28A5D}" srcOrd="0" destOrd="0" presId="urn:microsoft.com/office/officeart/2005/8/layout/list1"/>
    <dgm:cxn modelId="{14AD2EE0-F825-45FD-ACD4-D8C5427B2C94}" type="presParOf" srcId="{8BED685A-B805-4F73-8CE1-28D72E04BC7A}" destId="{C0254696-FC00-4D84-A09D-D293E26D1EB7}" srcOrd="1" destOrd="0" presId="urn:microsoft.com/office/officeart/2005/8/layout/list1"/>
    <dgm:cxn modelId="{8055796F-FE99-4697-82FD-DF2EB933D050}" type="presParOf" srcId="{DD32BA10-F6AD-48F4-854F-06E5EB7B1C56}" destId="{E38EAC0D-A648-42BC-84F5-C7BCEB9A9404}" srcOrd="13" destOrd="0" presId="urn:microsoft.com/office/officeart/2005/8/layout/list1"/>
    <dgm:cxn modelId="{6A8CE262-9C63-4131-9DD9-C99E6057C713}" type="presParOf" srcId="{DD32BA10-F6AD-48F4-854F-06E5EB7B1C56}" destId="{CE2BF87F-AFA8-439C-AAC1-3974E42073B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FCF681-E90D-4232-9310-C56B69E25A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5FB3F84-7926-4273-9D4E-A3709C1BC5AE}">
      <dgm:prSet/>
      <dgm:spPr/>
      <dgm:t>
        <a:bodyPr/>
        <a:lstStyle/>
        <a:p>
          <a:r>
            <a:rPr lang="fr-FR"/>
            <a:t>Acquisition d’une expérience qui servira dans le monde professionnelle</a:t>
          </a:r>
          <a:endParaRPr lang="en-US"/>
        </a:p>
      </dgm:t>
    </dgm:pt>
    <dgm:pt modelId="{7B101F7F-FD5F-4F75-97AB-5843DE879B40}" type="parTrans" cxnId="{0D48CFB6-D215-4D5E-84DF-3C278A69B822}">
      <dgm:prSet/>
      <dgm:spPr/>
      <dgm:t>
        <a:bodyPr/>
        <a:lstStyle/>
        <a:p>
          <a:endParaRPr lang="en-US"/>
        </a:p>
      </dgm:t>
    </dgm:pt>
    <dgm:pt modelId="{BF500808-4416-49EB-AF60-D5A59563A704}" type="sibTrans" cxnId="{0D48CFB6-D215-4D5E-84DF-3C278A69B822}">
      <dgm:prSet/>
      <dgm:spPr/>
      <dgm:t>
        <a:bodyPr/>
        <a:lstStyle/>
        <a:p>
          <a:endParaRPr lang="en-US"/>
        </a:p>
      </dgm:t>
    </dgm:pt>
    <dgm:pt modelId="{DC00F930-D2AF-412D-BF1B-08AF99A42C3D}">
      <dgm:prSet/>
      <dgm:spPr/>
      <dgm:t>
        <a:bodyPr/>
        <a:lstStyle/>
        <a:p>
          <a:r>
            <a:rPr lang="fr-FR"/>
            <a:t>Amélioration des compétences et connaissance en électronique </a:t>
          </a:r>
          <a:endParaRPr lang="en-US"/>
        </a:p>
      </dgm:t>
    </dgm:pt>
    <dgm:pt modelId="{88D4D875-8DEF-4B35-A87D-4BB9EC4D3611}" type="parTrans" cxnId="{C0BED018-B957-4125-BF39-37B32241B249}">
      <dgm:prSet/>
      <dgm:spPr/>
      <dgm:t>
        <a:bodyPr/>
        <a:lstStyle/>
        <a:p>
          <a:endParaRPr lang="en-US"/>
        </a:p>
      </dgm:t>
    </dgm:pt>
    <dgm:pt modelId="{6C109B0F-080A-428D-8151-19A5B2E0848E}" type="sibTrans" cxnId="{C0BED018-B957-4125-BF39-37B32241B249}">
      <dgm:prSet/>
      <dgm:spPr/>
      <dgm:t>
        <a:bodyPr/>
        <a:lstStyle/>
        <a:p>
          <a:endParaRPr lang="en-US"/>
        </a:p>
      </dgm:t>
    </dgm:pt>
    <dgm:pt modelId="{81F73984-BD32-4F9E-9FAF-D4D1BC46C244}">
      <dgm:prSet/>
      <dgm:spPr/>
      <dgm:t>
        <a:bodyPr/>
        <a:lstStyle/>
        <a:p>
          <a:r>
            <a:rPr lang="fr-FR"/>
            <a:t>Nouvelle perspective quant à la résolution de problème </a:t>
          </a:r>
          <a:endParaRPr lang="en-US"/>
        </a:p>
      </dgm:t>
    </dgm:pt>
    <dgm:pt modelId="{F3E6962E-D3C5-468B-919B-24211FF77651}" type="parTrans" cxnId="{B2845DF8-0574-4617-AC7E-9DEF8BD0C992}">
      <dgm:prSet/>
      <dgm:spPr/>
      <dgm:t>
        <a:bodyPr/>
        <a:lstStyle/>
        <a:p>
          <a:endParaRPr lang="en-US"/>
        </a:p>
      </dgm:t>
    </dgm:pt>
    <dgm:pt modelId="{86739578-3C21-4521-A8FF-9FB457402F43}" type="sibTrans" cxnId="{B2845DF8-0574-4617-AC7E-9DEF8BD0C992}">
      <dgm:prSet/>
      <dgm:spPr/>
      <dgm:t>
        <a:bodyPr/>
        <a:lstStyle/>
        <a:p>
          <a:endParaRPr lang="en-US"/>
        </a:p>
      </dgm:t>
    </dgm:pt>
    <dgm:pt modelId="{37D818FF-617F-4621-BA77-C57AE9CCAA1E}">
      <dgm:prSet/>
      <dgm:spPr/>
      <dgm:t>
        <a:bodyPr/>
        <a:lstStyle/>
        <a:p>
          <a:r>
            <a:rPr lang="fr-FR"/>
            <a:t>Remise en question </a:t>
          </a:r>
          <a:endParaRPr lang="en-US"/>
        </a:p>
      </dgm:t>
    </dgm:pt>
    <dgm:pt modelId="{471DE703-6B32-4204-B268-57EE5D13AEEC}" type="parTrans" cxnId="{2B30B8D9-C051-4CB5-AF11-422E088F430D}">
      <dgm:prSet/>
      <dgm:spPr/>
      <dgm:t>
        <a:bodyPr/>
        <a:lstStyle/>
        <a:p>
          <a:endParaRPr lang="en-US"/>
        </a:p>
      </dgm:t>
    </dgm:pt>
    <dgm:pt modelId="{526B93E4-4BA7-4BCA-BA78-2357E4A950C4}" type="sibTrans" cxnId="{2B30B8D9-C051-4CB5-AF11-422E088F430D}">
      <dgm:prSet/>
      <dgm:spPr/>
      <dgm:t>
        <a:bodyPr/>
        <a:lstStyle/>
        <a:p>
          <a:endParaRPr lang="en-US"/>
        </a:p>
      </dgm:t>
    </dgm:pt>
    <dgm:pt modelId="{5CC6416A-25E4-403B-A1E1-242B1EF089C2}" type="pres">
      <dgm:prSet presAssocID="{E7FCF681-E90D-4232-9310-C56B69E25A51}" presName="root" presStyleCnt="0">
        <dgm:presLayoutVars>
          <dgm:dir/>
          <dgm:resizeHandles val="exact"/>
        </dgm:presLayoutVars>
      </dgm:prSet>
      <dgm:spPr/>
    </dgm:pt>
    <dgm:pt modelId="{FF4A43A7-7715-46CC-97D1-DC3D238A891F}" type="pres">
      <dgm:prSet presAssocID="{75FB3F84-7926-4273-9D4E-A3709C1BC5AE}" presName="compNode" presStyleCnt="0"/>
      <dgm:spPr/>
    </dgm:pt>
    <dgm:pt modelId="{C522215E-E5C1-45EF-9C76-2C18C4868266}" type="pres">
      <dgm:prSet presAssocID="{75FB3F84-7926-4273-9D4E-A3709C1BC5AE}" presName="bgRect" presStyleLbl="bgShp" presStyleIdx="0" presStyleCnt="4"/>
      <dgm:spPr/>
    </dgm:pt>
    <dgm:pt modelId="{582824FF-B8D1-48C4-A787-5153FFA26D75}" type="pres">
      <dgm:prSet presAssocID="{75FB3F84-7926-4273-9D4E-A3709C1BC5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30713442-928D-4A46-8956-5C7A37B138B4}" type="pres">
      <dgm:prSet presAssocID="{75FB3F84-7926-4273-9D4E-A3709C1BC5AE}" presName="spaceRect" presStyleCnt="0"/>
      <dgm:spPr/>
    </dgm:pt>
    <dgm:pt modelId="{C7C1F998-D544-4445-AF44-1A6A093DD382}" type="pres">
      <dgm:prSet presAssocID="{75FB3F84-7926-4273-9D4E-A3709C1BC5AE}" presName="parTx" presStyleLbl="revTx" presStyleIdx="0" presStyleCnt="4">
        <dgm:presLayoutVars>
          <dgm:chMax val="0"/>
          <dgm:chPref val="0"/>
        </dgm:presLayoutVars>
      </dgm:prSet>
      <dgm:spPr/>
    </dgm:pt>
    <dgm:pt modelId="{19B2C2A1-5779-4F8B-81C7-01FF6E0D6CA0}" type="pres">
      <dgm:prSet presAssocID="{BF500808-4416-49EB-AF60-D5A59563A704}" presName="sibTrans" presStyleCnt="0"/>
      <dgm:spPr/>
    </dgm:pt>
    <dgm:pt modelId="{157D15CD-47B9-4374-9C90-5544C65755BE}" type="pres">
      <dgm:prSet presAssocID="{DC00F930-D2AF-412D-BF1B-08AF99A42C3D}" presName="compNode" presStyleCnt="0"/>
      <dgm:spPr/>
    </dgm:pt>
    <dgm:pt modelId="{B1603561-3BC2-4EDC-8D1D-F6477773B902}" type="pres">
      <dgm:prSet presAssocID="{DC00F930-D2AF-412D-BF1B-08AF99A42C3D}" presName="bgRect" presStyleLbl="bgShp" presStyleIdx="1" presStyleCnt="4"/>
      <dgm:spPr/>
    </dgm:pt>
    <dgm:pt modelId="{5F819D20-7654-4253-A601-D5F41BF72448}" type="pres">
      <dgm:prSet presAssocID="{DC00F930-D2AF-412D-BF1B-08AF99A42C3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9E01B57-EF11-414B-A5B7-09A7D22B146B}" type="pres">
      <dgm:prSet presAssocID="{DC00F930-D2AF-412D-BF1B-08AF99A42C3D}" presName="spaceRect" presStyleCnt="0"/>
      <dgm:spPr/>
    </dgm:pt>
    <dgm:pt modelId="{3D210A71-7368-4D78-B636-C077AD055EE0}" type="pres">
      <dgm:prSet presAssocID="{DC00F930-D2AF-412D-BF1B-08AF99A42C3D}" presName="parTx" presStyleLbl="revTx" presStyleIdx="1" presStyleCnt="4">
        <dgm:presLayoutVars>
          <dgm:chMax val="0"/>
          <dgm:chPref val="0"/>
        </dgm:presLayoutVars>
      </dgm:prSet>
      <dgm:spPr/>
    </dgm:pt>
    <dgm:pt modelId="{A099F8B4-3605-481D-B283-061AFD843756}" type="pres">
      <dgm:prSet presAssocID="{6C109B0F-080A-428D-8151-19A5B2E0848E}" presName="sibTrans" presStyleCnt="0"/>
      <dgm:spPr/>
    </dgm:pt>
    <dgm:pt modelId="{F4C17CED-3C80-438B-85A5-D70837FD2E3A}" type="pres">
      <dgm:prSet presAssocID="{81F73984-BD32-4F9E-9FAF-D4D1BC46C244}" presName="compNode" presStyleCnt="0"/>
      <dgm:spPr/>
    </dgm:pt>
    <dgm:pt modelId="{AEC0FCF6-F094-4B48-9695-8BC56B875721}" type="pres">
      <dgm:prSet presAssocID="{81F73984-BD32-4F9E-9FAF-D4D1BC46C244}" presName="bgRect" presStyleLbl="bgShp" presStyleIdx="2" presStyleCnt="4"/>
      <dgm:spPr/>
    </dgm:pt>
    <dgm:pt modelId="{EE0AA697-FF29-43B1-B3BD-3937C81844D0}" type="pres">
      <dgm:prSet presAssocID="{81F73984-BD32-4F9E-9FAF-D4D1BC46C24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7BD9FE76-0E7B-41E5-9BE7-DCCA1C37802A}" type="pres">
      <dgm:prSet presAssocID="{81F73984-BD32-4F9E-9FAF-D4D1BC46C244}" presName="spaceRect" presStyleCnt="0"/>
      <dgm:spPr/>
    </dgm:pt>
    <dgm:pt modelId="{C1F70F75-4D43-4DC9-A53E-3EFC5F367A93}" type="pres">
      <dgm:prSet presAssocID="{81F73984-BD32-4F9E-9FAF-D4D1BC46C244}" presName="parTx" presStyleLbl="revTx" presStyleIdx="2" presStyleCnt="4">
        <dgm:presLayoutVars>
          <dgm:chMax val="0"/>
          <dgm:chPref val="0"/>
        </dgm:presLayoutVars>
      </dgm:prSet>
      <dgm:spPr/>
    </dgm:pt>
    <dgm:pt modelId="{D349312D-7AF3-4B08-8CC8-4A53ED293CF1}" type="pres">
      <dgm:prSet presAssocID="{86739578-3C21-4521-A8FF-9FB457402F43}" presName="sibTrans" presStyleCnt="0"/>
      <dgm:spPr/>
    </dgm:pt>
    <dgm:pt modelId="{A2B9DA94-A232-4B3C-9675-D65F8F4DA873}" type="pres">
      <dgm:prSet presAssocID="{37D818FF-617F-4621-BA77-C57AE9CCAA1E}" presName="compNode" presStyleCnt="0"/>
      <dgm:spPr/>
    </dgm:pt>
    <dgm:pt modelId="{93E20986-8A22-420C-AD94-0CA2CEBD8177}" type="pres">
      <dgm:prSet presAssocID="{37D818FF-617F-4621-BA77-C57AE9CCAA1E}" presName="bgRect" presStyleLbl="bgShp" presStyleIdx="3" presStyleCnt="4"/>
      <dgm:spPr/>
    </dgm:pt>
    <dgm:pt modelId="{397BEA93-0B9C-4D49-AEBE-EBF2B0797A3B}" type="pres">
      <dgm:prSet presAssocID="{37D818FF-617F-4621-BA77-C57AE9CCAA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128FE097-593F-4E16-99F0-32D290258075}" type="pres">
      <dgm:prSet presAssocID="{37D818FF-617F-4621-BA77-C57AE9CCAA1E}" presName="spaceRect" presStyleCnt="0"/>
      <dgm:spPr/>
    </dgm:pt>
    <dgm:pt modelId="{005196B2-1FDF-4CB0-8D78-AC63D4CE38EF}" type="pres">
      <dgm:prSet presAssocID="{37D818FF-617F-4621-BA77-C57AE9CCAA1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0BED018-B957-4125-BF39-37B32241B249}" srcId="{E7FCF681-E90D-4232-9310-C56B69E25A51}" destId="{DC00F930-D2AF-412D-BF1B-08AF99A42C3D}" srcOrd="1" destOrd="0" parTransId="{88D4D875-8DEF-4B35-A87D-4BB9EC4D3611}" sibTransId="{6C109B0F-080A-428D-8151-19A5B2E0848E}"/>
    <dgm:cxn modelId="{1AE46929-DA3F-44B2-9ACB-9052F31A3E0A}" type="presOf" srcId="{37D818FF-617F-4621-BA77-C57AE9CCAA1E}" destId="{005196B2-1FDF-4CB0-8D78-AC63D4CE38EF}" srcOrd="0" destOrd="0" presId="urn:microsoft.com/office/officeart/2018/2/layout/IconVerticalSolidList"/>
    <dgm:cxn modelId="{7C8E9166-FECD-4147-BC1D-754374AC4685}" type="presOf" srcId="{DC00F930-D2AF-412D-BF1B-08AF99A42C3D}" destId="{3D210A71-7368-4D78-B636-C077AD055EE0}" srcOrd="0" destOrd="0" presId="urn:microsoft.com/office/officeart/2018/2/layout/IconVerticalSolidList"/>
    <dgm:cxn modelId="{B323A8B5-0104-4634-BD08-165FF6FB3012}" type="presOf" srcId="{E7FCF681-E90D-4232-9310-C56B69E25A51}" destId="{5CC6416A-25E4-403B-A1E1-242B1EF089C2}" srcOrd="0" destOrd="0" presId="urn:microsoft.com/office/officeart/2018/2/layout/IconVerticalSolidList"/>
    <dgm:cxn modelId="{0D48CFB6-D215-4D5E-84DF-3C278A69B822}" srcId="{E7FCF681-E90D-4232-9310-C56B69E25A51}" destId="{75FB3F84-7926-4273-9D4E-A3709C1BC5AE}" srcOrd="0" destOrd="0" parTransId="{7B101F7F-FD5F-4F75-97AB-5843DE879B40}" sibTransId="{BF500808-4416-49EB-AF60-D5A59563A704}"/>
    <dgm:cxn modelId="{2B30B8D9-C051-4CB5-AF11-422E088F430D}" srcId="{E7FCF681-E90D-4232-9310-C56B69E25A51}" destId="{37D818FF-617F-4621-BA77-C57AE9CCAA1E}" srcOrd="3" destOrd="0" parTransId="{471DE703-6B32-4204-B268-57EE5D13AEEC}" sibTransId="{526B93E4-4BA7-4BCA-BA78-2357E4A950C4}"/>
    <dgm:cxn modelId="{6B0548E9-403B-435E-91AF-F2AF4C4C8777}" type="presOf" srcId="{81F73984-BD32-4F9E-9FAF-D4D1BC46C244}" destId="{C1F70F75-4D43-4DC9-A53E-3EFC5F367A93}" srcOrd="0" destOrd="0" presId="urn:microsoft.com/office/officeart/2018/2/layout/IconVerticalSolidList"/>
    <dgm:cxn modelId="{AA9F7BF0-ACE3-4F43-AE50-27A98AA3A0B9}" type="presOf" srcId="{75FB3F84-7926-4273-9D4E-A3709C1BC5AE}" destId="{C7C1F998-D544-4445-AF44-1A6A093DD382}" srcOrd="0" destOrd="0" presId="urn:microsoft.com/office/officeart/2018/2/layout/IconVerticalSolidList"/>
    <dgm:cxn modelId="{B2845DF8-0574-4617-AC7E-9DEF8BD0C992}" srcId="{E7FCF681-E90D-4232-9310-C56B69E25A51}" destId="{81F73984-BD32-4F9E-9FAF-D4D1BC46C244}" srcOrd="2" destOrd="0" parTransId="{F3E6962E-D3C5-468B-919B-24211FF77651}" sibTransId="{86739578-3C21-4521-A8FF-9FB457402F43}"/>
    <dgm:cxn modelId="{91AE5EA4-DD76-4484-A782-7FC91F4C8511}" type="presParOf" srcId="{5CC6416A-25E4-403B-A1E1-242B1EF089C2}" destId="{FF4A43A7-7715-46CC-97D1-DC3D238A891F}" srcOrd="0" destOrd="0" presId="urn:microsoft.com/office/officeart/2018/2/layout/IconVerticalSolidList"/>
    <dgm:cxn modelId="{EA9747CA-1FDB-49F3-A872-7FE35F6B0476}" type="presParOf" srcId="{FF4A43A7-7715-46CC-97D1-DC3D238A891F}" destId="{C522215E-E5C1-45EF-9C76-2C18C4868266}" srcOrd="0" destOrd="0" presId="urn:microsoft.com/office/officeart/2018/2/layout/IconVerticalSolidList"/>
    <dgm:cxn modelId="{31C7284C-2AD7-4047-84AE-D220564B5F9B}" type="presParOf" srcId="{FF4A43A7-7715-46CC-97D1-DC3D238A891F}" destId="{582824FF-B8D1-48C4-A787-5153FFA26D75}" srcOrd="1" destOrd="0" presId="urn:microsoft.com/office/officeart/2018/2/layout/IconVerticalSolidList"/>
    <dgm:cxn modelId="{E5358DDE-F224-4D11-9F1D-FC48A5D130A1}" type="presParOf" srcId="{FF4A43A7-7715-46CC-97D1-DC3D238A891F}" destId="{30713442-928D-4A46-8956-5C7A37B138B4}" srcOrd="2" destOrd="0" presId="urn:microsoft.com/office/officeart/2018/2/layout/IconVerticalSolidList"/>
    <dgm:cxn modelId="{1B1BEDE2-C9D2-470B-9EF5-A3DC16EF28DC}" type="presParOf" srcId="{FF4A43A7-7715-46CC-97D1-DC3D238A891F}" destId="{C7C1F998-D544-4445-AF44-1A6A093DD382}" srcOrd="3" destOrd="0" presId="urn:microsoft.com/office/officeart/2018/2/layout/IconVerticalSolidList"/>
    <dgm:cxn modelId="{716D01A5-2400-416F-AF65-EFCB8FEC23A3}" type="presParOf" srcId="{5CC6416A-25E4-403B-A1E1-242B1EF089C2}" destId="{19B2C2A1-5779-4F8B-81C7-01FF6E0D6CA0}" srcOrd="1" destOrd="0" presId="urn:microsoft.com/office/officeart/2018/2/layout/IconVerticalSolidList"/>
    <dgm:cxn modelId="{AFA463FC-7938-4EBA-9B75-904DCA03BEAD}" type="presParOf" srcId="{5CC6416A-25E4-403B-A1E1-242B1EF089C2}" destId="{157D15CD-47B9-4374-9C90-5544C65755BE}" srcOrd="2" destOrd="0" presId="urn:microsoft.com/office/officeart/2018/2/layout/IconVerticalSolidList"/>
    <dgm:cxn modelId="{C45884A6-9115-49BF-B845-4740D42E3ED3}" type="presParOf" srcId="{157D15CD-47B9-4374-9C90-5544C65755BE}" destId="{B1603561-3BC2-4EDC-8D1D-F6477773B902}" srcOrd="0" destOrd="0" presId="urn:microsoft.com/office/officeart/2018/2/layout/IconVerticalSolidList"/>
    <dgm:cxn modelId="{909B98F2-3580-4F72-8692-43BCC04E5CA1}" type="presParOf" srcId="{157D15CD-47B9-4374-9C90-5544C65755BE}" destId="{5F819D20-7654-4253-A601-D5F41BF72448}" srcOrd="1" destOrd="0" presId="urn:microsoft.com/office/officeart/2018/2/layout/IconVerticalSolidList"/>
    <dgm:cxn modelId="{59B233D5-9EC5-4423-8A50-FACD849BD66B}" type="presParOf" srcId="{157D15CD-47B9-4374-9C90-5544C65755BE}" destId="{99E01B57-EF11-414B-A5B7-09A7D22B146B}" srcOrd="2" destOrd="0" presId="urn:microsoft.com/office/officeart/2018/2/layout/IconVerticalSolidList"/>
    <dgm:cxn modelId="{D114FE3F-242E-4E48-A59E-7C6D74A45143}" type="presParOf" srcId="{157D15CD-47B9-4374-9C90-5544C65755BE}" destId="{3D210A71-7368-4D78-B636-C077AD055EE0}" srcOrd="3" destOrd="0" presId="urn:microsoft.com/office/officeart/2018/2/layout/IconVerticalSolidList"/>
    <dgm:cxn modelId="{EB59ABDE-5D86-4010-BAD4-A50473229612}" type="presParOf" srcId="{5CC6416A-25E4-403B-A1E1-242B1EF089C2}" destId="{A099F8B4-3605-481D-B283-061AFD843756}" srcOrd="3" destOrd="0" presId="urn:microsoft.com/office/officeart/2018/2/layout/IconVerticalSolidList"/>
    <dgm:cxn modelId="{9C0ACFD2-853A-413E-9641-AF6FA8CB0760}" type="presParOf" srcId="{5CC6416A-25E4-403B-A1E1-242B1EF089C2}" destId="{F4C17CED-3C80-438B-85A5-D70837FD2E3A}" srcOrd="4" destOrd="0" presId="urn:microsoft.com/office/officeart/2018/2/layout/IconVerticalSolidList"/>
    <dgm:cxn modelId="{1BF765FF-243A-4496-A2EA-91A0DDBF60DE}" type="presParOf" srcId="{F4C17CED-3C80-438B-85A5-D70837FD2E3A}" destId="{AEC0FCF6-F094-4B48-9695-8BC56B875721}" srcOrd="0" destOrd="0" presId="urn:microsoft.com/office/officeart/2018/2/layout/IconVerticalSolidList"/>
    <dgm:cxn modelId="{03CC70D5-37B4-461D-BFEC-83D3B5DD0755}" type="presParOf" srcId="{F4C17CED-3C80-438B-85A5-D70837FD2E3A}" destId="{EE0AA697-FF29-43B1-B3BD-3937C81844D0}" srcOrd="1" destOrd="0" presId="urn:microsoft.com/office/officeart/2018/2/layout/IconVerticalSolidList"/>
    <dgm:cxn modelId="{C4A2BE25-817B-4AE0-B021-D271A2CE374B}" type="presParOf" srcId="{F4C17CED-3C80-438B-85A5-D70837FD2E3A}" destId="{7BD9FE76-0E7B-41E5-9BE7-DCCA1C37802A}" srcOrd="2" destOrd="0" presId="urn:microsoft.com/office/officeart/2018/2/layout/IconVerticalSolidList"/>
    <dgm:cxn modelId="{4B42FDFC-ABFA-4356-A2DA-5B1B15AAE2EE}" type="presParOf" srcId="{F4C17CED-3C80-438B-85A5-D70837FD2E3A}" destId="{C1F70F75-4D43-4DC9-A53E-3EFC5F367A93}" srcOrd="3" destOrd="0" presId="urn:microsoft.com/office/officeart/2018/2/layout/IconVerticalSolidList"/>
    <dgm:cxn modelId="{18FEBABD-16A2-4992-8597-D775ADA59A52}" type="presParOf" srcId="{5CC6416A-25E4-403B-A1E1-242B1EF089C2}" destId="{D349312D-7AF3-4B08-8CC8-4A53ED293CF1}" srcOrd="5" destOrd="0" presId="urn:microsoft.com/office/officeart/2018/2/layout/IconVerticalSolidList"/>
    <dgm:cxn modelId="{D91449F6-26FB-483E-8154-7DC45F506770}" type="presParOf" srcId="{5CC6416A-25E4-403B-A1E1-242B1EF089C2}" destId="{A2B9DA94-A232-4B3C-9675-D65F8F4DA873}" srcOrd="6" destOrd="0" presId="urn:microsoft.com/office/officeart/2018/2/layout/IconVerticalSolidList"/>
    <dgm:cxn modelId="{63FC373E-C051-405A-99CF-8293FB50D4C3}" type="presParOf" srcId="{A2B9DA94-A232-4B3C-9675-D65F8F4DA873}" destId="{93E20986-8A22-420C-AD94-0CA2CEBD8177}" srcOrd="0" destOrd="0" presId="urn:microsoft.com/office/officeart/2018/2/layout/IconVerticalSolidList"/>
    <dgm:cxn modelId="{257BF321-0630-414F-B06B-5CCD692D43DF}" type="presParOf" srcId="{A2B9DA94-A232-4B3C-9675-D65F8F4DA873}" destId="{397BEA93-0B9C-4D49-AEBE-EBF2B0797A3B}" srcOrd="1" destOrd="0" presId="urn:microsoft.com/office/officeart/2018/2/layout/IconVerticalSolidList"/>
    <dgm:cxn modelId="{4D3F4781-DD44-488E-8AEF-E7C56A118FD8}" type="presParOf" srcId="{A2B9DA94-A232-4B3C-9675-D65F8F4DA873}" destId="{128FE097-593F-4E16-99F0-32D290258075}" srcOrd="2" destOrd="0" presId="urn:microsoft.com/office/officeart/2018/2/layout/IconVerticalSolidList"/>
    <dgm:cxn modelId="{F6907D83-4851-4751-BA42-2DCD70A784F2}" type="presParOf" srcId="{A2B9DA94-A232-4B3C-9675-D65F8F4DA873}" destId="{005196B2-1FDF-4CB0-8D78-AC63D4CE38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5FEF4-45C0-4CE4-9E52-FF4FB160E5C2}">
      <dsp:nvSpPr>
        <dsp:cNvPr id="0" name=""/>
        <dsp:cNvSpPr/>
      </dsp:nvSpPr>
      <dsp:spPr>
        <a:xfrm>
          <a:off x="0" y="339098"/>
          <a:ext cx="110490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247A3-1CE9-47E2-B4DD-65E52A22E8DF}">
      <dsp:nvSpPr>
        <dsp:cNvPr id="0" name=""/>
        <dsp:cNvSpPr/>
      </dsp:nvSpPr>
      <dsp:spPr>
        <a:xfrm>
          <a:off x="552450" y="14378"/>
          <a:ext cx="7734300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338" tIns="0" rIns="29233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Améliorer la structure des compartiments</a:t>
          </a:r>
          <a:endParaRPr lang="en-US" sz="2200" kern="1200"/>
        </a:p>
      </dsp:txBody>
      <dsp:txXfrm>
        <a:off x="584153" y="46081"/>
        <a:ext cx="7670894" cy="586034"/>
      </dsp:txXfrm>
    </dsp:sp>
    <dsp:sp modelId="{E93C621C-17F5-425E-B6E0-B3AF65F1D271}">
      <dsp:nvSpPr>
        <dsp:cNvPr id="0" name=""/>
        <dsp:cNvSpPr/>
      </dsp:nvSpPr>
      <dsp:spPr>
        <a:xfrm>
          <a:off x="0" y="1337018"/>
          <a:ext cx="110490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D8B5E-23BF-4D7E-9D4F-437EC954B6C5}">
      <dsp:nvSpPr>
        <dsp:cNvPr id="0" name=""/>
        <dsp:cNvSpPr/>
      </dsp:nvSpPr>
      <dsp:spPr>
        <a:xfrm>
          <a:off x="552450" y="1012298"/>
          <a:ext cx="7734300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338" tIns="0" rIns="29233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Optimiser le système de trappe </a:t>
          </a:r>
          <a:endParaRPr lang="en-US" sz="2200" kern="1200"/>
        </a:p>
      </dsp:txBody>
      <dsp:txXfrm>
        <a:off x="584153" y="1044001"/>
        <a:ext cx="7670894" cy="586034"/>
      </dsp:txXfrm>
    </dsp:sp>
    <dsp:sp modelId="{1FA54CEA-14EC-411A-A665-8AB992B620DB}">
      <dsp:nvSpPr>
        <dsp:cNvPr id="0" name=""/>
        <dsp:cNvSpPr/>
      </dsp:nvSpPr>
      <dsp:spPr>
        <a:xfrm>
          <a:off x="0" y="2334938"/>
          <a:ext cx="110490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F4EDE-1955-4545-B416-DBADB6463F3E}">
      <dsp:nvSpPr>
        <dsp:cNvPr id="0" name=""/>
        <dsp:cNvSpPr/>
      </dsp:nvSpPr>
      <dsp:spPr>
        <a:xfrm>
          <a:off x="552450" y="2010218"/>
          <a:ext cx="7734300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338" tIns="0" rIns="29233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Pouvoir créer des menus sur l’application</a:t>
          </a:r>
          <a:endParaRPr lang="en-US" sz="2200" kern="1200"/>
        </a:p>
      </dsp:txBody>
      <dsp:txXfrm>
        <a:off x="584153" y="2041921"/>
        <a:ext cx="7670894" cy="586034"/>
      </dsp:txXfrm>
    </dsp:sp>
    <dsp:sp modelId="{CE2BF87F-AFA8-439C-AAC1-3974E42073B4}">
      <dsp:nvSpPr>
        <dsp:cNvPr id="0" name=""/>
        <dsp:cNvSpPr/>
      </dsp:nvSpPr>
      <dsp:spPr>
        <a:xfrm>
          <a:off x="0" y="3332859"/>
          <a:ext cx="110490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54696-FC00-4D84-A09D-D293E26D1EB7}">
      <dsp:nvSpPr>
        <dsp:cNvPr id="0" name=""/>
        <dsp:cNvSpPr/>
      </dsp:nvSpPr>
      <dsp:spPr>
        <a:xfrm>
          <a:off x="552450" y="3008139"/>
          <a:ext cx="7734300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338" tIns="0" rIns="29233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Quantité des céréales tombées </a:t>
          </a:r>
          <a:endParaRPr lang="en-US" sz="2200" kern="1200"/>
        </a:p>
      </dsp:txBody>
      <dsp:txXfrm>
        <a:off x="584153" y="3039842"/>
        <a:ext cx="7670894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2215E-E5C1-45EF-9C76-2C18C4868266}">
      <dsp:nvSpPr>
        <dsp:cNvPr id="0" name=""/>
        <dsp:cNvSpPr/>
      </dsp:nvSpPr>
      <dsp:spPr>
        <a:xfrm>
          <a:off x="0" y="1619"/>
          <a:ext cx="11049000" cy="8207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824FF-B8D1-48C4-A787-5153FFA26D75}">
      <dsp:nvSpPr>
        <dsp:cNvPr id="0" name=""/>
        <dsp:cNvSpPr/>
      </dsp:nvSpPr>
      <dsp:spPr>
        <a:xfrm>
          <a:off x="248266" y="186280"/>
          <a:ext cx="451393" cy="4513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1F998-D544-4445-AF44-1A6A093DD382}">
      <dsp:nvSpPr>
        <dsp:cNvPr id="0" name=""/>
        <dsp:cNvSpPr/>
      </dsp:nvSpPr>
      <dsp:spPr>
        <a:xfrm>
          <a:off x="947926" y="1619"/>
          <a:ext cx="10101073" cy="820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859" tIns="86859" rIns="86859" bIns="8685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Acquisition d’une expérience qui servira dans le monde professionnelle</a:t>
          </a:r>
          <a:endParaRPr lang="en-US" sz="2200" kern="1200"/>
        </a:p>
      </dsp:txBody>
      <dsp:txXfrm>
        <a:off x="947926" y="1619"/>
        <a:ext cx="10101073" cy="820715"/>
      </dsp:txXfrm>
    </dsp:sp>
    <dsp:sp modelId="{B1603561-3BC2-4EDC-8D1D-F6477773B902}">
      <dsp:nvSpPr>
        <dsp:cNvPr id="0" name=""/>
        <dsp:cNvSpPr/>
      </dsp:nvSpPr>
      <dsp:spPr>
        <a:xfrm>
          <a:off x="0" y="1027513"/>
          <a:ext cx="11049000" cy="8207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819D20-7654-4253-A601-D5F41BF72448}">
      <dsp:nvSpPr>
        <dsp:cNvPr id="0" name=""/>
        <dsp:cNvSpPr/>
      </dsp:nvSpPr>
      <dsp:spPr>
        <a:xfrm>
          <a:off x="248266" y="1212174"/>
          <a:ext cx="451393" cy="4513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10A71-7368-4D78-B636-C077AD055EE0}">
      <dsp:nvSpPr>
        <dsp:cNvPr id="0" name=""/>
        <dsp:cNvSpPr/>
      </dsp:nvSpPr>
      <dsp:spPr>
        <a:xfrm>
          <a:off x="947926" y="1027513"/>
          <a:ext cx="10101073" cy="820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859" tIns="86859" rIns="86859" bIns="8685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Amélioration des compétences et connaissance en électronique </a:t>
          </a:r>
          <a:endParaRPr lang="en-US" sz="2200" kern="1200"/>
        </a:p>
      </dsp:txBody>
      <dsp:txXfrm>
        <a:off x="947926" y="1027513"/>
        <a:ext cx="10101073" cy="820715"/>
      </dsp:txXfrm>
    </dsp:sp>
    <dsp:sp modelId="{AEC0FCF6-F094-4B48-9695-8BC56B875721}">
      <dsp:nvSpPr>
        <dsp:cNvPr id="0" name=""/>
        <dsp:cNvSpPr/>
      </dsp:nvSpPr>
      <dsp:spPr>
        <a:xfrm>
          <a:off x="0" y="2053408"/>
          <a:ext cx="11049000" cy="8207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AA697-FF29-43B1-B3BD-3937C81844D0}">
      <dsp:nvSpPr>
        <dsp:cNvPr id="0" name=""/>
        <dsp:cNvSpPr/>
      </dsp:nvSpPr>
      <dsp:spPr>
        <a:xfrm>
          <a:off x="248266" y="2238069"/>
          <a:ext cx="451393" cy="4513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70F75-4D43-4DC9-A53E-3EFC5F367A93}">
      <dsp:nvSpPr>
        <dsp:cNvPr id="0" name=""/>
        <dsp:cNvSpPr/>
      </dsp:nvSpPr>
      <dsp:spPr>
        <a:xfrm>
          <a:off x="947926" y="2053408"/>
          <a:ext cx="10101073" cy="820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859" tIns="86859" rIns="86859" bIns="8685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Nouvelle perspective quant à la résolution de problème </a:t>
          </a:r>
          <a:endParaRPr lang="en-US" sz="2200" kern="1200"/>
        </a:p>
      </dsp:txBody>
      <dsp:txXfrm>
        <a:off x="947926" y="2053408"/>
        <a:ext cx="10101073" cy="820715"/>
      </dsp:txXfrm>
    </dsp:sp>
    <dsp:sp modelId="{93E20986-8A22-420C-AD94-0CA2CEBD8177}">
      <dsp:nvSpPr>
        <dsp:cNvPr id="0" name=""/>
        <dsp:cNvSpPr/>
      </dsp:nvSpPr>
      <dsp:spPr>
        <a:xfrm>
          <a:off x="0" y="3079303"/>
          <a:ext cx="11049000" cy="8207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7BEA93-0B9C-4D49-AEBE-EBF2B0797A3B}">
      <dsp:nvSpPr>
        <dsp:cNvPr id="0" name=""/>
        <dsp:cNvSpPr/>
      </dsp:nvSpPr>
      <dsp:spPr>
        <a:xfrm>
          <a:off x="248266" y="3263964"/>
          <a:ext cx="451393" cy="4513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196B2-1FDF-4CB0-8D78-AC63D4CE38EF}">
      <dsp:nvSpPr>
        <dsp:cNvPr id="0" name=""/>
        <dsp:cNvSpPr/>
      </dsp:nvSpPr>
      <dsp:spPr>
        <a:xfrm>
          <a:off x="947926" y="3079303"/>
          <a:ext cx="10101073" cy="820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859" tIns="86859" rIns="86859" bIns="8685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Remise en question </a:t>
          </a:r>
          <a:endParaRPr lang="en-US" sz="2200" kern="1200"/>
        </a:p>
      </dsp:txBody>
      <dsp:txXfrm>
        <a:off x="947926" y="3079303"/>
        <a:ext cx="10101073" cy="820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3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9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8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5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7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2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3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4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1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7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3/17/2022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8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e planche de petit-déjeuner">
            <a:extLst>
              <a:ext uri="{FF2B5EF4-FFF2-40B4-BE49-F238E27FC236}">
                <a16:creationId xmlns:a16="http://schemas.microsoft.com/office/drawing/2014/main" id="{B01AE7CD-65AD-4CA1-B224-B48948AA05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6"/>
          <a:stretch/>
        </p:blipFill>
        <p:spPr>
          <a:xfrm>
            <a:off x="9" y="-1119"/>
            <a:ext cx="12191982" cy="685911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6C3E48C-655A-4982-8E73-7FB0D9E6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" y="3307170"/>
            <a:ext cx="12191982" cy="3558767"/>
          </a:xfrm>
          <a:prstGeom prst="rect">
            <a:avLst/>
          </a:prstGeom>
          <a:gradFill>
            <a:gsLst>
              <a:gs pos="89000">
                <a:srgbClr val="000000">
                  <a:alpha val="0"/>
                </a:srgbClr>
              </a:gs>
              <a:gs pos="0">
                <a:schemeClr val="tx1"/>
              </a:gs>
              <a:gs pos="56000">
                <a:srgbClr val="000000">
                  <a:alpha val="26000"/>
                </a:srgbClr>
              </a:gs>
              <a:gs pos="14000">
                <a:srgbClr val="000000">
                  <a:alpha val="37000"/>
                </a:srgbClr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301254-C3DC-4BF1-A4F5-B854781FB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308" y="2838734"/>
            <a:ext cx="8625385" cy="2729554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Projet Arduino : Smart Breakfast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84AE7A-FAC2-4AC5-8B6A-17F21EBE1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260" y="5786651"/>
            <a:ext cx="5909481" cy="811373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rgbClr val="FFFFFF"/>
                </a:solidFill>
              </a:rPr>
              <a:t>MISIC Luka </a:t>
            </a:r>
          </a:p>
          <a:p>
            <a:r>
              <a:rPr lang="fr-FR" dirty="0">
                <a:solidFill>
                  <a:srgbClr val="FFFFFF"/>
                </a:solidFill>
              </a:rPr>
              <a:t>BOUHLEL ZIAD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F6CA7DA-30A9-4BA4-A8F3-BE4A4AD85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0025"/>
            <a:ext cx="2875722" cy="55043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4C08223-1502-475B-8191-FAB75090A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516" y="523276"/>
            <a:ext cx="6832734" cy="4110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76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3" y="5267"/>
            <a:ext cx="6635041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8029FF-51AC-4826-AA17-17987596C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32" y="571500"/>
            <a:ext cx="5110909" cy="1691969"/>
          </a:xfrm>
        </p:spPr>
        <p:txBody>
          <a:bodyPr>
            <a:normAutofit/>
          </a:bodyPr>
          <a:lstStyle/>
          <a:p>
            <a:pPr algn="ctr"/>
            <a:r>
              <a:rPr lang="fr-FR" sz="3700" dirty="0"/>
              <a:t>Comment optimiser son temps le matin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D8F4D-B607-4FCA-BB7F-E17A1AF39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415379"/>
            <a:ext cx="4539129" cy="3699747"/>
          </a:xfrm>
        </p:spPr>
        <p:txBody>
          <a:bodyPr>
            <a:normAutofit/>
          </a:bodyPr>
          <a:lstStyle/>
          <a:p>
            <a:r>
              <a:rPr lang="fr-FR" b="1" i="1" u="sng" dirty="0"/>
              <a:t>Objectif</a:t>
            </a:r>
            <a:r>
              <a:rPr lang="fr-FR" u="sng" dirty="0"/>
              <a:t> </a:t>
            </a:r>
            <a:r>
              <a:rPr lang="fr-FR" dirty="0"/>
              <a:t>: Faire un distributeur de céréale automatisée</a:t>
            </a:r>
          </a:p>
          <a:p>
            <a:r>
              <a:rPr lang="fr-FR" b="1" u="sng" dirty="0"/>
              <a:t>Fonctionnalités :</a:t>
            </a:r>
          </a:p>
          <a:p>
            <a:r>
              <a:rPr lang="fr-FR" dirty="0"/>
              <a:t> - Distribution de lait</a:t>
            </a:r>
          </a:p>
          <a:p>
            <a:r>
              <a:rPr lang="fr-FR" dirty="0"/>
              <a:t>- Distribution de céréales</a:t>
            </a:r>
          </a:p>
          <a:p>
            <a:r>
              <a:rPr lang="fr-FR" dirty="0"/>
              <a:t>- Choix par Bluetooth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050" name="Picture 2" descr="Distributeur cereales 4 tubes, 4 x 3 litres - professionnel">
            <a:extLst>
              <a:ext uri="{FF2B5EF4-FFF2-40B4-BE49-F238E27FC236}">
                <a16:creationId xmlns:a16="http://schemas.microsoft.com/office/drawing/2014/main" id="{7FC03AC4-AF5B-4024-B67F-4EEEAB2D79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2" r="13001" b="-3"/>
          <a:stretch/>
        </p:blipFill>
        <p:spPr bwMode="auto">
          <a:xfrm>
            <a:off x="6645834" y="1"/>
            <a:ext cx="5546166" cy="68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3389B237-4CAB-4403-A95C-C04D71F4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5458" y="-31769"/>
            <a:ext cx="510538" cy="6804779"/>
            <a:chOff x="11445458" y="-31769"/>
            <a:chExt cx="510538" cy="6804779"/>
          </a:xfrm>
        </p:grpSpPr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521" y="66633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3">
              <a:extLst>
                <a:ext uri="{FF2B5EF4-FFF2-40B4-BE49-F238E27FC236}">
                  <a16:creationId xmlns:a16="http://schemas.microsoft.com/office/drawing/2014/main" id="{0E53B701-E5D9-4269-97AD-69F3087D2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53F3EB0D-ADA8-4F65-9811-0A990FE6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3">
              <a:extLst>
                <a:ext uri="{FF2B5EF4-FFF2-40B4-BE49-F238E27FC236}">
                  <a16:creationId xmlns:a16="http://schemas.microsoft.com/office/drawing/2014/main" id="{7FC10137-17E1-4C6D-B7A2-CD86B7C14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983715DD-6794-4B57-8585-E0EFF671E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5">
              <a:extLst>
                <a:ext uri="{FF2B5EF4-FFF2-40B4-BE49-F238E27FC236}">
                  <a16:creationId xmlns:a16="http://schemas.microsoft.com/office/drawing/2014/main" id="{6B8B9805-E14F-4943-B15E-48460BFD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6">
              <a:extLst>
                <a:ext uri="{FF2B5EF4-FFF2-40B4-BE49-F238E27FC236}">
                  <a16:creationId xmlns:a16="http://schemas.microsoft.com/office/drawing/2014/main" id="{112C42C6-34DE-404D-B18A-8E94E76A3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23823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7">
              <a:extLst>
                <a:ext uri="{FF2B5EF4-FFF2-40B4-BE49-F238E27FC236}">
                  <a16:creationId xmlns:a16="http://schemas.microsoft.com/office/drawing/2014/main" id="{105114E3-B528-44FB-AD64-31F7940A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9">
              <a:extLst>
                <a:ext uri="{FF2B5EF4-FFF2-40B4-BE49-F238E27FC236}">
                  <a16:creationId xmlns:a16="http://schemas.microsoft.com/office/drawing/2014/main" id="{66162961-2E66-4F1D-AD08-A09C28C5E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0">
              <a:extLst>
                <a:ext uri="{FF2B5EF4-FFF2-40B4-BE49-F238E27FC236}">
                  <a16:creationId xmlns:a16="http://schemas.microsoft.com/office/drawing/2014/main" id="{7DF10D80-7F03-41B7-BF83-7086CFB7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368" y="184773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1">
              <a:extLst>
                <a:ext uri="{FF2B5EF4-FFF2-40B4-BE49-F238E27FC236}">
                  <a16:creationId xmlns:a16="http://schemas.microsoft.com/office/drawing/2014/main" id="{60E5BEF8-88A7-4088-8382-FC596B16B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1">
              <a:extLst>
                <a:ext uri="{FF2B5EF4-FFF2-40B4-BE49-F238E27FC236}">
                  <a16:creationId xmlns:a16="http://schemas.microsoft.com/office/drawing/2014/main" id="{884943FC-F8F5-47A2-8C6C-AD8385B0F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2">
              <a:extLst>
                <a:ext uri="{FF2B5EF4-FFF2-40B4-BE49-F238E27FC236}">
                  <a16:creationId xmlns:a16="http://schemas.microsoft.com/office/drawing/2014/main" id="{FBD1CFD7-B550-428B-99C5-E70AE1117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3">
              <a:extLst>
                <a:ext uri="{FF2B5EF4-FFF2-40B4-BE49-F238E27FC236}">
                  <a16:creationId xmlns:a16="http://schemas.microsoft.com/office/drawing/2014/main" id="{86464553-DBB1-4FDD-A906-723DE0BFA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789" y="393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9">
              <a:extLst>
                <a:ext uri="{FF2B5EF4-FFF2-40B4-BE49-F238E27FC236}">
                  <a16:creationId xmlns:a16="http://schemas.microsoft.com/office/drawing/2014/main" id="{363F6E9F-7E05-4464-BE66-BB27B4589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0">
              <a:extLst>
                <a:ext uri="{FF2B5EF4-FFF2-40B4-BE49-F238E27FC236}">
                  <a16:creationId xmlns:a16="http://schemas.microsoft.com/office/drawing/2014/main" id="{CE4367E1-2C4E-4A0B-A9E2-2DC3B3BCD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05">
              <a:extLst>
                <a:ext uri="{FF2B5EF4-FFF2-40B4-BE49-F238E27FC236}">
                  <a16:creationId xmlns:a16="http://schemas.microsoft.com/office/drawing/2014/main" id="{EE215DA3-ED82-4F29-9835-DD3B5ADD4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39032" y="202351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729" y="2612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9873A13E-F493-4022-9CDB-49676747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240972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3">
              <a:extLst>
                <a:ext uri="{FF2B5EF4-FFF2-40B4-BE49-F238E27FC236}">
                  <a16:creationId xmlns:a16="http://schemas.microsoft.com/office/drawing/2014/main" id="{631ED96D-0634-4E7F-BE08-A8ACAA0A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33228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D43F1416-268F-487F-ABB4-1C62E6C68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32960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E5E99890-1E26-4DDC-8F50-128C4875B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54051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914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666093C3-5DCC-4A45-897C-F2C5CA94A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3005032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E5879CC9-6134-4E28-8170-9DD4240C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845128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52B9234F-7351-4670-9340-3ABC48A30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8624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3F67C8B5-D925-449D-BCA7-75173055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54295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622350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5415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52175DC6-FE35-414D-B1FC-53870E0F6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402564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8147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8AAA7A16-3076-4557-9DC3-297D83248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77556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62AFF181-4F3A-40CE-BC79-BD8D97E0C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9452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E9EE8F9C-63EF-41F7-90AC-95F09336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56105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2">
              <a:extLst>
                <a:ext uri="{FF2B5EF4-FFF2-40B4-BE49-F238E27FC236}">
                  <a16:creationId xmlns:a16="http://schemas.microsoft.com/office/drawing/2014/main" id="{F99D5EE6-2CC4-4A54-9A07-4734713E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3">
              <a:extLst>
                <a:ext uri="{FF2B5EF4-FFF2-40B4-BE49-F238E27FC236}">
                  <a16:creationId xmlns:a16="http://schemas.microsoft.com/office/drawing/2014/main" id="{DC83D62C-4898-4734-893F-7FE7A2D70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4">
              <a:extLst>
                <a:ext uri="{FF2B5EF4-FFF2-40B4-BE49-F238E27FC236}">
                  <a16:creationId xmlns:a16="http://schemas.microsoft.com/office/drawing/2014/main" id="{EFA4198B-E065-405F-84E4-B0220DCEF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5">
              <a:extLst>
                <a:ext uri="{FF2B5EF4-FFF2-40B4-BE49-F238E27FC236}">
                  <a16:creationId xmlns:a16="http://schemas.microsoft.com/office/drawing/2014/main" id="{F6D1AC12-FB95-4593-BF80-DABEDD4E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6">
              <a:extLst>
                <a:ext uri="{FF2B5EF4-FFF2-40B4-BE49-F238E27FC236}">
                  <a16:creationId xmlns:a16="http://schemas.microsoft.com/office/drawing/2014/main" id="{9F41615F-3978-4890-992E-1D44D0D9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7">
              <a:extLst>
                <a:ext uri="{FF2B5EF4-FFF2-40B4-BE49-F238E27FC236}">
                  <a16:creationId xmlns:a16="http://schemas.microsoft.com/office/drawing/2014/main" id="{293C0AD6-F904-4337-8CAB-2FF649834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8">
              <a:extLst>
                <a:ext uri="{FF2B5EF4-FFF2-40B4-BE49-F238E27FC236}">
                  <a16:creationId xmlns:a16="http://schemas.microsoft.com/office/drawing/2014/main" id="{E68410D4-6ED4-4651-8543-78B0AB57A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71">
              <a:extLst>
                <a:ext uri="{FF2B5EF4-FFF2-40B4-BE49-F238E27FC236}">
                  <a16:creationId xmlns:a16="http://schemas.microsoft.com/office/drawing/2014/main" id="{6CC97770-31D6-46F7-9608-9D96AEF4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72">
              <a:extLst>
                <a:ext uri="{FF2B5EF4-FFF2-40B4-BE49-F238E27FC236}">
                  <a16:creationId xmlns:a16="http://schemas.microsoft.com/office/drawing/2014/main" id="{1F6A0344-12D8-457F-B2C4-BF6ABC3F9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73">
              <a:extLst>
                <a:ext uri="{FF2B5EF4-FFF2-40B4-BE49-F238E27FC236}">
                  <a16:creationId xmlns:a16="http://schemas.microsoft.com/office/drawing/2014/main" id="{A659A3FC-205E-41C5-90D8-2909635C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75">
              <a:extLst>
                <a:ext uri="{FF2B5EF4-FFF2-40B4-BE49-F238E27FC236}">
                  <a16:creationId xmlns:a16="http://schemas.microsoft.com/office/drawing/2014/main" id="{A337719B-635F-4455-A8E8-6983D9B3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77">
              <a:extLst>
                <a:ext uri="{FF2B5EF4-FFF2-40B4-BE49-F238E27FC236}">
                  <a16:creationId xmlns:a16="http://schemas.microsoft.com/office/drawing/2014/main" id="{665D8F7B-6125-4923-82FD-4541506B6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208" y="637939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4699" y="66336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954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4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5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6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7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8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9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0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1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2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3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4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lanche bois de pin 1,7x14,0x300cm">
            <a:extLst>
              <a:ext uri="{FF2B5EF4-FFF2-40B4-BE49-F238E27FC236}">
                <a16:creationId xmlns:a16="http://schemas.microsoft.com/office/drawing/2014/main" id="{B2B0FA73-108F-4BA7-8EEA-099BBE336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8" b="673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9DE10C47-AF4B-43D9-ACC0-A3FB23B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02967" cy="397435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4C9125-51E1-4439-B534-40F9A00FA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639" y="215153"/>
            <a:ext cx="7178723" cy="17570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LA STRUCTURE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F687F4-BC94-48CB-8551-6F14E8355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799" y="2093968"/>
            <a:ext cx="8023038" cy="256881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2800" cap="all" spc="600" dirty="0" err="1">
                <a:solidFill>
                  <a:schemeClr val="tx1"/>
                </a:solidFill>
              </a:rPr>
              <a:t>En</a:t>
            </a:r>
            <a:r>
              <a:rPr lang="en-US" sz="2800" cap="all" spc="600" dirty="0">
                <a:solidFill>
                  <a:schemeClr val="tx1"/>
                </a:solidFill>
              </a:rPr>
              <a:t> </a:t>
            </a:r>
            <a:r>
              <a:rPr lang="en-US" sz="2800" cap="all" spc="600" dirty="0" err="1">
                <a:solidFill>
                  <a:schemeClr val="tx1"/>
                </a:solidFill>
              </a:rPr>
              <a:t>bois</a:t>
            </a:r>
            <a:r>
              <a:rPr lang="en-US" sz="2800" cap="all" spc="600" dirty="0">
                <a:solidFill>
                  <a:schemeClr val="tx1"/>
                </a:solidFill>
              </a:rPr>
              <a:t> : </a:t>
            </a:r>
            <a:r>
              <a:rPr lang="en-US" sz="2800" cap="all" spc="600" dirty="0" err="1">
                <a:solidFill>
                  <a:schemeClr val="tx1"/>
                </a:solidFill>
              </a:rPr>
              <a:t>matériau</a:t>
            </a:r>
            <a:r>
              <a:rPr lang="en-US" sz="2800" cap="all" spc="600" dirty="0">
                <a:solidFill>
                  <a:schemeClr val="tx1"/>
                </a:solidFill>
              </a:rPr>
              <a:t> </a:t>
            </a:r>
            <a:r>
              <a:rPr lang="en-US" sz="2800" cap="all" spc="600" dirty="0" err="1">
                <a:solidFill>
                  <a:schemeClr val="tx1"/>
                </a:solidFill>
              </a:rPr>
              <a:t>résistant</a:t>
            </a:r>
            <a:r>
              <a:rPr lang="en-US" sz="2800" cap="all" spc="600" dirty="0">
                <a:solidFill>
                  <a:schemeClr val="tx1"/>
                </a:solidFill>
              </a:rPr>
              <a:t>, facile à </a:t>
            </a:r>
            <a:r>
              <a:rPr lang="en-US" sz="2800" cap="all" spc="600" dirty="0" err="1">
                <a:solidFill>
                  <a:schemeClr val="tx1"/>
                </a:solidFill>
              </a:rPr>
              <a:t>manipuler</a:t>
            </a:r>
            <a:r>
              <a:rPr lang="en-US" sz="2800" cap="all" spc="600" dirty="0">
                <a:solidFill>
                  <a:schemeClr val="tx1"/>
                </a:solidFill>
              </a:rPr>
              <a:t>, </a:t>
            </a:r>
            <a:r>
              <a:rPr lang="en-US" sz="2800" cap="all" spc="600" dirty="0" err="1">
                <a:solidFill>
                  <a:schemeClr val="tx1"/>
                </a:solidFill>
              </a:rPr>
              <a:t>trouvable</a:t>
            </a:r>
            <a:r>
              <a:rPr lang="en-US" sz="2800" cap="all" spc="600" dirty="0">
                <a:solidFill>
                  <a:schemeClr val="tx1"/>
                </a:solidFill>
              </a:rPr>
              <a:t> </a:t>
            </a:r>
            <a:r>
              <a:rPr lang="en-US" sz="2800" cap="all" spc="600" dirty="0" err="1">
                <a:solidFill>
                  <a:schemeClr val="tx1"/>
                </a:solidFill>
              </a:rPr>
              <a:t>partout</a:t>
            </a:r>
            <a:r>
              <a:rPr lang="en-US" sz="2800" cap="all" spc="6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978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7C4728D-3F6E-48CA-972C-88E8ED67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1043C8-748C-442E-91D2-3F012CF1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4546"/>
            <a:ext cx="4919844" cy="2594659"/>
          </a:xfrm>
        </p:spPr>
        <p:txBody>
          <a:bodyPr>
            <a:normAutofit/>
          </a:bodyPr>
          <a:lstStyle/>
          <a:p>
            <a:r>
              <a:rPr lang="fr-FR" dirty="0"/>
              <a:t>LE DEPLACEMENT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2F8F39-2654-4013-8E0E-33C6F2A03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919" y="574067"/>
            <a:ext cx="5057002" cy="2621571"/>
          </a:xfrm>
        </p:spPr>
        <p:txBody>
          <a:bodyPr anchor="ctr">
            <a:normAutofit fontScale="55000" lnSpcReduction="20000"/>
          </a:bodyPr>
          <a:lstStyle/>
          <a:p>
            <a:pPr>
              <a:lnSpc>
                <a:spcPct val="140000"/>
              </a:lnSpc>
            </a:pPr>
            <a:r>
              <a:rPr lang="fr-FR" dirty="0"/>
              <a:t>Moteurs à courant continu X2  </a:t>
            </a:r>
          </a:p>
          <a:p>
            <a:pPr>
              <a:lnSpc>
                <a:spcPct val="140000"/>
              </a:lnSpc>
            </a:pPr>
            <a:r>
              <a:rPr lang="fr-FR" dirty="0"/>
              <a:t>Plateforme en bois x1</a:t>
            </a:r>
          </a:p>
          <a:p>
            <a:pPr>
              <a:lnSpc>
                <a:spcPct val="140000"/>
              </a:lnSpc>
            </a:pPr>
            <a:r>
              <a:rPr lang="fr-FR" dirty="0"/>
              <a:t>Fil tracteur </a:t>
            </a:r>
          </a:p>
          <a:p>
            <a:pPr>
              <a:lnSpc>
                <a:spcPct val="140000"/>
              </a:lnSpc>
            </a:pPr>
            <a:r>
              <a:rPr lang="fr-FR" dirty="0"/>
              <a:t>Alimentation 12v x1</a:t>
            </a:r>
          </a:p>
          <a:p>
            <a:pPr>
              <a:lnSpc>
                <a:spcPct val="140000"/>
              </a:lnSpc>
            </a:pPr>
            <a:r>
              <a:rPr lang="fr-FR" dirty="0"/>
              <a:t>Module sonar x3</a:t>
            </a:r>
          </a:p>
          <a:p>
            <a:pPr>
              <a:lnSpc>
                <a:spcPct val="140000"/>
              </a:lnSpc>
            </a:pPr>
            <a:r>
              <a:rPr lang="fr-FR" dirty="0"/>
              <a:t>Double pont en H x1</a:t>
            </a:r>
          </a:p>
          <a:p>
            <a:pPr>
              <a:lnSpc>
                <a:spcPct val="140000"/>
              </a:lnSpc>
            </a:pPr>
            <a:r>
              <a:rPr lang="fr-FR" dirty="0"/>
              <a:t>Rails en plastique x2</a:t>
            </a:r>
          </a:p>
          <a:p>
            <a:pPr>
              <a:lnSpc>
                <a:spcPct val="140000"/>
              </a:lnSpc>
            </a:pPr>
            <a:r>
              <a:rPr lang="fr-FR" dirty="0"/>
              <a:t>Embout imprimé en 3D x2</a:t>
            </a:r>
          </a:p>
          <a:p>
            <a:pPr>
              <a:lnSpc>
                <a:spcPct val="140000"/>
              </a:lnSpc>
            </a:pPr>
            <a:endParaRPr lang="fr-FR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3F9EEB3-66A3-420E-A64E-59E924B05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60" y="3526086"/>
            <a:ext cx="12157773" cy="494218"/>
            <a:chOff x="18956" y="5952517"/>
            <a:chExt cx="12157773" cy="494218"/>
          </a:xfrm>
          <a:solidFill>
            <a:schemeClr val="bg2">
              <a:lumMod val="90000"/>
            </a:schemeClr>
          </a:solidFill>
        </p:grpSpPr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1C5E55AE-968E-44A9-904F-FBB1F7AEB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DB374C89-2692-4999-AB5C-DCFB672C6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94CD2B6C-BEE0-41E8-B006-B32F1580F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A8FA34E9-86EC-43A8-A213-B8B052F93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D5F9BA39-3234-440D-8C42-3AD72AA86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DB8E157-3DE4-4D28-A99A-8836B53F4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6D29DD76-F79D-4E3B-AB2D-B5E61825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03DFB89F-B3CC-495B-A9CF-A3BE5C228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26">
              <a:extLst>
                <a:ext uri="{FF2B5EF4-FFF2-40B4-BE49-F238E27FC236}">
                  <a16:creationId xmlns:a16="http://schemas.microsoft.com/office/drawing/2014/main" id="{B1F972CD-D1BA-4050-A9B7-C0CDA401B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B228BA25-3CDA-4BD5-B30E-D1DE49990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28">
              <a:extLst>
                <a:ext uri="{FF2B5EF4-FFF2-40B4-BE49-F238E27FC236}">
                  <a16:creationId xmlns:a16="http://schemas.microsoft.com/office/drawing/2014/main" id="{137133E8-6F47-4E06-B393-82CD1AD85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30">
              <a:extLst>
                <a:ext uri="{FF2B5EF4-FFF2-40B4-BE49-F238E27FC236}">
                  <a16:creationId xmlns:a16="http://schemas.microsoft.com/office/drawing/2014/main" id="{59C12AFA-987A-428A-B9F9-78873439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43">
              <a:extLst>
                <a:ext uri="{FF2B5EF4-FFF2-40B4-BE49-F238E27FC236}">
                  <a16:creationId xmlns:a16="http://schemas.microsoft.com/office/drawing/2014/main" id="{03F1E7FD-4B30-42D6-BD0B-6E9DAA96B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51">
              <a:extLst>
                <a:ext uri="{FF2B5EF4-FFF2-40B4-BE49-F238E27FC236}">
                  <a16:creationId xmlns:a16="http://schemas.microsoft.com/office/drawing/2014/main" id="{33293F8E-2BB2-41CB-82DC-5A29EC878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52">
              <a:extLst>
                <a:ext uri="{FF2B5EF4-FFF2-40B4-BE49-F238E27FC236}">
                  <a16:creationId xmlns:a16="http://schemas.microsoft.com/office/drawing/2014/main" id="{6C1D3706-D58A-4C15-A2C1-0AA7F4AE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53">
              <a:extLst>
                <a:ext uri="{FF2B5EF4-FFF2-40B4-BE49-F238E27FC236}">
                  <a16:creationId xmlns:a16="http://schemas.microsoft.com/office/drawing/2014/main" id="{B9E9AE67-CA3A-4941-AD47-EC10FA758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54">
              <a:extLst>
                <a:ext uri="{FF2B5EF4-FFF2-40B4-BE49-F238E27FC236}">
                  <a16:creationId xmlns:a16="http://schemas.microsoft.com/office/drawing/2014/main" id="{ECDE3E4B-4AF0-483F-8A7B-B8D8E0731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55">
              <a:extLst>
                <a:ext uri="{FF2B5EF4-FFF2-40B4-BE49-F238E27FC236}">
                  <a16:creationId xmlns:a16="http://schemas.microsoft.com/office/drawing/2014/main" id="{85E3C395-94B3-4DEF-8BA7-B1E16579C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56">
              <a:extLst>
                <a:ext uri="{FF2B5EF4-FFF2-40B4-BE49-F238E27FC236}">
                  <a16:creationId xmlns:a16="http://schemas.microsoft.com/office/drawing/2014/main" id="{4FB23F9E-1B0A-41D0-8402-A47D06F82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57">
              <a:extLst>
                <a:ext uri="{FF2B5EF4-FFF2-40B4-BE49-F238E27FC236}">
                  <a16:creationId xmlns:a16="http://schemas.microsoft.com/office/drawing/2014/main" id="{C34A3A65-A705-4EE3-B935-310D371E6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59">
              <a:extLst>
                <a:ext uri="{FF2B5EF4-FFF2-40B4-BE49-F238E27FC236}">
                  <a16:creationId xmlns:a16="http://schemas.microsoft.com/office/drawing/2014/main" id="{300D7597-AF81-4B39-BE74-CCB2B488F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60">
              <a:extLst>
                <a:ext uri="{FF2B5EF4-FFF2-40B4-BE49-F238E27FC236}">
                  <a16:creationId xmlns:a16="http://schemas.microsoft.com/office/drawing/2014/main" id="{47AB73D2-00F4-44CB-882B-3B4DBDBD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61">
              <a:extLst>
                <a:ext uri="{FF2B5EF4-FFF2-40B4-BE49-F238E27FC236}">
                  <a16:creationId xmlns:a16="http://schemas.microsoft.com/office/drawing/2014/main" id="{078F9731-DE81-4B5B-B95E-123AD9EB6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5">
              <a:extLst>
                <a:ext uri="{FF2B5EF4-FFF2-40B4-BE49-F238E27FC236}">
                  <a16:creationId xmlns:a16="http://schemas.microsoft.com/office/drawing/2014/main" id="{C86B1039-2BE7-49A5-BC7C-A93C84213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6">
              <a:extLst>
                <a:ext uri="{FF2B5EF4-FFF2-40B4-BE49-F238E27FC236}">
                  <a16:creationId xmlns:a16="http://schemas.microsoft.com/office/drawing/2014/main" id="{1377250E-CABA-48B6-854C-0D0564E3C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7">
              <a:extLst>
                <a:ext uri="{FF2B5EF4-FFF2-40B4-BE49-F238E27FC236}">
                  <a16:creationId xmlns:a16="http://schemas.microsoft.com/office/drawing/2014/main" id="{3087B335-EC34-4A75-981F-E408EC6AC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8">
              <a:extLst>
                <a:ext uri="{FF2B5EF4-FFF2-40B4-BE49-F238E27FC236}">
                  <a16:creationId xmlns:a16="http://schemas.microsoft.com/office/drawing/2014/main" id="{B1D07171-3787-46FE-BA56-781EE797B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9334055F-8026-47FE-B41A-260F96BE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E114471C-87A8-4460-9585-0C2349F2B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F644869B-5F10-430C-B65E-A034F593F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DB75CD5C-73E7-4CB7-AB8B-E0412C4D3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8D631646-040F-41B9-9480-F51506408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EEB845C2-4B09-4FE8-B5F4-C23B6A265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17">
              <a:extLst>
                <a:ext uri="{FF2B5EF4-FFF2-40B4-BE49-F238E27FC236}">
                  <a16:creationId xmlns:a16="http://schemas.microsoft.com/office/drawing/2014/main" id="{742E436D-7F4C-4598-8D99-B3585D6A9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21">
              <a:extLst>
                <a:ext uri="{FF2B5EF4-FFF2-40B4-BE49-F238E27FC236}">
                  <a16:creationId xmlns:a16="http://schemas.microsoft.com/office/drawing/2014/main" id="{EE095710-343C-4C57-A2DA-54DF7A297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25">
              <a:extLst>
                <a:ext uri="{FF2B5EF4-FFF2-40B4-BE49-F238E27FC236}">
                  <a16:creationId xmlns:a16="http://schemas.microsoft.com/office/drawing/2014/main" id="{435D43DF-C9DB-46FF-8E9A-3B0CD1F00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29">
              <a:extLst>
                <a:ext uri="{FF2B5EF4-FFF2-40B4-BE49-F238E27FC236}">
                  <a16:creationId xmlns:a16="http://schemas.microsoft.com/office/drawing/2014/main" id="{FA2D58E7-8FBC-492F-B4EA-89FE95925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31">
              <a:extLst>
                <a:ext uri="{FF2B5EF4-FFF2-40B4-BE49-F238E27FC236}">
                  <a16:creationId xmlns:a16="http://schemas.microsoft.com/office/drawing/2014/main" id="{E3706FBE-6FE9-42F5-A864-79CE5429F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32">
              <a:extLst>
                <a:ext uri="{FF2B5EF4-FFF2-40B4-BE49-F238E27FC236}">
                  <a16:creationId xmlns:a16="http://schemas.microsoft.com/office/drawing/2014/main" id="{84921CD7-E178-40E7-9ADB-3595E115A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33">
              <a:extLst>
                <a:ext uri="{FF2B5EF4-FFF2-40B4-BE49-F238E27FC236}">
                  <a16:creationId xmlns:a16="http://schemas.microsoft.com/office/drawing/2014/main" id="{266678FE-C978-46E2-AD98-7588C9C47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34">
              <a:extLst>
                <a:ext uri="{FF2B5EF4-FFF2-40B4-BE49-F238E27FC236}">
                  <a16:creationId xmlns:a16="http://schemas.microsoft.com/office/drawing/2014/main" id="{43E154CE-D54B-4A93-AAD4-BD90BBB333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35">
              <a:extLst>
                <a:ext uri="{FF2B5EF4-FFF2-40B4-BE49-F238E27FC236}">
                  <a16:creationId xmlns:a16="http://schemas.microsoft.com/office/drawing/2014/main" id="{053FE408-AECE-4A7C-83F8-B6AA4DE36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36">
              <a:extLst>
                <a:ext uri="{FF2B5EF4-FFF2-40B4-BE49-F238E27FC236}">
                  <a16:creationId xmlns:a16="http://schemas.microsoft.com/office/drawing/2014/main" id="{2B259E79-129E-44F1-971D-ECCAF78970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37">
              <a:extLst>
                <a:ext uri="{FF2B5EF4-FFF2-40B4-BE49-F238E27FC236}">
                  <a16:creationId xmlns:a16="http://schemas.microsoft.com/office/drawing/2014/main" id="{FCA6AD43-1AF7-406D-9CFF-F20C9A7E3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38">
              <a:extLst>
                <a:ext uri="{FF2B5EF4-FFF2-40B4-BE49-F238E27FC236}">
                  <a16:creationId xmlns:a16="http://schemas.microsoft.com/office/drawing/2014/main" id="{51749352-9521-462D-A1AC-8CDD7EF56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39">
              <a:extLst>
                <a:ext uri="{FF2B5EF4-FFF2-40B4-BE49-F238E27FC236}">
                  <a16:creationId xmlns:a16="http://schemas.microsoft.com/office/drawing/2014/main" id="{9727B78F-D41C-4308-AB96-29D6F731D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40">
              <a:extLst>
                <a:ext uri="{FF2B5EF4-FFF2-40B4-BE49-F238E27FC236}">
                  <a16:creationId xmlns:a16="http://schemas.microsoft.com/office/drawing/2014/main" id="{85214156-6933-4397-8534-0246957B1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41">
              <a:extLst>
                <a:ext uri="{FF2B5EF4-FFF2-40B4-BE49-F238E27FC236}">
                  <a16:creationId xmlns:a16="http://schemas.microsoft.com/office/drawing/2014/main" id="{21A3DB53-7411-4B98-A86C-8282EBFD6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42">
              <a:extLst>
                <a:ext uri="{FF2B5EF4-FFF2-40B4-BE49-F238E27FC236}">
                  <a16:creationId xmlns:a16="http://schemas.microsoft.com/office/drawing/2014/main" id="{B0EFAE9F-76B4-4CFD-9361-0BCCEC1AD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9" name="Freeform 44">
              <a:extLst>
                <a:ext uri="{FF2B5EF4-FFF2-40B4-BE49-F238E27FC236}">
                  <a16:creationId xmlns:a16="http://schemas.microsoft.com/office/drawing/2014/main" id="{5538CE03-C750-46BF-B360-DF7BB71B2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0" name="Freeform 45">
              <a:extLst>
                <a:ext uri="{FF2B5EF4-FFF2-40B4-BE49-F238E27FC236}">
                  <a16:creationId xmlns:a16="http://schemas.microsoft.com/office/drawing/2014/main" id="{8B046D98-F7A9-435B-A0A4-AD3A0C147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1" name="Freeform 46">
              <a:extLst>
                <a:ext uri="{FF2B5EF4-FFF2-40B4-BE49-F238E27FC236}">
                  <a16:creationId xmlns:a16="http://schemas.microsoft.com/office/drawing/2014/main" id="{98B3822C-42B2-40C1-858A-54E90652E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2" name="Freeform 47">
              <a:extLst>
                <a:ext uri="{FF2B5EF4-FFF2-40B4-BE49-F238E27FC236}">
                  <a16:creationId xmlns:a16="http://schemas.microsoft.com/office/drawing/2014/main" id="{55450B71-C625-4EB9-9864-3355A4C6C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3" name="Freeform 48">
              <a:extLst>
                <a:ext uri="{FF2B5EF4-FFF2-40B4-BE49-F238E27FC236}">
                  <a16:creationId xmlns:a16="http://schemas.microsoft.com/office/drawing/2014/main" id="{944EDC4D-EBE6-4BF6-A6BB-390FE350C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" name="Freeform 49">
              <a:extLst>
                <a:ext uri="{FF2B5EF4-FFF2-40B4-BE49-F238E27FC236}">
                  <a16:creationId xmlns:a16="http://schemas.microsoft.com/office/drawing/2014/main" id="{2CAFB0FA-BFE1-44DC-BF56-7AD5F5742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5" name="Freeform 8">
              <a:extLst>
                <a:ext uri="{FF2B5EF4-FFF2-40B4-BE49-F238E27FC236}">
                  <a16:creationId xmlns:a16="http://schemas.microsoft.com/office/drawing/2014/main" id="{D1CB3DD5-76B9-4C04-8ED7-0C477E18E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" name="Freeform 106">
              <a:extLst>
                <a:ext uri="{FF2B5EF4-FFF2-40B4-BE49-F238E27FC236}">
                  <a16:creationId xmlns:a16="http://schemas.microsoft.com/office/drawing/2014/main" id="{8A2636BD-06F8-4014-AA60-7CDF91D02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6E34756-6E56-4046-BF59-7C13FD154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E792C738-97E9-41FA-B1EB-D1BB43762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" name="Freeform 26">
              <a:extLst>
                <a:ext uri="{FF2B5EF4-FFF2-40B4-BE49-F238E27FC236}">
                  <a16:creationId xmlns:a16="http://schemas.microsoft.com/office/drawing/2014/main" id="{F04A909F-9AC2-4F2C-83C8-D71E97158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" name="Freeform 27">
              <a:extLst>
                <a:ext uri="{FF2B5EF4-FFF2-40B4-BE49-F238E27FC236}">
                  <a16:creationId xmlns:a16="http://schemas.microsoft.com/office/drawing/2014/main" id="{B317509A-BAC8-4AB4-80F9-0F2A1D593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1" name="Freeform 28">
              <a:extLst>
                <a:ext uri="{FF2B5EF4-FFF2-40B4-BE49-F238E27FC236}">
                  <a16:creationId xmlns:a16="http://schemas.microsoft.com/office/drawing/2014/main" id="{D51DB773-4624-4C00-A115-C319C26B4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2" name="Freeform 55">
              <a:extLst>
                <a:ext uri="{FF2B5EF4-FFF2-40B4-BE49-F238E27FC236}">
                  <a16:creationId xmlns:a16="http://schemas.microsoft.com/office/drawing/2014/main" id="{3720ECAC-1BB4-4857-9ED5-4544909F1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Freeform 56">
              <a:extLst>
                <a:ext uri="{FF2B5EF4-FFF2-40B4-BE49-F238E27FC236}">
                  <a16:creationId xmlns:a16="http://schemas.microsoft.com/office/drawing/2014/main" id="{6C08EC86-7F12-471C-A6B7-64656E38E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Freeform 57">
              <a:extLst>
                <a:ext uri="{FF2B5EF4-FFF2-40B4-BE49-F238E27FC236}">
                  <a16:creationId xmlns:a16="http://schemas.microsoft.com/office/drawing/2014/main" id="{5F248C59-B737-43BE-AAAC-8DC0ED65F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5" name="Freeform 60">
              <a:extLst>
                <a:ext uri="{FF2B5EF4-FFF2-40B4-BE49-F238E27FC236}">
                  <a16:creationId xmlns:a16="http://schemas.microsoft.com/office/drawing/2014/main" id="{2ABF7701-2E76-4F0A-9A36-2219B20513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6" name="Freeform 61">
              <a:extLst>
                <a:ext uri="{FF2B5EF4-FFF2-40B4-BE49-F238E27FC236}">
                  <a16:creationId xmlns:a16="http://schemas.microsoft.com/office/drawing/2014/main" id="{AC87AFE9-F2D9-40A6-84D3-A18209916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" name="Freeform 5">
              <a:extLst>
                <a:ext uri="{FF2B5EF4-FFF2-40B4-BE49-F238E27FC236}">
                  <a16:creationId xmlns:a16="http://schemas.microsoft.com/office/drawing/2014/main" id="{47809F09-3858-450D-BC6F-E024CB1F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D1A10886-1719-49E5-9CB3-78F1AF62C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0005FC75-46F0-4370-AD7D-60FADFBF2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D43A217C-ADE1-4352-8374-D2F63A04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73271B96-481B-4D4B-8020-FD23A6112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2" name="Freeform 11">
              <a:extLst>
                <a:ext uri="{FF2B5EF4-FFF2-40B4-BE49-F238E27FC236}">
                  <a16:creationId xmlns:a16="http://schemas.microsoft.com/office/drawing/2014/main" id="{1715F100-FFBE-44CB-BEFE-69A320831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" name="Freeform 12">
              <a:extLst>
                <a:ext uri="{FF2B5EF4-FFF2-40B4-BE49-F238E27FC236}">
                  <a16:creationId xmlns:a16="http://schemas.microsoft.com/office/drawing/2014/main" id="{7FF8BB3C-BA51-4118-B634-78FFB0A0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4" name="Freeform 13">
              <a:extLst>
                <a:ext uri="{FF2B5EF4-FFF2-40B4-BE49-F238E27FC236}">
                  <a16:creationId xmlns:a16="http://schemas.microsoft.com/office/drawing/2014/main" id="{05B15B3F-281F-4C02-A2F4-FA239268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5" name="Freeform 14">
              <a:extLst>
                <a:ext uri="{FF2B5EF4-FFF2-40B4-BE49-F238E27FC236}">
                  <a16:creationId xmlns:a16="http://schemas.microsoft.com/office/drawing/2014/main" id="{1EE4DFBA-3007-4545-86FC-BFF40F218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6" name="Freeform 16">
              <a:extLst>
                <a:ext uri="{FF2B5EF4-FFF2-40B4-BE49-F238E27FC236}">
                  <a16:creationId xmlns:a16="http://schemas.microsoft.com/office/drawing/2014/main" id="{4659B484-0A04-412F-AB13-5D88A1402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" name="Freeform 17">
              <a:extLst>
                <a:ext uri="{FF2B5EF4-FFF2-40B4-BE49-F238E27FC236}">
                  <a16:creationId xmlns:a16="http://schemas.microsoft.com/office/drawing/2014/main" id="{5B1DC8DB-05E1-4C47-8DA7-FCBCC9832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8" name="Freeform 21">
              <a:extLst>
                <a:ext uri="{FF2B5EF4-FFF2-40B4-BE49-F238E27FC236}">
                  <a16:creationId xmlns:a16="http://schemas.microsoft.com/office/drawing/2014/main" id="{661C4D4C-63EE-4DE2-8F1D-C37CE8100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9" name="Freeform 25">
              <a:extLst>
                <a:ext uri="{FF2B5EF4-FFF2-40B4-BE49-F238E27FC236}">
                  <a16:creationId xmlns:a16="http://schemas.microsoft.com/office/drawing/2014/main" id="{DA2A9883-3B43-4BD2-A982-F8EC8E618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0" name="Freeform 29">
              <a:extLst>
                <a:ext uri="{FF2B5EF4-FFF2-40B4-BE49-F238E27FC236}">
                  <a16:creationId xmlns:a16="http://schemas.microsoft.com/office/drawing/2014/main" id="{34F01463-4A42-4A84-8FDF-980ECA96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1" name="Freeform 31">
              <a:extLst>
                <a:ext uri="{FF2B5EF4-FFF2-40B4-BE49-F238E27FC236}">
                  <a16:creationId xmlns:a16="http://schemas.microsoft.com/office/drawing/2014/main" id="{43374FB7-D6C1-47F0-AE6B-B457F1F0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2" name="Freeform 32">
              <a:extLst>
                <a:ext uri="{FF2B5EF4-FFF2-40B4-BE49-F238E27FC236}">
                  <a16:creationId xmlns:a16="http://schemas.microsoft.com/office/drawing/2014/main" id="{F959B7FA-CF96-42D6-AF17-47CA59E13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3" name="Freeform 33">
              <a:extLst>
                <a:ext uri="{FF2B5EF4-FFF2-40B4-BE49-F238E27FC236}">
                  <a16:creationId xmlns:a16="http://schemas.microsoft.com/office/drawing/2014/main" id="{34E7952E-A796-4789-B63B-FE3FB84B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4" name="Freeform 34">
              <a:extLst>
                <a:ext uri="{FF2B5EF4-FFF2-40B4-BE49-F238E27FC236}">
                  <a16:creationId xmlns:a16="http://schemas.microsoft.com/office/drawing/2014/main" id="{DC6B682A-7F18-4534-B017-6EA3920E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5" name="Freeform 35">
              <a:extLst>
                <a:ext uri="{FF2B5EF4-FFF2-40B4-BE49-F238E27FC236}">
                  <a16:creationId xmlns:a16="http://schemas.microsoft.com/office/drawing/2014/main" id="{5A5AADAC-FC83-4603-8262-FE05CF876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6" name="Freeform 36">
              <a:extLst>
                <a:ext uri="{FF2B5EF4-FFF2-40B4-BE49-F238E27FC236}">
                  <a16:creationId xmlns:a16="http://schemas.microsoft.com/office/drawing/2014/main" id="{A40BB3FF-1819-463F-9ED5-678DD36A1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7" name="Freeform 37">
              <a:extLst>
                <a:ext uri="{FF2B5EF4-FFF2-40B4-BE49-F238E27FC236}">
                  <a16:creationId xmlns:a16="http://schemas.microsoft.com/office/drawing/2014/main" id="{C3D1CB09-5A13-4985-9007-E9193CB4F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" name="Freeform 38">
              <a:extLst>
                <a:ext uri="{FF2B5EF4-FFF2-40B4-BE49-F238E27FC236}">
                  <a16:creationId xmlns:a16="http://schemas.microsoft.com/office/drawing/2014/main" id="{4AD15446-400C-4764-9711-ED6C260CB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9" name="Freeform 39">
              <a:extLst>
                <a:ext uri="{FF2B5EF4-FFF2-40B4-BE49-F238E27FC236}">
                  <a16:creationId xmlns:a16="http://schemas.microsoft.com/office/drawing/2014/main" id="{7346885B-0B6A-4308-8417-5E64EF91C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0" name="Freeform 40">
              <a:extLst>
                <a:ext uri="{FF2B5EF4-FFF2-40B4-BE49-F238E27FC236}">
                  <a16:creationId xmlns:a16="http://schemas.microsoft.com/office/drawing/2014/main" id="{39828447-CDC5-4139-A980-11BDF0656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1" name="Freeform 41">
              <a:extLst>
                <a:ext uri="{FF2B5EF4-FFF2-40B4-BE49-F238E27FC236}">
                  <a16:creationId xmlns:a16="http://schemas.microsoft.com/office/drawing/2014/main" id="{6306A8CE-49A8-49F1-9D58-CAA83F48F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2" name="Freeform 42">
              <a:extLst>
                <a:ext uri="{FF2B5EF4-FFF2-40B4-BE49-F238E27FC236}">
                  <a16:creationId xmlns:a16="http://schemas.microsoft.com/office/drawing/2014/main" id="{0089AFBB-A423-4095-B741-FF0EF5960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3" name="Freeform 44">
              <a:extLst>
                <a:ext uri="{FF2B5EF4-FFF2-40B4-BE49-F238E27FC236}">
                  <a16:creationId xmlns:a16="http://schemas.microsoft.com/office/drawing/2014/main" id="{E1FA246E-D492-4B67-95A6-BFEA3542C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4" name="Freeform 45">
              <a:extLst>
                <a:ext uri="{FF2B5EF4-FFF2-40B4-BE49-F238E27FC236}">
                  <a16:creationId xmlns:a16="http://schemas.microsoft.com/office/drawing/2014/main" id="{C8FE3844-FD2C-4E67-9F4A-8044AB06F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5" name="Freeform 46">
              <a:extLst>
                <a:ext uri="{FF2B5EF4-FFF2-40B4-BE49-F238E27FC236}">
                  <a16:creationId xmlns:a16="http://schemas.microsoft.com/office/drawing/2014/main" id="{94919BD6-F9B5-4F68-9BDC-E3204DF30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6" name="Freeform 47">
              <a:extLst>
                <a:ext uri="{FF2B5EF4-FFF2-40B4-BE49-F238E27FC236}">
                  <a16:creationId xmlns:a16="http://schemas.microsoft.com/office/drawing/2014/main" id="{BAA6492F-ED70-4AD7-AE6B-F6B4F1D89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7" name="Freeform 48">
              <a:extLst>
                <a:ext uri="{FF2B5EF4-FFF2-40B4-BE49-F238E27FC236}">
                  <a16:creationId xmlns:a16="http://schemas.microsoft.com/office/drawing/2014/main" id="{EAF9590C-0617-4830-B538-B17097A93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8" name="Freeform 49">
              <a:extLst>
                <a:ext uri="{FF2B5EF4-FFF2-40B4-BE49-F238E27FC236}">
                  <a16:creationId xmlns:a16="http://schemas.microsoft.com/office/drawing/2014/main" id="{A89A86C5-B40D-46EF-9A70-B6A43BAC3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4098" name="Picture 2" descr="Alimentation 12V 1A 12W">
            <a:extLst>
              <a:ext uri="{FF2B5EF4-FFF2-40B4-BE49-F238E27FC236}">
                <a16:creationId xmlns:a16="http://schemas.microsoft.com/office/drawing/2014/main" id="{85FB8467-A28C-4F2A-887A-AB7D50907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507" y="4447827"/>
            <a:ext cx="1906238" cy="190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oteur de boîte de vitesses à courant continu 200 tr/min, cc 3 6V pour  Arduino Smart Car, connecteur mâle 1:48 RCmall | AliExpress">
            <a:extLst>
              <a:ext uri="{FF2B5EF4-FFF2-40B4-BE49-F238E27FC236}">
                <a16:creationId xmlns:a16="http://schemas.microsoft.com/office/drawing/2014/main" id="{4AE8FBCB-4D56-4B0E-8D58-3E3191FB8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1852" y="4580753"/>
            <a:ext cx="1906238" cy="190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CA296D9-DCBA-4B15-AC09-5EA8167DA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0515" y="4538396"/>
            <a:ext cx="2320799" cy="174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RDUINO capteur ultrason HC SR04 Tutoriel">
            <a:extLst>
              <a:ext uri="{FF2B5EF4-FFF2-40B4-BE49-F238E27FC236}">
                <a16:creationId xmlns:a16="http://schemas.microsoft.com/office/drawing/2014/main" id="{F1A733D8-DDBE-4FAD-8749-EB742F47E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48110" y="4392017"/>
            <a:ext cx="2197392" cy="190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L298N Double pont en H contrôleur moteur stepper pour Raspberry Arduino |  eBay">
            <a:extLst>
              <a:ext uri="{FF2B5EF4-FFF2-40B4-BE49-F238E27FC236}">
                <a16:creationId xmlns:a16="http://schemas.microsoft.com/office/drawing/2014/main" id="{26A72384-AAB5-47D5-968D-70BC7231D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996" y="4323425"/>
            <a:ext cx="2206079" cy="209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90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EB5801CD-32D4-4068-BCDA-2AAAE96DF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02DFEDF-C753-445D-843A-1F5881CC0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48" y="-10198"/>
            <a:ext cx="5016059" cy="68661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CBA252-BE1F-40C8-BC5B-2599A631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170309"/>
            <a:ext cx="3857327" cy="4501362"/>
          </a:xfrm>
        </p:spPr>
        <p:txBody>
          <a:bodyPr anchor="ctr">
            <a:normAutofit/>
          </a:bodyPr>
          <a:lstStyle/>
          <a:p>
            <a:pPr algn="ctr"/>
            <a:r>
              <a:rPr lang="fr-FR" sz="4400"/>
              <a:t>SYSTÈME DE VERSEMENT</a:t>
            </a:r>
          </a:p>
        </p:txBody>
      </p:sp>
      <p:sp>
        <p:nvSpPr>
          <p:cNvPr id="5130" name="Content Placeholder 5129">
            <a:extLst>
              <a:ext uri="{FF2B5EF4-FFF2-40B4-BE49-F238E27FC236}">
                <a16:creationId xmlns:a16="http://schemas.microsoft.com/office/drawing/2014/main" id="{1EEDC0EA-AD54-4558-AAEE-415931AE9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934" y="876300"/>
            <a:ext cx="5493766" cy="3281167"/>
          </a:xfrm>
        </p:spPr>
        <p:txBody>
          <a:bodyPr>
            <a:normAutofit/>
          </a:bodyPr>
          <a:lstStyle/>
          <a:p>
            <a:r>
              <a:rPr lang="en-US" dirty="0" err="1"/>
              <a:t>Pompe</a:t>
            </a:r>
            <a:r>
              <a:rPr lang="en-US" dirty="0"/>
              <a:t> 12V x1</a:t>
            </a:r>
          </a:p>
          <a:p>
            <a:r>
              <a:rPr lang="en-US" dirty="0"/>
              <a:t>Module </a:t>
            </a:r>
            <a:r>
              <a:rPr lang="en-US" dirty="0" err="1"/>
              <a:t>relais</a:t>
            </a:r>
            <a:r>
              <a:rPr lang="en-US" dirty="0"/>
              <a:t> x1</a:t>
            </a:r>
          </a:p>
          <a:p>
            <a:r>
              <a:rPr lang="en-US" dirty="0" err="1"/>
              <a:t>Servomoteur</a:t>
            </a:r>
            <a:r>
              <a:rPr lang="en-US" dirty="0"/>
              <a:t> x3</a:t>
            </a:r>
          </a:p>
          <a:p>
            <a:r>
              <a:rPr lang="en-US" dirty="0" err="1"/>
              <a:t>Rampe</a:t>
            </a:r>
            <a:r>
              <a:rPr lang="en-US" dirty="0"/>
              <a:t> x3</a:t>
            </a:r>
          </a:p>
          <a:p>
            <a:r>
              <a:rPr lang="en-US" dirty="0" err="1"/>
              <a:t>Compartiment</a:t>
            </a:r>
            <a:r>
              <a:rPr lang="en-US" dirty="0"/>
              <a:t> x3</a:t>
            </a:r>
          </a:p>
        </p:txBody>
      </p:sp>
      <p:pic>
        <p:nvPicPr>
          <p:cNvPr id="5126" name="Picture 6" descr="Utilisation d'un module relais avec Arduino • AranaCorp">
            <a:extLst>
              <a:ext uri="{FF2B5EF4-FFF2-40B4-BE49-F238E27FC236}">
                <a16:creationId xmlns:a16="http://schemas.microsoft.com/office/drawing/2014/main" id="{0DBA6CF2-B2F2-46CE-B1AD-C2F5A8399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0406" y="4745894"/>
            <a:ext cx="1659336" cy="152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agiDeal Pompe Doseuse INOX Pompe Péristaltique Miniature avec Connecteur  pour Aquarium Laboratoire Arduino - Blanc, 12V : Amazon.fr: Animalerie">
            <a:extLst>
              <a:ext uri="{FF2B5EF4-FFF2-40B4-BE49-F238E27FC236}">
                <a16:creationId xmlns:a16="http://schemas.microsoft.com/office/drawing/2014/main" id="{FC4D3D15-6974-4C89-8869-503F11D26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2260" y="4729370"/>
            <a:ext cx="1132812" cy="155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OL2820 servomoteur miniature à rotation continue pour arduino FS90R">
            <a:extLst>
              <a:ext uri="{FF2B5EF4-FFF2-40B4-BE49-F238E27FC236}">
                <a16:creationId xmlns:a16="http://schemas.microsoft.com/office/drawing/2014/main" id="{513F06F0-CC22-4D3B-896D-2170F7801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99403" y="4747752"/>
            <a:ext cx="1557130" cy="155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Freeform 30">
            <a:extLst>
              <a:ext uri="{FF2B5EF4-FFF2-40B4-BE49-F238E27FC236}">
                <a16:creationId xmlns:a16="http://schemas.microsoft.com/office/drawing/2014/main" id="{682EE3A1-8A03-4C6A-A0E0-48AA16909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4457090" y="6341058"/>
            <a:ext cx="9748" cy="5712"/>
          </a:xfrm>
          <a:custGeom>
            <a:avLst/>
            <a:gdLst>
              <a:gd name="T0" fmla="*/ 1 w 3"/>
              <a:gd name="T1" fmla="*/ 0 h 2"/>
              <a:gd name="T2" fmla="*/ 2 w 3"/>
              <a:gd name="T3" fmla="*/ 2 h 2"/>
              <a:gd name="T4" fmla="*/ 1 w 3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2">
                <a:moveTo>
                  <a:pt x="1" y="0"/>
                </a:moveTo>
                <a:cubicBezTo>
                  <a:pt x="2" y="1"/>
                  <a:pt x="3" y="2"/>
                  <a:pt x="2" y="2"/>
                </a:cubicBezTo>
                <a:cubicBezTo>
                  <a:pt x="1" y="2"/>
                  <a:pt x="0" y="1"/>
                  <a:pt x="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9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roup 31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32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378" name="Rectangle 377">
            <a:extLst>
              <a:ext uri="{FF2B5EF4-FFF2-40B4-BE49-F238E27FC236}">
                <a16:creationId xmlns:a16="http://schemas.microsoft.com/office/drawing/2014/main" id="{17121B47-384D-4AA6-BFEE-9EB117D2A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1425AC-A1CF-4AB7-9634-060477D3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60" y="765690"/>
            <a:ext cx="4773663" cy="33060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/>
              <a:t>COMMUNICATION BLUETOOTH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2CB9C70C-9B50-4D83-B8B9-1A0FFA2CB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6E1E57A5-A4F5-41D5-9E12-FA9144457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468" name="Freeform 8">
                <a:extLst>
                  <a:ext uri="{FF2B5EF4-FFF2-40B4-BE49-F238E27FC236}">
                    <a16:creationId xmlns:a16="http://schemas.microsoft.com/office/drawing/2014/main" id="{ADBCFAC3-B2EB-4241-B9C9-AC317FCE7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10">
                <a:extLst>
                  <a:ext uri="{FF2B5EF4-FFF2-40B4-BE49-F238E27FC236}">
                    <a16:creationId xmlns:a16="http://schemas.microsoft.com/office/drawing/2014/main" id="{86F38B84-C3BC-48A8-9EEF-3077223C4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15">
                <a:extLst>
                  <a:ext uri="{FF2B5EF4-FFF2-40B4-BE49-F238E27FC236}">
                    <a16:creationId xmlns:a16="http://schemas.microsoft.com/office/drawing/2014/main" id="{E288352D-6F27-4727-9241-658737B62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18">
                <a:extLst>
                  <a:ext uri="{FF2B5EF4-FFF2-40B4-BE49-F238E27FC236}">
                    <a16:creationId xmlns:a16="http://schemas.microsoft.com/office/drawing/2014/main" id="{6AC265CB-8E11-45EF-8A58-9FCB96E0D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19">
                <a:extLst>
                  <a:ext uri="{FF2B5EF4-FFF2-40B4-BE49-F238E27FC236}">
                    <a16:creationId xmlns:a16="http://schemas.microsoft.com/office/drawing/2014/main" id="{DABD6D60-E6DC-4EFB-B755-7954BBAB8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20">
                <a:extLst>
                  <a:ext uri="{FF2B5EF4-FFF2-40B4-BE49-F238E27FC236}">
                    <a16:creationId xmlns:a16="http://schemas.microsoft.com/office/drawing/2014/main" id="{CF6F209B-B481-49BF-87A6-6201C22D8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Freeform 22">
                <a:extLst>
                  <a:ext uri="{FF2B5EF4-FFF2-40B4-BE49-F238E27FC236}">
                    <a16:creationId xmlns:a16="http://schemas.microsoft.com/office/drawing/2014/main" id="{F1FA7743-5F0C-45CC-8886-3340214982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23">
                <a:extLst>
                  <a:ext uri="{FF2B5EF4-FFF2-40B4-BE49-F238E27FC236}">
                    <a16:creationId xmlns:a16="http://schemas.microsoft.com/office/drawing/2014/main" id="{916D9D0F-5354-4875-9938-6387BFAEA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Freeform 26">
                <a:extLst>
                  <a:ext uri="{FF2B5EF4-FFF2-40B4-BE49-F238E27FC236}">
                    <a16:creationId xmlns:a16="http://schemas.microsoft.com/office/drawing/2014/main" id="{0E294183-C628-4365-B907-E607D3DB12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Freeform 27">
                <a:extLst>
                  <a:ext uri="{FF2B5EF4-FFF2-40B4-BE49-F238E27FC236}">
                    <a16:creationId xmlns:a16="http://schemas.microsoft.com/office/drawing/2014/main" id="{86EA8FAD-5BF8-4312-84E8-774BCEBB4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Freeform 28">
                <a:extLst>
                  <a:ext uri="{FF2B5EF4-FFF2-40B4-BE49-F238E27FC236}">
                    <a16:creationId xmlns:a16="http://schemas.microsoft.com/office/drawing/2014/main" id="{3464AF92-0BBD-433C-B88A-B18E00B14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30">
                <a:extLst>
                  <a:ext uri="{FF2B5EF4-FFF2-40B4-BE49-F238E27FC236}">
                    <a16:creationId xmlns:a16="http://schemas.microsoft.com/office/drawing/2014/main" id="{F4CE669E-8A98-4951-BC23-D1A03B0181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43">
                <a:extLst>
                  <a:ext uri="{FF2B5EF4-FFF2-40B4-BE49-F238E27FC236}">
                    <a16:creationId xmlns:a16="http://schemas.microsoft.com/office/drawing/2014/main" id="{5BB7130C-3DF5-4615-BD83-A75F70091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51">
                <a:extLst>
                  <a:ext uri="{FF2B5EF4-FFF2-40B4-BE49-F238E27FC236}">
                    <a16:creationId xmlns:a16="http://schemas.microsoft.com/office/drawing/2014/main" id="{EACB7AF9-EA00-4414-8437-3FDDB2E0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Freeform 52">
                <a:extLst>
                  <a:ext uri="{FF2B5EF4-FFF2-40B4-BE49-F238E27FC236}">
                    <a16:creationId xmlns:a16="http://schemas.microsoft.com/office/drawing/2014/main" id="{FC2519C3-3C5A-43C9-9ECF-D097278C18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53">
                <a:extLst>
                  <a:ext uri="{FF2B5EF4-FFF2-40B4-BE49-F238E27FC236}">
                    <a16:creationId xmlns:a16="http://schemas.microsoft.com/office/drawing/2014/main" id="{62D72422-4E61-4321-BD7E-B56CC4B1A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54">
                <a:extLst>
                  <a:ext uri="{FF2B5EF4-FFF2-40B4-BE49-F238E27FC236}">
                    <a16:creationId xmlns:a16="http://schemas.microsoft.com/office/drawing/2014/main" id="{05F207C0-A03D-4E9A-803E-D82A7BA7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55">
                <a:extLst>
                  <a:ext uri="{FF2B5EF4-FFF2-40B4-BE49-F238E27FC236}">
                    <a16:creationId xmlns:a16="http://schemas.microsoft.com/office/drawing/2014/main" id="{255DAFDD-E023-4FF2-A2A7-6F405C8FCB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56">
                <a:extLst>
                  <a:ext uri="{FF2B5EF4-FFF2-40B4-BE49-F238E27FC236}">
                    <a16:creationId xmlns:a16="http://schemas.microsoft.com/office/drawing/2014/main" id="{75169B61-B4D2-4C2A-BF18-EB0AC8DE6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57">
                <a:extLst>
                  <a:ext uri="{FF2B5EF4-FFF2-40B4-BE49-F238E27FC236}">
                    <a16:creationId xmlns:a16="http://schemas.microsoft.com/office/drawing/2014/main" id="{32FBF9CB-F983-4A89-A0D9-37056BB65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59">
                <a:extLst>
                  <a:ext uri="{FF2B5EF4-FFF2-40B4-BE49-F238E27FC236}">
                    <a16:creationId xmlns:a16="http://schemas.microsoft.com/office/drawing/2014/main" id="{F0884E69-5FA6-4C8C-A64C-DBB313AC2C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60">
                <a:extLst>
                  <a:ext uri="{FF2B5EF4-FFF2-40B4-BE49-F238E27FC236}">
                    <a16:creationId xmlns:a16="http://schemas.microsoft.com/office/drawing/2014/main" id="{ED1FD4E2-312B-48A6-9F17-2D0BD4CFB3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61">
                <a:extLst>
                  <a:ext uri="{FF2B5EF4-FFF2-40B4-BE49-F238E27FC236}">
                    <a16:creationId xmlns:a16="http://schemas.microsoft.com/office/drawing/2014/main" id="{EA111918-CFCC-4C23-ADF2-ABCC68A7C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78">
                <a:extLst>
                  <a:ext uri="{FF2B5EF4-FFF2-40B4-BE49-F238E27FC236}">
                    <a16:creationId xmlns:a16="http://schemas.microsoft.com/office/drawing/2014/main" id="{7E5CA7B2-3753-4B7D-A722-D95342BB8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Freeform 79">
                <a:extLst>
                  <a:ext uri="{FF2B5EF4-FFF2-40B4-BE49-F238E27FC236}">
                    <a16:creationId xmlns:a16="http://schemas.microsoft.com/office/drawing/2014/main" id="{CC9214A9-8EEB-41B0-83FB-80BEBD965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Freeform 80">
                <a:extLst>
                  <a:ext uri="{FF2B5EF4-FFF2-40B4-BE49-F238E27FC236}">
                    <a16:creationId xmlns:a16="http://schemas.microsoft.com/office/drawing/2014/main" id="{33157A90-4AF1-4A40-8125-803407C021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81">
                <a:extLst>
                  <a:ext uri="{FF2B5EF4-FFF2-40B4-BE49-F238E27FC236}">
                    <a16:creationId xmlns:a16="http://schemas.microsoft.com/office/drawing/2014/main" id="{32D1FB24-5EA3-488F-913F-B3C1BB0367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82">
                <a:extLst>
                  <a:ext uri="{FF2B5EF4-FFF2-40B4-BE49-F238E27FC236}">
                    <a16:creationId xmlns:a16="http://schemas.microsoft.com/office/drawing/2014/main" id="{58FC3262-B888-4936-87A0-9A494483A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83">
                <a:extLst>
                  <a:ext uri="{FF2B5EF4-FFF2-40B4-BE49-F238E27FC236}">
                    <a16:creationId xmlns:a16="http://schemas.microsoft.com/office/drawing/2014/main" id="{127CA728-BAE0-47A3-B0CA-5EB4FD148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84">
                <a:extLst>
                  <a:ext uri="{FF2B5EF4-FFF2-40B4-BE49-F238E27FC236}">
                    <a16:creationId xmlns:a16="http://schemas.microsoft.com/office/drawing/2014/main" id="{0130CB83-550A-45A8-A9AB-0A9E134291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86">
                <a:extLst>
                  <a:ext uri="{FF2B5EF4-FFF2-40B4-BE49-F238E27FC236}">
                    <a16:creationId xmlns:a16="http://schemas.microsoft.com/office/drawing/2014/main" id="{CAEE495A-5C27-457A-BD41-20611D5D0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89">
                <a:extLst>
                  <a:ext uri="{FF2B5EF4-FFF2-40B4-BE49-F238E27FC236}">
                    <a16:creationId xmlns:a16="http://schemas.microsoft.com/office/drawing/2014/main" id="{BB1F32F7-014F-45A8-844E-56C76D98A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90">
                <a:extLst>
                  <a:ext uri="{FF2B5EF4-FFF2-40B4-BE49-F238E27FC236}">
                    <a16:creationId xmlns:a16="http://schemas.microsoft.com/office/drawing/2014/main" id="{0CF27E5B-05B7-44DF-94AE-4365D50B8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105">
                <a:extLst>
                  <a:ext uri="{FF2B5EF4-FFF2-40B4-BE49-F238E27FC236}">
                    <a16:creationId xmlns:a16="http://schemas.microsoft.com/office/drawing/2014/main" id="{BEEE0FD8-81BE-4670-A0B1-FD1C19191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106">
                <a:extLst>
                  <a:ext uri="{FF2B5EF4-FFF2-40B4-BE49-F238E27FC236}">
                    <a16:creationId xmlns:a16="http://schemas.microsoft.com/office/drawing/2014/main" id="{9F9A6256-1F3C-46D5-8441-488BB1E8E4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Freeform 107">
                <a:extLst>
                  <a:ext uri="{FF2B5EF4-FFF2-40B4-BE49-F238E27FC236}">
                    <a16:creationId xmlns:a16="http://schemas.microsoft.com/office/drawing/2014/main" id="{BD9DB765-92D3-4BCB-918F-60D8DCDD7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108">
                <a:extLst>
                  <a:ext uri="{FF2B5EF4-FFF2-40B4-BE49-F238E27FC236}">
                    <a16:creationId xmlns:a16="http://schemas.microsoft.com/office/drawing/2014/main" id="{8AFA6628-0664-424D-905E-6FAE9FCFAA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109">
                <a:extLst>
                  <a:ext uri="{FF2B5EF4-FFF2-40B4-BE49-F238E27FC236}">
                    <a16:creationId xmlns:a16="http://schemas.microsoft.com/office/drawing/2014/main" id="{433F27B3-462C-45E8-A759-DE553E29A3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110">
                <a:extLst>
                  <a:ext uri="{FF2B5EF4-FFF2-40B4-BE49-F238E27FC236}">
                    <a16:creationId xmlns:a16="http://schemas.microsoft.com/office/drawing/2014/main" id="{7EC57FD0-F081-4D0F-B32F-E1963A8DE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Freeform 111">
                <a:extLst>
                  <a:ext uri="{FF2B5EF4-FFF2-40B4-BE49-F238E27FC236}">
                    <a16:creationId xmlns:a16="http://schemas.microsoft.com/office/drawing/2014/main" id="{B268BB25-E444-4C92-83A1-E4D6F070D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112">
                <a:extLst>
                  <a:ext uri="{FF2B5EF4-FFF2-40B4-BE49-F238E27FC236}">
                    <a16:creationId xmlns:a16="http://schemas.microsoft.com/office/drawing/2014/main" id="{9468C251-DE21-4B48-9BE9-25473D0F5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5">
                <a:extLst>
                  <a:ext uri="{FF2B5EF4-FFF2-40B4-BE49-F238E27FC236}">
                    <a16:creationId xmlns:a16="http://schemas.microsoft.com/office/drawing/2014/main" id="{69374DCE-92DD-446F-9C06-4FD9C171A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6">
                <a:extLst>
                  <a:ext uri="{FF2B5EF4-FFF2-40B4-BE49-F238E27FC236}">
                    <a16:creationId xmlns:a16="http://schemas.microsoft.com/office/drawing/2014/main" id="{258E2296-D453-46D9-818C-D207E4968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7">
                <a:extLst>
                  <a:ext uri="{FF2B5EF4-FFF2-40B4-BE49-F238E27FC236}">
                    <a16:creationId xmlns:a16="http://schemas.microsoft.com/office/drawing/2014/main" id="{48207F15-77EC-4A91-A365-6895A9C6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8">
                <a:extLst>
                  <a:ext uri="{FF2B5EF4-FFF2-40B4-BE49-F238E27FC236}">
                    <a16:creationId xmlns:a16="http://schemas.microsoft.com/office/drawing/2014/main" id="{A96D38DB-9495-4DBE-BDB7-EB1595D381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9">
                <a:extLst>
                  <a:ext uri="{FF2B5EF4-FFF2-40B4-BE49-F238E27FC236}">
                    <a16:creationId xmlns:a16="http://schemas.microsoft.com/office/drawing/2014/main" id="{29B258E2-CEDB-45A9-B556-32AC71C4F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11">
                <a:extLst>
                  <a:ext uri="{FF2B5EF4-FFF2-40B4-BE49-F238E27FC236}">
                    <a16:creationId xmlns:a16="http://schemas.microsoft.com/office/drawing/2014/main" id="{2D586C45-5DFF-41ED-AEB9-8F3858E4EC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12">
                <a:extLst>
                  <a:ext uri="{FF2B5EF4-FFF2-40B4-BE49-F238E27FC236}">
                    <a16:creationId xmlns:a16="http://schemas.microsoft.com/office/drawing/2014/main" id="{C9B4633B-7A14-4DFF-9B10-E15DE426C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13">
                <a:extLst>
                  <a:ext uri="{FF2B5EF4-FFF2-40B4-BE49-F238E27FC236}">
                    <a16:creationId xmlns:a16="http://schemas.microsoft.com/office/drawing/2014/main" id="{587B182B-8E16-43A1-A782-893619FC2C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14">
                <a:extLst>
                  <a:ext uri="{FF2B5EF4-FFF2-40B4-BE49-F238E27FC236}">
                    <a16:creationId xmlns:a16="http://schemas.microsoft.com/office/drawing/2014/main" id="{34A0BA23-5B00-44AE-AB93-135184C1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16">
                <a:extLst>
                  <a:ext uri="{FF2B5EF4-FFF2-40B4-BE49-F238E27FC236}">
                    <a16:creationId xmlns:a16="http://schemas.microsoft.com/office/drawing/2014/main" id="{1A1CF6B8-FC28-43CA-8304-83BA2847C1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17">
                <a:extLst>
                  <a:ext uri="{FF2B5EF4-FFF2-40B4-BE49-F238E27FC236}">
                    <a16:creationId xmlns:a16="http://schemas.microsoft.com/office/drawing/2014/main" id="{C79EB67D-4664-48CC-8DFA-137F563702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21">
                <a:extLst>
                  <a:ext uri="{FF2B5EF4-FFF2-40B4-BE49-F238E27FC236}">
                    <a16:creationId xmlns:a16="http://schemas.microsoft.com/office/drawing/2014/main" id="{23820013-B618-4C4F-B57E-58DAA282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Freeform 25">
                <a:extLst>
                  <a:ext uri="{FF2B5EF4-FFF2-40B4-BE49-F238E27FC236}">
                    <a16:creationId xmlns:a16="http://schemas.microsoft.com/office/drawing/2014/main" id="{E350A463-C2A4-4D68-9E71-B512B0D19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29">
                <a:extLst>
                  <a:ext uri="{FF2B5EF4-FFF2-40B4-BE49-F238E27FC236}">
                    <a16:creationId xmlns:a16="http://schemas.microsoft.com/office/drawing/2014/main" id="{BC57309A-FF5D-478A-88A0-A4BE3C684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31">
                <a:extLst>
                  <a:ext uri="{FF2B5EF4-FFF2-40B4-BE49-F238E27FC236}">
                    <a16:creationId xmlns:a16="http://schemas.microsoft.com/office/drawing/2014/main" id="{9F22C4B5-8A6E-47CB-B4D6-98B0D4BB1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Freeform 32">
                <a:extLst>
                  <a:ext uri="{FF2B5EF4-FFF2-40B4-BE49-F238E27FC236}">
                    <a16:creationId xmlns:a16="http://schemas.microsoft.com/office/drawing/2014/main" id="{7E92F052-D723-495D-868C-296410F5F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33">
                <a:extLst>
                  <a:ext uri="{FF2B5EF4-FFF2-40B4-BE49-F238E27FC236}">
                    <a16:creationId xmlns:a16="http://schemas.microsoft.com/office/drawing/2014/main" id="{5C008CF1-8C78-4239-B052-0B5041EDC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34">
                <a:extLst>
                  <a:ext uri="{FF2B5EF4-FFF2-40B4-BE49-F238E27FC236}">
                    <a16:creationId xmlns:a16="http://schemas.microsoft.com/office/drawing/2014/main" id="{539E6F42-09A7-4472-942C-C54A5D7C65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35">
                <a:extLst>
                  <a:ext uri="{FF2B5EF4-FFF2-40B4-BE49-F238E27FC236}">
                    <a16:creationId xmlns:a16="http://schemas.microsoft.com/office/drawing/2014/main" id="{6C96C72D-9D17-4980-A553-E066155613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36">
                <a:extLst>
                  <a:ext uri="{FF2B5EF4-FFF2-40B4-BE49-F238E27FC236}">
                    <a16:creationId xmlns:a16="http://schemas.microsoft.com/office/drawing/2014/main" id="{45D9847C-95CC-437A-95AF-49C182571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37">
                <a:extLst>
                  <a:ext uri="{FF2B5EF4-FFF2-40B4-BE49-F238E27FC236}">
                    <a16:creationId xmlns:a16="http://schemas.microsoft.com/office/drawing/2014/main" id="{B9D8076A-CA26-41D6-AB76-ED1B86A8DD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38">
                <a:extLst>
                  <a:ext uri="{FF2B5EF4-FFF2-40B4-BE49-F238E27FC236}">
                    <a16:creationId xmlns:a16="http://schemas.microsoft.com/office/drawing/2014/main" id="{ACBF348E-212A-4EE2-A9C8-C65E1678C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39">
                <a:extLst>
                  <a:ext uri="{FF2B5EF4-FFF2-40B4-BE49-F238E27FC236}">
                    <a16:creationId xmlns:a16="http://schemas.microsoft.com/office/drawing/2014/main" id="{ADB6AE21-92E4-42D6-BC49-E087976C8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40">
                <a:extLst>
                  <a:ext uri="{FF2B5EF4-FFF2-40B4-BE49-F238E27FC236}">
                    <a16:creationId xmlns:a16="http://schemas.microsoft.com/office/drawing/2014/main" id="{2A48A234-019E-40CA-95FC-390D168D7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41">
                <a:extLst>
                  <a:ext uri="{FF2B5EF4-FFF2-40B4-BE49-F238E27FC236}">
                    <a16:creationId xmlns:a16="http://schemas.microsoft.com/office/drawing/2014/main" id="{0F5FEA51-6853-4BF4-8461-79FD3DDA7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Freeform 42">
                <a:extLst>
                  <a:ext uri="{FF2B5EF4-FFF2-40B4-BE49-F238E27FC236}">
                    <a16:creationId xmlns:a16="http://schemas.microsoft.com/office/drawing/2014/main" id="{CE655D11-293F-4305-BCA0-196F3D0494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Freeform 44">
                <a:extLst>
                  <a:ext uri="{FF2B5EF4-FFF2-40B4-BE49-F238E27FC236}">
                    <a16:creationId xmlns:a16="http://schemas.microsoft.com/office/drawing/2014/main" id="{416E183A-0D9C-4821-BD62-9CA648E96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Freeform 45">
                <a:extLst>
                  <a:ext uri="{FF2B5EF4-FFF2-40B4-BE49-F238E27FC236}">
                    <a16:creationId xmlns:a16="http://schemas.microsoft.com/office/drawing/2014/main" id="{1FA51AD8-7B74-41CF-9A6D-33643002F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Freeform 46">
                <a:extLst>
                  <a:ext uri="{FF2B5EF4-FFF2-40B4-BE49-F238E27FC236}">
                    <a16:creationId xmlns:a16="http://schemas.microsoft.com/office/drawing/2014/main" id="{C297914E-981E-4D31-9A89-6A68EA2B4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Freeform 47">
                <a:extLst>
                  <a:ext uri="{FF2B5EF4-FFF2-40B4-BE49-F238E27FC236}">
                    <a16:creationId xmlns:a16="http://schemas.microsoft.com/office/drawing/2014/main" id="{C8FE7D07-2ACA-4830-BB98-FE568A1A4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Freeform 48">
                <a:extLst>
                  <a:ext uri="{FF2B5EF4-FFF2-40B4-BE49-F238E27FC236}">
                    <a16:creationId xmlns:a16="http://schemas.microsoft.com/office/drawing/2014/main" id="{D8C678D8-D159-48FE-BD0C-2C4A937ACB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Freeform 49">
                <a:extLst>
                  <a:ext uri="{FF2B5EF4-FFF2-40B4-BE49-F238E27FC236}">
                    <a16:creationId xmlns:a16="http://schemas.microsoft.com/office/drawing/2014/main" id="{29574B54-7600-4D46-BCE4-333BD9C7F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Freeform 62">
                <a:extLst>
                  <a:ext uri="{FF2B5EF4-FFF2-40B4-BE49-F238E27FC236}">
                    <a16:creationId xmlns:a16="http://schemas.microsoft.com/office/drawing/2014/main" id="{71DFCCAC-BC4E-438E-847C-23F9ED6D86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Freeform 63">
                <a:extLst>
                  <a:ext uri="{FF2B5EF4-FFF2-40B4-BE49-F238E27FC236}">
                    <a16:creationId xmlns:a16="http://schemas.microsoft.com/office/drawing/2014/main" id="{04BC880B-F0A1-4F59-9595-F9757CEA3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Freeform 64">
                <a:extLst>
                  <a:ext uri="{FF2B5EF4-FFF2-40B4-BE49-F238E27FC236}">
                    <a16:creationId xmlns:a16="http://schemas.microsoft.com/office/drawing/2014/main" id="{BDA2CAA7-50D4-45D1-9987-B04B1B2C9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Freeform 65">
                <a:extLst>
                  <a:ext uri="{FF2B5EF4-FFF2-40B4-BE49-F238E27FC236}">
                    <a16:creationId xmlns:a16="http://schemas.microsoft.com/office/drawing/2014/main" id="{0205D403-CB96-4598-840E-C69BE0F85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Freeform 66">
                <a:extLst>
                  <a:ext uri="{FF2B5EF4-FFF2-40B4-BE49-F238E27FC236}">
                    <a16:creationId xmlns:a16="http://schemas.microsoft.com/office/drawing/2014/main" id="{C87A8393-9E4F-46F4-8329-B4BA56FA00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Freeform 67">
                <a:extLst>
                  <a:ext uri="{FF2B5EF4-FFF2-40B4-BE49-F238E27FC236}">
                    <a16:creationId xmlns:a16="http://schemas.microsoft.com/office/drawing/2014/main" id="{88BE4EC1-3B86-40F5-93A2-50EB4D167E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Freeform 68">
                <a:extLst>
                  <a:ext uri="{FF2B5EF4-FFF2-40B4-BE49-F238E27FC236}">
                    <a16:creationId xmlns:a16="http://schemas.microsoft.com/office/drawing/2014/main" id="{DAB31707-2BF8-45D1-A32F-9F5C0E30A4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Freeform 69">
                <a:extLst>
                  <a:ext uri="{FF2B5EF4-FFF2-40B4-BE49-F238E27FC236}">
                    <a16:creationId xmlns:a16="http://schemas.microsoft.com/office/drawing/2014/main" id="{9C8FA174-E0E4-49F2-A960-0BE48D301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Freeform 70">
                <a:extLst>
                  <a:ext uri="{FF2B5EF4-FFF2-40B4-BE49-F238E27FC236}">
                    <a16:creationId xmlns:a16="http://schemas.microsoft.com/office/drawing/2014/main" id="{9C475233-7BEF-47BB-8A48-185AF3BE7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Freeform 71">
                <a:extLst>
                  <a:ext uri="{FF2B5EF4-FFF2-40B4-BE49-F238E27FC236}">
                    <a16:creationId xmlns:a16="http://schemas.microsoft.com/office/drawing/2014/main" id="{015728E8-62B6-4217-B383-43AA084AA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Freeform 72">
                <a:extLst>
                  <a:ext uri="{FF2B5EF4-FFF2-40B4-BE49-F238E27FC236}">
                    <a16:creationId xmlns:a16="http://schemas.microsoft.com/office/drawing/2014/main" id="{77D689AF-C161-494D-A4B8-B746B0A7D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Freeform 73">
                <a:extLst>
                  <a:ext uri="{FF2B5EF4-FFF2-40B4-BE49-F238E27FC236}">
                    <a16:creationId xmlns:a16="http://schemas.microsoft.com/office/drawing/2014/main" id="{9BD9C1D5-8CC9-4FD9-8775-C51FE208DB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Freeform 74">
                <a:extLst>
                  <a:ext uri="{FF2B5EF4-FFF2-40B4-BE49-F238E27FC236}">
                    <a16:creationId xmlns:a16="http://schemas.microsoft.com/office/drawing/2014/main" id="{BE04C179-888B-4E0C-AB31-0DAEEDF7F6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Freeform 75">
                <a:extLst>
                  <a:ext uri="{FF2B5EF4-FFF2-40B4-BE49-F238E27FC236}">
                    <a16:creationId xmlns:a16="http://schemas.microsoft.com/office/drawing/2014/main" id="{6B7C84F5-868D-4805-9F83-C8A345D3D5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Freeform 77">
                <a:extLst>
                  <a:ext uri="{FF2B5EF4-FFF2-40B4-BE49-F238E27FC236}">
                    <a16:creationId xmlns:a16="http://schemas.microsoft.com/office/drawing/2014/main" id="{B86694F4-707C-4741-BA22-5E0CDF61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Freeform 85">
                <a:extLst>
                  <a:ext uri="{FF2B5EF4-FFF2-40B4-BE49-F238E27FC236}">
                    <a16:creationId xmlns:a16="http://schemas.microsoft.com/office/drawing/2014/main" id="{268A4DA4-E5A8-4031-8FB8-C1359830DC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Freeform 87">
                <a:extLst>
                  <a:ext uri="{FF2B5EF4-FFF2-40B4-BE49-F238E27FC236}">
                    <a16:creationId xmlns:a16="http://schemas.microsoft.com/office/drawing/2014/main" id="{2CB62FF0-AEEA-45FC-9BD0-2D100F390C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Freeform 88">
                <a:extLst>
                  <a:ext uri="{FF2B5EF4-FFF2-40B4-BE49-F238E27FC236}">
                    <a16:creationId xmlns:a16="http://schemas.microsoft.com/office/drawing/2014/main" id="{753DCB44-0E85-4770-A989-F1B86F20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Freeform 91">
                <a:extLst>
                  <a:ext uri="{FF2B5EF4-FFF2-40B4-BE49-F238E27FC236}">
                    <a16:creationId xmlns:a16="http://schemas.microsoft.com/office/drawing/2014/main" id="{5DA00070-D353-48A9-AFBD-9305424EB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Freeform 92">
                <a:extLst>
                  <a:ext uri="{FF2B5EF4-FFF2-40B4-BE49-F238E27FC236}">
                    <a16:creationId xmlns:a16="http://schemas.microsoft.com/office/drawing/2014/main" id="{FEF02EE7-A1CD-4F49-9BBC-4F845786B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Freeform 93">
                <a:extLst>
                  <a:ext uri="{FF2B5EF4-FFF2-40B4-BE49-F238E27FC236}">
                    <a16:creationId xmlns:a16="http://schemas.microsoft.com/office/drawing/2014/main" id="{D94FF856-CBC2-4F9B-8C88-0A61402F9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Freeform 94">
                <a:extLst>
                  <a:ext uri="{FF2B5EF4-FFF2-40B4-BE49-F238E27FC236}">
                    <a16:creationId xmlns:a16="http://schemas.microsoft.com/office/drawing/2014/main" id="{AB7BC1C0-67DD-44B3-AEF8-3046B55C12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Freeform 95">
                <a:extLst>
                  <a:ext uri="{FF2B5EF4-FFF2-40B4-BE49-F238E27FC236}">
                    <a16:creationId xmlns:a16="http://schemas.microsoft.com/office/drawing/2014/main" id="{79D1FD88-FD27-4B5E-9EC2-911808A058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Freeform 96">
                <a:extLst>
                  <a:ext uri="{FF2B5EF4-FFF2-40B4-BE49-F238E27FC236}">
                    <a16:creationId xmlns:a16="http://schemas.microsoft.com/office/drawing/2014/main" id="{C7DE49B6-A789-40DB-B057-37DCE5E41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Freeform 97">
                <a:extLst>
                  <a:ext uri="{FF2B5EF4-FFF2-40B4-BE49-F238E27FC236}">
                    <a16:creationId xmlns:a16="http://schemas.microsoft.com/office/drawing/2014/main" id="{5873829D-5204-48B1-8271-B803682D8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Freeform 98">
                <a:extLst>
                  <a:ext uri="{FF2B5EF4-FFF2-40B4-BE49-F238E27FC236}">
                    <a16:creationId xmlns:a16="http://schemas.microsoft.com/office/drawing/2014/main" id="{26F30F65-64C8-44FB-B6BD-0BBAFA3B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Freeform 99">
                <a:extLst>
                  <a:ext uri="{FF2B5EF4-FFF2-40B4-BE49-F238E27FC236}">
                    <a16:creationId xmlns:a16="http://schemas.microsoft.com/office/drawing/2014/main" id="{193BEA64-7498-46F1-85CC-A5C96EC982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Freeform 100">
                <a:extLst>
                  <a:ext uri="{FF2B5EF4-FFF2-40B4-BE49-F238E27FC236}">
                    <a16:creationId xmlns:a16="http://schemas.microsoft.com/office/drawing/2014/main" id="{B0C67838-49E2-4B6A-AC69-3A6B791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Freeform 101">
                <a:extLst>
                  <a:ext uri="{FF2B5EF4-FFF2-40B4-BE49-F238E27FC236}">
                    <a16:creationId xmlns:a16="http://schemas.microsoft.com/office/drawing/2014/main" id="{49A20809-A2DD-4085-B78C-B4BA41E979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Freeform 102">
                <a:extLst>
                  <a:ext uri="{FF2B5EF4-FFF2-40B4-BE49-F238E27FC236}">
                    <a16:creationId xmlns:a16="http://schemas.microsoft.com/office/drawing/2014/main" id="{B775045C-37C7-4493-8D9C-9F99C55F0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Freeform 103">
                <a:extLst>
                  <a:ext uri="{FF2B5EF4-FFF2-40B4-BE49-F238E27FC236}">
                    <a16:creationId xmlns:a16="http://schemas.microsoft.com/office/drawing/2014/main" id="{A3BE9A7E-1BA8-46F8-B318-E2ECCBFDC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Freeform 104">
                <a:extLst>
                  <a:ext uri="{FF2B5EF4-FFF2-40B4-BE49-F238E27FC236}">
                    <a16:creationId xmlns:a16="http://schemas.microsoft.com/office/drawing/2014/main" id="{5F1ADC58-BB04-4DC8-AABD-162D83F27F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Freeform 113">
                <a:extLst>
                  <a:ext uri="{FF2B5EF4-FFF2-40B4-BE49-F238E27FC236}">
                    <a16:creationId xmlns:a16="http://schemas.microsoft.com/office/drawing/2014/main" id="{F994FC45-8DC0-49B0-A05A-B2B1878F3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Freeform 114">
                <a:extLst>
                  <a:ext uri="{FF2B5EF4-FFF2-40B4-BE49-F238E27FC236}">
                    <a16:creationId xmlns:a16="http://schemas.microsoft.com/office/drawing/2014/main" id="{B0DFE4B7-ABE2-4D83-A5BC-2100890C3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Freeform 115">
                <a:extLst>
                  <a:ext uri="{FF2B5EF4-FFF2-40B4-BE49-F238E27FC236}">
                    <a16:creationId xmlns:a16="http://schemas.microsoft.com/office/drawing/2014/main" id="{3875A6F5-143B-4099-A2BA-B42D029810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Freeform 117">
                <a:extLst>
                  <a:ext uri="{FF2B5EF4-FFF2-40B4-BE49-F238E27FC236}">
                    <a16:creationId xmlns:a16="http://schemas.microsoft.com/office/drawing/2014/main" id="{D55AA3FB-BBFD-48A5-A816-17F15A8BA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Freeform 118">
                <a:extLst>
                  <a:ext uri="{FF2B5EF4-FFF2-40B4-BE49-F238E27FC236}">
                    <a16:creationId xmlns:a16="http://schemas.microsoft.com/office/drawing/2014/main" id="{6069A188-5649-4675-BA50-263D06231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Freeform 119">
                <a:extLst>
                  <a:ext uri="{FF2B5EF4-FFF2-40B4-BE49-F238E27FC236}">
                    <a16:creationId xmlns:a16="http://schemas.microsoft.com/office/drawing/2014/main" id="{FC01152A-5489-44EF-B864-EC4DD7B31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Freeform 8">
                <a:extLst>
                  <a:ext uri="{FF2B5EF4-FFF2-40B4-BE49-F238E27FC236}">
                    <a16:creationId xmlns:a16="http://schemas.microsoft.com/office/drawing/2014/main" id="{D3CAA289-9C0C-490A-9768-49BBD637B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Freeform 8">
                <a:extLst>
                  <a:ext uri="{FF2B5EF4-FFF2-40B4-BE49-F238E27FC236}">
                    <a16:creationId xmlns:a16="http://schemas.microsoft.com/office/drawing/2014/main" id="{0ACB33D8-7879-498C-8BC7-4C4F6ECED2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Freeform 106">
                <a:extLst>
                  <a:ext uri="{FF2B5EF4-FFF2-40B4-BE49-F238E27FC236}">
                    <a16:creationId xmlns:a16="http://schemas.microsoft.com/office/drawing/2014/main" id="{A6BB204E-D937-4C4D-BCB6-DF9F7A406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1" name="Freeform 8">
              <a:extLst>
                <a:ext uri="{FF2B5EF4-FFF2-40B4-BE49-F238E27FC236}">
                  <a16:creationId xmlns:a16="http://schemas.microsoft.com/office/drawing/2014/main" id="{EF447936-9AA6-4873-BD6B-3A7DBBCF4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43">
              <a:extLst>
                <a:ext uri="{FF2B5EF4-FFF2-40B4-BE49-F238E27FC236}">
                  <a16:creationId xmlns:a16="http://schemas.microsoft.com/office/drawing/2014/main" id="{CC3E0D11-92C6-4141-B7C5-5B8BA0E4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51">
              <a:extLst>
                <a:ext uri="{FF2B5EF4-FFF2-40B4-BE49-F238E27FC236}">
                  <a16:creationId xmlns:a16="http://schemas.microsoft.com/office/drawing/2014/main" id="{CA82DB1A-E0D4-4D6D-A64A-868014C79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52">
              <a:extLst>
                <a:ext uri="{FF2B5EF4-FFF2-40B4-BE49-F238E27FC236}">
                  <a16:creationId xmlns:a16="http://schemas.microsoft.com/office/drawing/2014/main" id="{79E9E5C1-D60A-4EA8-9C04-15595A7BB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53">
              <a:extLst>
                <a:ext uri="{FF2B5EF4-FFF2-40B4-BE49-F238E27FC236}">
                  <a16:creationId xmlns:a16="http://schemas.microsoft.com/office/drawing/2014/main" id="{BAD910CD-D57C-45DA-8A9B-5E3CD57EA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54">
              <a:extLst>
                <a:ext uri="{FF2B5EF4-FFF2-40B4-BE49-F238E27FC236}">
                  <a16:creationId xmlns:a16="http://schemas.microsoft.com/office/drawing/2014/main" id="{5402826A-583C-4667-AEF8-DAA4269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55">
              <a:extLst>
                <a:ext uri="{FF2B5EF4-FFF2-40B4-BE49-F238E27FC236}">
                  <a16:creationId xmlns:a16="http://schemas.microsoft.com/office/drawing/2014/main" id="{4E02EBB7-1EC6-4320-B9C9-64E237CB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56">
              <a:extLst>
                <a:ext uri="{FF2B5EF4-FFF2-40B4-BE49-F238E27FC236}">
                  <a16:creationId xmlns:a16="http://schemas.microsoft.com/office/drawing/2014/main" id="{C62D78D2-A229-4811-9BFA-43C28BC02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57">
              <a:extLst>
                <a:ext uri="{FF2B5EF4-FFF2-40B4-BE49-F238E27FC236}">
                  <a16:creationId xmlns:a16="http://schemas.microsoft.com/office/drawing/2014/main" id="{50D562C1-4FFF-4863-9D92-339D7D86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59">
              <a:extLst>
                <a:ext uri="{FF2B5EF4-FFF2-40B4-BE49-F238E27FC236}">
                  <a16:creationId xmlns:a16="http://schemas.microsoft.com/office/drawing/2014/main" id="{49EA74AB-1F40-426C-9606-B571634E0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60">
              <a:extLst>
                <a:ext uri="{FF2B5EF4-FFF2-40B4-BE49-F238E27FC236}">
                  <a16:creationId xmlns:a16="http://schemas.microsoft.com/office/drawing/2014/main" id="{24E43341-2786-439A-990F-D4DA15299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61">
              <a:extLst>
                <a:ext uri="{FF2B5EF4-FFF2-40B4-BE49-F238E27FC236}">
                  <a16:creationId xmlns:a16="http://schemas.microsoft.com/office/drawing/2014/main" id="{C301CB0C-1558-41B4-B70E-2CC306AB5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78">
              <a:extLst>
                <a:ext uri="{FF2B5EF4-FFF2-40B4-BE49-F238E27FC236}">
                  <a16:creationId xmlns:a16="http://schemas.microsoft.com/office/drawing/2014/main" id="{9EFD2F56-A311-4A9C-98DB-DD899F845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79">
              <a:extLst>
                <a:ext uri="{FF2B5EF4-FFF2-40B4-BE49-F238E27FC236}">
                  <a16:creationId xmlns:a16="http://schemas.microsoft.com/office/drawing/2014/main" id="{EB1A7473-AA51-43BA-A524-59689C5D4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80">
              <a:extLst>
                <a:ext uri="{FF2B5EF4-FFF2-40B4-BE49-F238E27FC236}">
                  <a16:creationId xmlns:a16="http://schemas.microsoft.com/office/drawing/2014/main" id="{515EE26E-DD80-4E28-A9E4-E3C1C9593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81">
              <a:extLst>
                <a:ext uri="{FF2B5EF4-FFF2-40B4-BE49-F238E27FC236}">
                  <a16:creationId xmlns:a16="http://schemas.microsoft.com/office/drawing/2014/main" id="{6CA0BB20-E66B-4B1E-A334-03D3C7922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82">
              <a:extLst>
                <a:ext uri="{FF2B5EF4-FFF2-40B4-BE49-F238E27FC236}">
                  <a16:creationId xmlns:a16="http://schemas.microsoft.com/office/drawing/2014/main" id="{927E0985-C47E-44F1-874C-8067B5FEE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83">
              <a:extLst>
                <a:ext uri="{FF2B5EF4-FFF2-40B4-BE49-F238E27FC236}">
                  <a16:creationId xmlns:a16="http://schemas.microsoft.com/office/drawing/2014/main" id="{F9046F3A-DBB1-4C4D-8D5B-82B836FE4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84">
              <a:extLst>
                <a:ext uri="{FF2B5EF4-FFF2-40B4-BE49-F238E27FC236}">
                  <a16:creationId xmlns:a16="http://schemas.microsoft.com/office/drawing/2014/main" id="{FE7EE438-DD14-4738-A241-20B943B3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86">
              <a:extLst>
                <a:ext uri="{FF2B5EF4-FFF2-40B4-BE49-F238E27FC236}">
                  <a16:creationId xmlns:a16="http://schemas.microsoft.com/office/drawing/2014/main" id="{CCD6D4A0-93F3-450E-855C-A0EABF82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89">
              <a:extLst>
                <a:ext uri="{FF2B5EF4-FFF2-40B4-BE49-F238E27FC236}">
                  <a16:creationId xmlns:a16="http://schemas.microsoft.com/office/drawing/2014/main" id="{FFC49BA2-2C2F-4532-8C33-1DB7C24A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90">
              <a:extLst>
                <a:ext uri="{FF2B5EF4-FFF2-40B4-BE49-F238E27FC236}">
                  <a16:creationId xmlns:a16="http://schemas.microsoft.com/office/drawing/2014/main" id="{B9C3E3E0-3543-4DB4-9553-C483590B4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105">
              <a:extLst>
                <a:ext uri="{FF2B5EF4-FFF2-40B4-BE49-F238E27FC236}">
                  <a16:creationId xmlns:a16="http://schemas.microsoft.com/office/drawing/2014/main" id="{D1611641-4970-4C93-B005-82D774C7A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106">
              <a:extLst>
                <a:ext uri="{FF2B5EF4-FFF2-40B4-BE49-F238E27FC236}">
                  <a16:creationId xmlns:a16="http://schemas.microsoft.com/office/drawing/2014/main" id="{40083E90-33FD-4861-8B17-340056901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107">
              <a:extLst>
                <a:ext uri="{FF2B5EF4-FFF2-40B4-BE49-F238E27FC236}">
                  <a16:creationId xmlns:a16="http://schemas.microsoft.com/office/drawing/2014/main" id="{94952852-5E0A-47E7-B0C6-F92962CC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108">
              <a:extLst>
                <a:ext uri="{FF2B5EF4-FFF2-40B4-BE49-F238E27FC236}">
                  <a16:creationId xmlns:a16="http://schemas.microsoft.com/office/drawing/2014/main" id="{3EA0ADD2-2C5C-4EBB-AC72-FE268D4C6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109">
              <a:extLst>
                <a:ext uri="{FF2B5EF4-FFF2-40B4-BE49-F238E27FC236}">
                  <a16:creationId xmlns:a16="http://schemas.microsoft.com/office/drawing/2014/main" id="{CCF7EDDF-9DA6-4F4F-A8D9-6F9D608F9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110">
              <a:extLst>
                <a:ext uri="{FF2B5EF4-FFF2-40B4-BE49-F238E27FC236}">
                  <a16:creationId xmlns:a16="http://schemas.microsoft.com/office/drawing/2014/main" id="{B4ACE8BD-5655-44BC-9DD6-5791448B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111">
              <a:extLst>
                <a:ext uri="{FF2B5EF4-FFF2-40B4-BE49-F238E27FC236}">
                  <a16:creationId xmlns:a16="http://schemas.microsoft.com/office/drawing/2014/main" id="{6C8B78B0-ADF5-4E39-8488-83382AF0D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112">
              <a:extLst>
                <a:ext uri="{FF2B5EF4-FFF2-40B4-BE49-F238E27FC236}">
                  <a16:creationId xmlns:a16="http://schemas.microsoft.com/office/drawing/2014/main" id="{07597995-748E-4B55-A4B9-DF71D49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32">
              <a:extLst>
                <a:ext uri="{FF2B5EF4-FFF2-40B4-BE49-F238E27FC236}">
                  <a16:creationId xmlns:a16="http://schemas.microsoft.com/office/drawing/2014/main" id="{28639BDB-3882-43F7-93C4-66E9F7E41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33">
              <a:extLst>
                <a:ext uri="{FF2B5EF4-FFF2-40B4-BE49-F238E27FC236}">
                  <a16:creationId xmlns:a16="http://schemas.microsoft.com/office/drawing/2014/main" id="{8A0AF7DA-1B05-49CD-8367-3C63151C3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34">
              <a:extLst>
                <a:ext uri="{FF2B5EF4-FFF2-40B4-BE49-F238E27FC236}">
                  <a16:creationId xmlns:a16="http://schemas.microsoft.com/office/drawing/2014/main" id="{9F93108D-4661-454E-8F6E-63F910B1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35">
              <a:extLst>
                <a:ext uri="{FF2B5EF4-FFF2-40B4-BE49-F238E27FC236}">
                  <a16:creationId xmlns:a16="http://schemas.microsoft.com/office/drawing/2014/main" id="{87E22E6B-5EC7-473E-9BDF-DDAA9A64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36">
              <a:extLst>
                <a:ext uri="{FF2B5EF4-FFF2-40B4-BE49-F238E27FC236}">
                  <a16:creationId xmlns:a16="http://schemas.microsoft.com/office/drawing/2014/main" id="{CADF4DD2-27C7-454B-9F32-B2707E0F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37">
              <a:extLst>
                <a:ext uri="{FF2B5EF4-FFF2-40B4-BE49-F238E27FC236}">
                  <a16:creationId xmlns:a16="http://schemas.microsoft.com/office/drawing/2014/main" id="{718D23B6-4347-4B9E-B3EF-A0A9A13E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38">
              <a:extLst>
                <a:ext uri="{FF2B5EF4-FFF2-40B4-BE49-F238E27FC236}">
                  <a16:creationId xmlns:a16="http://schemas.microsoft.com/office/drawing/2014/main" id="{D1448697-37CA-47CF-8C3D-F2DF2383A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39">
              <a:extLst>
                <a:ext uri="{FF2B5EF4-FFF2-40B4-BE49-F238E27FC236}">
                  <a16:creationId xmlns:a16="http://schemas.microsoft.com/office/drawing/2014/main" id="{F5D8564C-C91F-4081-B3D0-99AC95260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40">
              <a:extLst>
                <a:ext uri="{FF2B5EF4-FFF2-40B4-BE49-F238E27FC236}">
                  <a16:creationId xmlns:a16="http://schemas.microsoft.com/office/drawing/2014/main" id="{E0DFDBCB-F6B7-4C88-8692-AA6C4631E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41">
              <a:extLst>
                <a:ext uri="{FF2B5EF4-FFF2-40B4-BE49-F238E27FC236}">
                  <a16:creationId xmlns:a16="http://schemas.microsoft.com/office/drawing/2014/main" id="{03DC3BAD-FDE4-4699-A9B7-0EAF537E3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42">
              <a:extLst>
                <a:ext uri="{FF2B5EF4-FFF2-40B4-BE49-F238E27FC236}">
                  <a16:creationId xmlns:a16="http://schemas.microsoft.com/office/drawing/2014/main" id="{74D2A2BB-B355-444B-A825-BC3124E7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44">
              <a:extLst>
                <a:ext uri="{FF2B5EF4-FFF2-40B4-BE49-F238E27FC236}">
                  <a16:creationId xmlns:a16="http://schemas.microsoft.com/office/drawing/2014/main" id="{6BA13D45-647D-469B-A330-6A1E7C30C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45">
              <a:extLst>
                <a:ext uri="{FF2B5EF4-FFF2-40B4-BE49-F238E27FC236}">
                  <a16:creationId xmlns:a16="http://schemas.microsoft.com/office/drawing/2014/main" id="{582FD052-32A0-4DE5-8E13-61623B62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46">
              <a:extLst>
                <a:ext uri="{FF2B5EF4-FFF2-40B4-BE49-F238E27FC236}">
                  <a16:creationId xmlns:a16="http://schemas.microsoft.com/office/drawing/2014/main" id="{B568485A-4DD9-45DC-A69C-52B08C6E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47">
              <a:extLst>
                <a:ext uri="{FF2B5EF4-FFF2-40B4-BE49-F238E27FC236}">
                  <a16:creationId xmlns:a16="http://schemas.microsoft.com/office/drawing/2014/main" id="{F0289B14-9A38-4873-B5E4-B2AF9B9F4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48">
              <a:extLst>
                <a:ext uri="{FF2B5EF4-FFF2-40B4-BE49-F238E27FC236}">
                  <a16:creationId xmlns:a16="http://schemas.microsoft.com/office/drawing/2014/main" id="{4DFB9DAA-1189-41D2-B2DA-A0C618361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49">
              <a:extLst>
                <a:ext uri="{FF2B5EF4-FFF2-40B4-BE49-F238E27FC236}">
                  <a16:creationId xmlns:a16="http://schemas.microsoft.com/office/drawing/2014/main" id="{CA0ECA5A-2C52-4A35-9066-80A01F7E0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62">
              <a:extLst>
                <a:ext uri="{FF2B5EF4-FFF2-40B4-BE49-F238E27FC236}">
                  <a16:creationId xmlns:a16="http://schemas.microsoft.com/office/drawing/2014/main" id="{3969E6EE-0CB6-4C99-A3B8-422FBD6D3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63">
              <a:extLst>
                <a:ext uri="{FF2B5EF4-FFF2-40B4-BE49-F238E27FC236}">
                  <a16:creationId xmlns:a16="http://schemas.microsoft.com/office/drawing/2014/main" id="{A2C89BE4-E8EA-4862-A49F-74E984B41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64">
              <a:extLst>
                <a:ext uri="{FF2B5EF4-FFF2-40B4-BE49-F238E27FC236}">
                  <a16:creationId xmlns:a16="http://schemas.microsoft.com/office/drawing/2014/main" id="{78DD5330-374E-43EA-B7D6-10BA1F276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65">
              <a:extLst>
                <a:ext uri="{FF2B5EF4-FFF2-40B4-BE49-F238E27FC236}">
                  <a16:creationId xmlns:a16="http://schemas.microsoft.com/office/drawing/2014/main" id="{EBC8CDE9-3229-43F8-A3C1-47A48F36B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66">
              <a:extLst>
                <a:ext uri="{FF2B5EF4-FFF2-40B4-BE49-F238E27FC236}">
                  <a16:creationId xmlns:a16="http://schemas.microsoft.com/office/drawing/2014/main" id="{623FE43E-D941-409A-8679-EACA24014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67">
              <a:extLst>
                <a:ext uri="{FF2B5EF4-FFF2-40B4-BE49-F238E27FC236}">
                  <a16:creationId xmlns:a16="http://schemas.microsoft.com/office/drawing/2014/main" id="{1240FB87-B56D-42D4-BB5C-D35C7FB39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68">
              <a:extLst>
                <a:ext uri="{FF2B5EF4-FFF2-40B4-BE49-F238E27FC236}">
                  <a16:creationId xmlns:a16="http://schemas.microsoft.com/office/drawing/2014/main" id="{0E8F864D-8E69-4D35-9BEA-5BC7B031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69">
              <a:extLst>
                <a:ext uri="{FF2B5EF4-FFF2-40B4-BE49-F238E27FC236}">
                  <a16:creationId xmlns:a16="http://schemas.microsoft.com/office/drawing/2014/main" id="{961ED267-A8A8-4A92-AA7D-130EF69D7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70">
              <a:extLst>
                <a:ext uri="{FF2B5EF4-FFF2-40B4-BE49-F238E27FC236}">
                  <a16:creationId xmlns:a16="http://schemas.microsoft.com/office/drawing/2014/main" id="{D73E611B-EF5E-4E4B-93BA-0BAD56982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71">
              <a:extLst>
                <a:ext uri="{FF2B5EF4-FFF2-40B4-BE49-F238E27FC236}">
                  <a16:creationId xmlns:a16="http://schemas.microsoft.com/office/drawing/2014/main" id="{6A5AADC7-B0CE-4F14-A4FE-B5F852D41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72">
              <a:extLst>
                <a:ext uri="{FF2B5EF4-FFF2-40B4-BE49-F238E27FC236}">
                  <a16:creationId xmlns:a16="http://schemas.microsoft.com/office/drawing/2014/main" id="{150B1A56-3AEB-4922-A18D-15B3A9E91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73">
              <a:extLst>
                <a:ext uri="{FF2B5EF4-FFF2-40B4-BE49-F238E27FC236}">
                  <a16:creationId xmlns:a16="http://schemas.microsoft.com/office/drawing/2014/main" id="{93CB2ECB-40C7-4CFF-8B96-49D84DBD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74">
              <a:extLst>
                <a:ext uri="{FF2B5EF4-FFF2-40B4-BE49-F238E27FC236}">
                  <a16:creationId xmlns:a16="http://schemas.microsoft.com/office/drawing/2014/main" id="{77082064-D677-4175-9DF3-4AAA29246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75">
              <a:extLst>
                <a:ext uri="{FF2B5EF4-FFF2-40B4-BE49-F238E27FC236}">
                  <a16:creationId xmlns:a16="http://schemas.microsoft.com/office/drawing/2014/main" id="{793C90AC-25CB-4BA8-BA64-3BE8674DB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77">
              <a:extLst>
                <a:ext uri="{FF2B5EF4-FFF2-40B4-BE49-F238E27FC236}">
                  <a16:creationId xmlns:a16="http://schemas.microsoft.com/office/drawing/2014/main" id="{B559AEC6-6EB2-4DB6-AC71-4288F29C3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85">
              <a:extLst>
                <a:ext uri="{FF2B5EF4-FFF2-40B4-BE49-F238E27FC236}">
                  <a16:creationId xmlns:a16="http://schemas.microsoft.com/office/drawing/2014/main" id="{FA44E75F-1E67-4CE5-9031-B51E54BBD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87">
              <a:extLst>
                <a:ext uri="{FF2B5EF4-FFF2-40B4-BE49-F238E27FC236}">
                  <a16:creationId xmlns:a16="http://schemas.microsoft.com/office/drawing/2014/main" id="{5FAED826-72E1-4FD0-B991-CA76C0930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88">
              <a:extLst>
                <a:ext uri="{FF2B5EF4-FFF2-40B4-BE49-F238E27FC236}">
                  <a16:creationId xmlns:a16="http://schemas.microsoft.com/office/drawing/2014/main" id="{84FB6649-2CD7-4260-B0FC-6D2AE035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91">
              <a:extLst>
                <a:ext uri="{FF2B5EF4-FFF2-40B4-BE49-F238E27FC236}">
                  <a16:creationId xmlns:a16="http://schemas.microsoft.com/office/drawing/2014/main" id="{549A4CFC-747E-4FF8-B1CB-3878D0F67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92">
              <a:extLst>
                <a:ext uri="{FF2B5EF4-FFF2-40B4-BE49-F238E27FC236}">
                  <a16:creationId xmlns:a16="http://schemas.microsoft.com/office/drawing/2014/main" id="{926EB012-839E-4A90-8339-873848A70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93">
              <a:extLst>
                <a:ext uri="{FF2B5EF4-FFF2-40B4-BE49-F238E27FC236}">
                  <a16:creationId xmlns:a16="http://schemas.microsoft.com/office/drawing/2014/main" id="{6D11170A-0249-475C-8E0C-0B794CB9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94">
              <a:extLst>
                <a:ext uri="{FF2B5EF4-FFF2-40B4-BE49-F238E27FC236}">
                  <a16:creationId xmlns:a16="http://schemas.microsoft.com/office/drawing/2014/main" id="{19D2AE1F-D795-4379-8688-1424DF2C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95">
              <a:extLst>
                <a:ext uri="{FF2B5EF4-FFF2-40B4-BE49-F238E27FC236}">
                  <a16:creationId xmlns:a16="http://schemas.microsoft.com/office/drawing/2014/main" id="{5BBCD765-B709-48E1-83D4-A27FE1A93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96">
              <a:extLst>
                <a:ext uri="{FF2B5EF4-FFF2-40B4-BE49-F238E27FC236}">
                  <a16:creationId xmlns:a16="http://schemas.microsoft.com/office/drawing/2014/main" id="{EB89A6EA-89CC-47C5-B923-048A0F93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97">
              <a:extLst>
                <a:ext uri="{FF2B5EF4-FFF2-40B4-BE49-F238E27FC236}">
                  <a16:creationId xmlns:a16="http://schemas.microsoft.com/office/drawing/2014/main" id="{70AB87C5-FC79-4517-89A3-88FB0D04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98">
              <a:extLst>
                <a:ext uri="{FF2B5EF4-FFF2-40B4-BE49-F238E27FC236}">
                  <a16:creationId xmlns:a16="http://schemas.microsoft.com/office/drawing/2014/main" id="{374FDB0C-76EC-43C7-B107-3307B2AEF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99">
              <a:extLst>
                <a:ext uri="{FF2B5EF4-FFF2-40B4-BE49-F238E27FC236}">
                  <a16:creationId xmlns:a16="http://schemas.microsoft.com/office/drawing/2014/main" id="{4982B2F4-4898-4A23-BEC7-E2AD33BB0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100">
              <a:extLst>
                <a:ext uri="{FF2B5EF4-FFF2-40B4-BE49-F238E27FC236}">
                  <a16:creationId xmlns:a16="http://schemas.microsoft.com/office/drawing/2014/main" id="{AB2B45CE-3C84-4FE3-8409-31C49E828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101">
              <a:extLst>
                <a:ext uri="{FF2B5EF4-FFF2-40B4-BE49-F238E27FC236}">
                  <a16:creationId xmlns:a16="http://schemas.microsoft.com/office/drawing/2014/main" id="{48A088C2-5E77-4673-A7D7-8E46E7D3D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102">
              <a:extLst>
                <a:ext uri="{FF2B5EF4-FFF2-40B4-BE49-F238E27FC236}">
                  <a16:creationId xmlns:a16="http://schemas.microsoft.com/office/drawing/2014/main" id="{9642E919-6BCB-41DA-AAAE-3F123486D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103">
              <a:extLst>
                <a:ext uri="{FF2B5EF4-FFF2-40B4-BE49-F238E27FC236}">
                  <a16:creationId xmlns:a16="http://schemas.microsoft.com/office/drawing/2014/main" id="{5AA62CEA-121A-4FF6-8B2E-196D225C4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104">
              <a:extLst>
                <a:ext uri="{FF2B5EF4-FFF2-40B4-BE49-F238E27FC236}">
                  <a16:creationId xmlns:a16="http://schemas.microsoft.com/office/drawing/2014/main" id="{E496206E-9EDD-47A7-BAD9-4460167BC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113">
              <a:extLst>
                <a:ext uri="{FF2B5EF4-FFF2-40B4-BE49-F238E27FC236}">
                  <a16:creationId xmlns:a16="http://schemas.microsoft.com/office/drawing/2014/main" id="{9FD93BF0-96C1-4231-8230-3C1A33BBA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114">
              <a:extLst>
                <a:ext uri="{FF2B5EF4-FFF2-40B4-BE49-F238E27FC236}">
                  <a16:creationId xmlns:a16="http://schemas.microsoft.com/office/drawing/2014/main" id="{D7F3D675-753D-4312-87A9-040E98F8F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115">
              <a:extLst>
                <a:ext uri="{FF2B5EF4-FFF2-40B4-BE49-F238E27FC236}">
                  <a16:creationId xmlns:a16="http://schemas.microsoft.com/office/drawing/2014/main" id="{7D09B9D8-373A-417E-A5B0-8AEF1F237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117">
              <a:extLst>
                <a:ext uri="{FF2B5EF4-FFF2-40B4-BE49-F238E27FC236}">
                  <a16:creationId xmlns:a16="http://schemas.microsoft.com/office/drawing/2014/main" id="{CBBBD0AC-7990-427B-BE17-2C8D66D55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118">
              <a:extLst>
                <a:ext uri="{FF2B5EF4-FFF2-40B4-BE49-F238E27FC236}">
                  <a16:creationId xmlns:a16="http://schemas.microsoft.com/office/drawing/2014/main" id="{93003F2B-C96E-47B5-B7E2-E5B05ED4D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119">
              <a:extLst>
                <a:ext uri="{FF2B5EF4-FFF2-40B4-BE49-F238E27FC236}">
                  <a16:creationId xmlns:a16="http://schemas.microsoft.com/office/drawing/2014/main" id="{C4F54194-E568-4482-9066-F67B8FF74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8">
              <a:extLst>
                <a:ext uri="{FF2B5EF4-FFF2-40B4-BE49-F238E27FC236}">
                  <a16:creationId xmlns:a16="http://schemas.microsoft.com/office/drawing/2014/main" id="{8F0F7188-5F84-4C7B-B78A-BF32127EA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8">
              <a:extLst>
                <a:ext uri="{FF2B5EF4-FFF2-40B4-BE49-F238E27FC236}">
                  <a16:creationId xmlns:a16="http://schemas.microsoft.com/office/drawing/2014/main" id="{4F8239CD-C1A6-4DD8-8B1D-FE18CE85E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148" name="Picture 4" descr="ARDUINO HC-06: Arduino : module sans fil 4duino HC-06 chez reichelt  elektronik">
            <a:extLst>
              <a:ext uri="{FF2B5EF4-FFF2-40B4-BE49-F238E27FC236}">
                <a16:creationId xmlns:a16="http://schemas.microsoft.com/office/drawing/2014/main" id="{7593F144-1BA3-42BE-B073-CFC054F0F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1640" y="1245842"/>
            <a:ext cx="4517695" cy="451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951E721-F1F5-4C8C-A4B2-894F3395C2E0}"/>
              </a:ext>
            </a:extLst>
          </p:cNvPr>
          <p:cNvSpPr txBox="1"/>
          <p:nvPr/>
        </p:nvSpPr>
        <p:spPr>
          <a:xfrm>
            <a:off x="685751" y="4700470"/>
            <a:ext cx="4959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Module HC-06 x1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406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2BA76-F3C0-4F18-B8F5-DCDFE4C8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DIFFICULTES RENCONTREES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CC7A36-0989-4307-B367-11E46B905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du temps</a:t>
            </a:r>
          </a:p>
          <a:p>
            <a:r>
              <a:rPr lang="fr-FR" dirty="0"/>
              <a:t>Changement de système pour les compartiments à céréale</a:t>
            </a:r>
          </a:p>
          <a:p>
            <a:r>
              <a:rPr lang="fr-FR" dirty="0"/>
              <a:t>Changement de rails</a:t>
            </a:r>
          </a:p>
          <a:p>
            <a:r>
              <a:rPr lang="fr-FR" dirty="0"/>
              <a:t>Comprendre les différents fonctionnements des moteurs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518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8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89D21EF-4B82-49AF-AD70-6E7BB4304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701749"/>
            <a:ext cx="9343065" cy="999460"/>
          </a:xfrm>
        </p:spPr>
        <p:txBody>
          <a:bodyPr>
            <a:normAutofit/>
          </a:bodyPr>
          <a:lstStyle/>
          <a:p>
            <a:pPr algn="ctr"/>
            <a:r>
              <a:rPr lang="fr-FR"/>
              <a:t>PERSPECTIVE D’AMELIORATION</a:t>
            </a:r>
          </a:p>
        </p:txBody>
      </p:sp>
      <p:sp>
        <p:nvSpPr>
          <p:cNvPr id="121" name="Rectangle 10">
            <a:extLst>
              <a:ext uri="{FF2B5EF4-FFF2-40B4-BE49-F238E27FC236}">
                <a16:creationId xmlns:a16="http://schemas.microsoft.com/office/drawing/2014/main" id="{CDA16EB2-8F47-4759-A206-DA4D0FF3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6901"/>
            <a:ext cx="12192000" cy="49911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2" name="Espace réservé du contenu 2">
            <a:extLst>
              <a:ext uri="{FF2B5EF4-FFF2-40B4-BE49-F238E27FC236}">
                <a16:creationId xmlns:a16="http://schemas.microsoft.com/office/drawing/2014/main" id="{AB7BA0B0-7FC2-44DC-896D-235475247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780080"/>
              </p:ext>
            </p:extLst>
          </p:nvPr>
        </p:nvGraphicFramePr>
        <p:xfrm>
          <a:off x="571500" y="2372659"/>
          <a:ext cx="11049000" cy="3901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763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7CC4BB-2A1B-43C7-83EB-80E64565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701749"/>
            <a:ext cx="9343065" cy="99946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A16EB2-8F47-4759-A206-DA4D0FF3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6901"/>
            <a:ext cx="12192000" cy="49911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1DD1C6B-9814-423B-BA49-65F90B5DC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884769"/>
              </p:ext>
            </p:extLst>
          </p:nvPr>
        </p:nvGraphicFramePr>
        <p:xfrm>
          <a:off x="571500" y="2372659"/>
          <a:ext cx="11049000" cy="3901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7427542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LightSeedLeftStep">
      <a:dk1>
        <a:srgbClr val="000000"/>
      </a:dk1>
      <a:lt1>
        <a:srgbClr val="FFFFFF"/>
      </a:lt1>
      <a:dk2>
        <a:srgbClr val="3A2821"/>
      </a:dk2>
      <a:lt2>
        <a:srgbClr val="E4E2E8"/>
      </a:lt2>
      <a:accent1>
        <a:srgbClr val="90A955"/>
      </a:accent1>
      <a:accent2>
        <a:srgbClr val="AEA242"/>
      </a:accent2>
      <a:accent3>
        <a:srgbClr val="DF8C42"/>
      </a:accent3>
      <a:accent4>
        <a:srgbClr val="E35E56"/>
      </a:accent4>
      <a:accent5>
        <a:srgbClr val="E8759E"/>
      </a:accent5>
      <a:accent6>
        <a:srgbClr val="E356C4"/>
      </a:accent6>
      <a:hlink>
        <a:srgbClr val="7E69AE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178</Words>
  <Application>Microsoft Office PowerPoint</Application>
  <PresentationFormat>Grand écran</PresentationFormat>
  <Paragraphs>43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Modern Love</vt:lpstr>
      <vt:lpstr>BohemianVTI</vt:lpstr>
      <vt:lpstr>Projet Arduino : Smart Breakfast</vt:lpstr>
      <vt:lpstr>Comment optimiser son temps le matin ?</vt:lpstr>
      <vt:lpstr>LA STRUCTURE </vt:lpstr>
      <vt:lpstr>LE DEPLACEMENT </vt:lpstr>
      <vt:lpstr>SYSTÈME DE VERSEMENT</vt:lpstr>
      <vt:lpstr>COMMUNICATION BLUETOOTH</vt:lpstr>
      <vt:lpstr>DIFFICULTES RENCONTREES </vt:lpstr>
      <vt:lpstr>PERSPECTIVE D’AMELIORATION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Arduino : Smart Breakfast</dc:title>
  <dc:creator>luka.misic0807@gmail.com</dc:creator>
  <cp:lastModifiedBy>luka.misic0807@gmail.com</cp:lastModifiedBy>
  <cp:revision>9</cp:revision>
  <dcterms:created xsi:type="dcterms:W3CDTF">2022-03-10T09:14:04Z</dcterms:created>
  <dcterms:modified xsi:type="dcterms:W3CDTF">2022-03-17T19:17:56Z</dcterms:modified>
</cp:coreProperties>
</file>