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66" r:id="rId8"/>
    <p:sldId id="267" r:id="rId9"/>
    <p:sldId id="268" r:id="rId10"/>
    <p:sldId id="270" r:id="rId11"/>
    <p:sldId id="269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94D"/>
    <a:srgbClr val="9AD1F0"/>
    <a:srgbClr val="FCAF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CC22-8E95-46B7-A651-BEE28A9A8B82}" v="35" dt="2024-05-21T15:34:08.039"/>
    <p1510:client id="{46629649-5C88-4BF7-AD96-E2B9D4D814E7}" v="283" dt="2024-05-21T15:36:06.291"/>
    <p1510:client id="{73D70C07-6FE3-8244-B901-231A25807A48}" vWet="4" dt="2024-05-21T15:17:24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estyén Pál Botond" userId="ecf465b6-818b-4f60-aded-26960d57479e" providerId="ADAL" clId="{46629649-5C88-4BF7-AD96-E2B9D4D814E7}"/>
    <pc:docChg chg="undo custSel addSld delSld modSld">
      <pc:chgData name="Sebestyén Pál Botond" userId="ecf465b6-818b-4f60-aded-26960d57479e" providerId="ADAL" clId="{46629649-5C88-4BF7-AD96-E2B9D4D814E7}" dt="2024-05-21T15:36:06.291" v="1528" actId="47"/>
      <pc:docMkLst>
        <pc:docMk/>
      </pc:docMkLst>
      <pc:sldChg chg="delSp modSp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59724249" sldId="256"/>
        </pc:sldMkLst>
        <pc:spChg chg="mod">
          <ac:chgData name="Sebestyén Pál Botond" userId="ecf465b6-818b-4f60-aded-26960d57479e" providerId="ADAL" clId="{46629649-5C88-4BF7-AD96-E2B9D4D814E7}" dt="2024-05-21T15:32:32.923" v="1510" actId="21"/>
          <ac:spMkLst>
            <pc:docMk/>
            <pc:sldMk cId="2359724249" sldId="256"/>
            <ac:spMk id="2" creationId="{CA02FF00-4778-5843-C6A6-1D9F979926EF}"/>
          </ac:spMkLst>
        </pc:spChg>
        <pc:spChg chg="mod">
          <ac:chgData name="Sebestyén Pál Botond" userId="ecf465b6-818b-4f60-aded-26960d57479e" providerId="ADAL" clId="{46629649-5C88-4BF7-AD96-E2B9D4D814E7}" dt="2024-05-21T15:32:43.661" v="1511" actId="21"/>
          <ac:spMkLst>
            <pc:docMk/>
            <pc:sldMk cId="2359724249" sldId="256"/>
            <ac:spMk id="3" creationId="{BE2D2966-38EE-C705-096F-316421F07F39}"/>
          </ac:spMkLst>
        </pc:spChg>
        <pc:spChg chg="mod">
          <ac:chgData name="Sebestyén Pál Botond" userId="ecf465b6-818b-4f60-aded-26960d57479e" providerId="ADAL" clId="{46629649-5C88-4BF7-AD96-E2B9D4D814E7}" dt="2024-05-21T15:32:48.688" v="1512" actId="21"/>
          <ac:spMkLst>
            <pc:docMk/>
            <pc:sldMk cId="2359724249" sldId="256"/>
            <ac:spMk id="4" creationId="{18C3B59A-9417-E998-DC6F-619640B3C591}"/>
          </ac:spMkLst>
        </pc:spChg>
        <pc:spChg chg="del">
          <ac:chgData name="Sebestyén Pál Botond" userId="ecf465b6-818b-4f60-aded-26960d57479e" providerId="ADAL" clId="{46629649-5C88-4BF7-AD96-E2B9D4D814E7}" dt="2024-05-18T18:37:41.996" v="4" actId="478"/>
          <ac:spMkLst>
            <pc:docMk/>
            <pc:sldMk cId="2359724249" sldId="256"/>
            <ac:spMk id="5" creationId="{D15D1906-AAD4-D3F8-275E-565CECF32807}"/>
          </ac:spMkLst>
        </pc:spChg>
        <pc:spChg chg="del mod">
          <ac:chgData name="Sebestyén Pál Botond" userId="ecf465b6-818b-4f60-aded-26960d57479e" providerId="ADAL" clId="{46629649-5C88-4BF7-AD96-E2B9D4D814E7}" dt="2024-05-18T18:37:39.397" v="3" actId="478"/>
          <ac:spMkLst>
            <pc:docMk/>
            <pc:sldMk cId="2359724249" sldId="256"/>
            <ac:spMk id="6" creationId="{3F831E3D-E79D-5F6B-9DA6-EBCE40514246}"/>
          </ac:spMkLst>
        </pc:spChg>
        <pc:spChg chg="del">
          <ac:chgData name="Sebestyén Pál Botond" userId="ecf465b6-818b-4f60-aded-26960d57479e" providerId="ADAL" clId="{46629649-5C88-4BF7-AD96-E2B9D4D814E7}" dt="2024-05-18T18:37:34.536" v="1" actId="478"/>
          <ac:spMkLst>
            <pc:docMk/>
            <pc:sldMk cId="2359724249" sldId="256"/>
            <ac:spMk id="7" creationId="{FB326E8F-D79D-CC4F-6F22-D23428392B33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915781177" sldId="257"/>
        </pc:sldMkLst>
        <pc:spChg chg="mod">
          <ac:chgData name="Sebestyén Pál Botond" userId="ecf465b6-818b-4f60-aded-26960d57479e" providerId="ADAL" clId="{46629649-5C88-4BF7-AD96-E2B9D4D814E7}" dt="2024-05-21T15:32:54.391" v="1513" actId="21"/>
          <ac:spMkLst>
            <pc:docMk/>
            <pc:sldMk cId="1915781177" sldId="257"/>
            <ac:spMk id="3" creationId="{035273A6-BFC3-7269-3F2B-BE3A130F4F20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585411441" sldId="258"/>
        </pc:sldMkLst>
        <pc:spChg chg="mod">
          <ac:chgData name="Sebestyén Pál Botond" userId="ecf465b6-818b-4f60-aded-26960d57479e" providerId="ADAL" clId="{46629649-5C88-4BF7-AD96-E2B9D4D814E7}" dt="2024-05-21T15:29:26.102" v="1491" actId="20577"/>
          <ac:spMkLst>
            <pc:docMk/>
            <pc:sldMk cId="585411441" sldId="258"/>
            <ac:spMk id="2" creationId="{B1CCACE5-EC4A-5AE5-BC6E-67013906FEA2}"/>
          </ac:spMkLst>
        </pc:spChg>
        <pc:spChg chg="mod">
          <ac:chgData name="Sebestyén Pál Botond" userId="ecf465b6-818b-4f60-aded-26960d57479e" providerId="ADAL" clId="{46629649-5C88-4BF7-AD96-E2B9D4D814E7}" dt="2024-05-21T15:33:00.399" v="1514" actId="21"/>
          <ac:spMkLst>
            <pc:docMk/>
            <pc:sldMk cId="585411441" sldId="258"/>
            <ac:spMk id="3" creationId="{62309DC2-C049-0D00-0F36-931777ADEF86}"/>
          </ac:spMkLst>
        </pc:spChg>
        <pc:spChg chg="mod">
          <ac:chgData name="Sebestyén Pál Botond" userId="ecf465b6-818b-4f60-aded-26960d57479e" providerId="ADAL" clId="{46629649-5C88-4BF7-AD96-E2B9D4D814E7}" dt="2024-05-21T15:29:29.209" v="1492" actId="21"/>
          <ac:spMkLst>
            <pc:docMk/>
            <pc:sldMk cId="585411441" sldId="258"/>
            <ac:spMk id="4" creationId="{F8E9E0DE-774F-9E2B-1DA7-163E40F9AF7F}"/>
          </ac:spMkLst>
        </pc:spChg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821731949" sldId="259"/>
        </pc:sldMkLst>
        <pc:spChg chg="mod">
          <ac:chgData name="Sebestyén Pál Botond" userId="ecf465b6-818b-4f60-aded-26960d57479e" providerId="ADAL" clId="{46629649-5C88-4BF7-AD96-E2B9D4D814E7}" dt="2024-05-21T15:30:20.057" v="1494" actId="21"/>
          <ac:spMkLst>
            <pc:docMk/>
            <pc:sldMk cId="821731949" sldId="259"/>
            <ac:spMk id="2" creationId="{B05923BA-C3A3-91BB-1AD0-32ABE66915C6}"/>
          </ac:spMkLst>
        </pc:spChg>
        <pc:spChg chg="mod">
          <ac:chgData name="Sebestyén Pál Botond" userId="ecf465b6-818b-4f60-aded-26960d57479e" providerId="ADAL" clId="{46629649-5C88-4BF7-AD96-E2B9D4D814E7}" dt="2024-05-21T15:30:27.789" v="1495" actId="21"/>
          <ac:spMkLst>
            <pc:docMk/>
            <pc:sldMk cId="821731949" sldId="259"/>
            <ac:spMk id="3" creationId="{E01C1F76-FD9C-4C13-B805-85F0821AF2B4}"/>
          </ac:spMkLst>
        </pc:spChg>
        <pc:spChg chg="del mod">
          <ac:chgData name="Sebestyén Pál Botond" userId="ecf465b6-818b-4f60-aded-26960d57479e" providerId="ADAL" clId="{46629649-5C88-4BF7-AD96-E2B9D4D814E7}" dt="2024-05-21T08:22:01.770" v="489"/>
          <ac:spMkLst>
            <pc:docMk/>
            <pc:sldMk cId="821731949" sldId="259"/>
            <ac:spMk id="4" creationId="{3A60EE3A-FE81-680B-0008-6362550AB5A2}"/>
          </ac:spMkLst>
        </pc:spChg>
        <pc:spChg chg="add mod">
          <ac:chgData name="Sebestyén Pál Botond" userId="ecf465b6-818b-4f60-aded-26960d57479e" providerId="ADAL" clId="{46629649-5C88-4BF7-AD96-E2B9D4D814E7}" dt="2024-05-21T15:30:12.975" v="1493" actId="21"/>
          <ac:spMkLst>
            <pc:docMk/>
            <pc:sldMk cId="821731949" sldId="259"/>
            <ac:spMk id="9" creationId="{6EF1BB6A-6ECC-E9E5-1420-77BBA31C7D9C}"/>
          </ac:spMkLst>
        </pc:spChg>
        <pc:picChg chg="add del mod">
          <ac:chgData name="Sebestyén Pál Botond" userId="ecf465b6-818b-4f60-aded-26960d57479e" providerId="ADAL" clId="{46629649-5C88-4BF7-AD96-E2B9D4D814E7}" dt="2024-05-21T15:30:12.975" v="1493" actId="21"/>
          <ac:picMkLst>
            <pc:docMk/>
            <pc:sldMk cId="821731949" sldId="259"/>
            <ac:picMk id="7" creationId="{D9047815-C8EB-D0FD-F91E-AE60F27779F9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05782638" sldId="260"/>
        </pc:sldMkLst>
        <pc:spChg chg="mod">
          <ac:chgData name="Sebestyén Pál Botond" userId="ecf465b6-818b-4f60-aded-26960d57479e" providerId="ADAL" clId="{46629649-5C88-4BF7-AD96-E2B9D4D814E7}" dt="2024-05-21T15:30:42.115" v="1497" actId="21"/>
          <ac:spMkLst>
            <pc:docMk/>
            <pc:sldMk cId="705782638" sldId="260"/>
            <ac:spMk id="3" creationId="{3F7211A1-F97F-3CD3-4920-ADE463E98F3A}"/>
          </ac:spMkLst>
        </pc:spChg>
        <pc:spChg chg="mod">
          <ac:chgData name="Sebestyén Pál Botond" userId="ecf465b6-818b-4f60-aded-26960d57479e" providerId="ADAL" clId="{46629649-5C88-4BF7-AD96-E2B9D4D814E7}" dt="2024-05-21T15:30:37.446" v="1496" actId="21"/>
          <ac:spMkLst>
            <pc:docMk/>
            <pc:sldMk cId="705782638" sldId="260"/>
            <ac:spMk id="4" creationId="{3ED95F79-39E9-C342-7057-9E4DEBF89B6A}"/>
          </ac:spMkLst>
        </pc:spChg>
      </pc:sldChg>
      <pc:sldChg chg="addSp delSp modSp new del mod modAnim">
        <pc:chgData name="Sebestyén Pál Botond" userId="ecf465b6-818b-4f60-aded-26960d57479e" providerId="ADAL" clId="{46629649-5C88-4BF7-AD96-E2B9D4D814E7}" dt="2024-05-21T15:34:19.192" v="1527" actId="2696"/>
        <pc:sldMkLst>
          <pc:docMk/>
          <pc:sldMk cId="2019076863" sldId="261"/>
        </pc:sldMkLst>
        <pc:spChg chg="del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2" creationId="{4E4EA565-F0D2-8BBC-D114-3C7C1726FFB6}"/>
          </ac:spMkLst>
        </pc:spChg>
        <pc:spChg chg="mod">
          <ac:chgData name="Sebestyén Pál Botond" userId="ecf465b6-818b-4f60-aded-26960d57479e" providerId="ADAL" clId="{46629649-5C88-4BF7-AD96-E2B9D4D814E7}" dt="2024-05-21T15:31:14.058" v="1500" actId="21"/>
          <ac:spMkLst>
            <pc:docMk/>
            <pc:sldMk cId="2019076863" sldId="261"/>
            <ac:spMk id="3" creationId="{36689FBD-D586-397A-4B37-E7C17C39E147}"/>
          </ac:spMkLst>
        </pc:spChg>
        <pc:spChg chg="mod ord">
          <ac:chgData name="Sebestyén Pál Botond" userId="ecf465b6-818b-4f60-aded-26960d57479e" providerId="ADAL" clId="{46629649-5C88-4BF7-AD96-E2B9D4D814E7}" dt="2024-05-21T15:31:02.207" v="1499" actId="21"/>
          <ac:spMkLst>
            <pc:docMk/>
            <pc:sldMk cId="2019076863" sldId="261"/>
            <ac:spMk id="4" creationId="{470F7EE2-84CB-F9F9-5233-F6A918F1D6A1}"/>
          </ac:spMkLst>
        </pc:spChg>
        <pc:spChg chg="add mod ord">
          <ac:chgData name="Sebestyén Pál Botond" userId="ecf465b6-818b-4f60-aded-26960d57479e" providerId="ADAL" clId="{46629649-5C88-4BF7-AD96-E2B9D4D814E7}" dt="2024-05-21T15:30:49.253" v="1498" actId="21"/>
          <ac:spMkLst>
            <pc:docMk/>
            <pc:sldMk cId="2019076863" sldId="261"/>
            <ac:spMk id="6" creationId="{A17B13D4-29B9-08A1-E02A-4C7541D7E6D9}"/>
          </ac:spMkLst>
        </pc:spChg>
        <pc:spChg chg="add mod">
          <ac:chgData name="Sebestyén Pál Botond" userId="ecf465b6-818b-4f60-aded-26960d57479e" providerId="ADAL" clId="{46629649-5C88-4BF7-AD96-E2B9D4D814E7}" dt="2024-05-21T09:31:07.360" v="894" actId="21"/>
          <ac:spMkLst>
            <pc:docMk/>
            <pc:sldMk cId="2019076863" sldId="261"/>
            <ac:spMk id="8" creationId="{F730D64C-E604-8F8E-F6C6-F3128C7345CB}"/>
          </ac:spMkLst>
        </pc:spChg>
        <pc:picChg chg="add del mod">
          <ac:chgData name="Sebestyén Pál Botond" userId="ecf465b6-818b-4f60-aded-26960d57479e" providerId="ADAL" clId="{46629649-5C88-4BF7-AD96-E2B9D4D814E7}" dt="2024-05-21T09:42:49.895" v="900" actId="21"/>
          <ac:picMkLst>
            <pc:docMk/>
            <pc:sldMk cId="2019076863" sldId="261"/>
            <ac:picMk id="10" creationId="{A9FF8816-F40A-85F3-DFAB-3E9F6E6E2F1D}"/>
          </ac:picMkLst>
        </pc:pic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647745957" sldId="262"/>
        </pc:sldMkLst>
        <pc:spChg chg="mod">
          <ac:chgData name="Sebestyén Pál Botond" userId="ecf465b6-818b-4f60-aded-26960d57479e" providerId="ADAL" clId="{46629649-5C88-4BF7-AD96-E2B9D4D814E7}" dt="2024-05-21T15:31:31.047" v="1502" actId="21"/>
          <ac:spMkLst>
            <pc:docMk/>
            <pc:sldMk cId="2647745957" sldId="262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37.286" v="1503" actId="21"/>
          <ac:spMkLst>
            <pc:docMk/>
            <pc:sldMk cId="2647745957" sldId="262"/>
            <ac:spMk id="4" creationId="{D75A5894-812E-63EF-3364-07C54BFFF955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547219557" sldId="263"/>
        </pc:sldMkLst>
        <pc:spChg chg="mod">
          <ac:chgData name="Sebestyén Pál Botond" userId="ecf465b6-818b-4f60-aded-26960d57479e" providerId="ADAL" clId="{46629649-5C88-4BF7-AD96-E2B9D4D814E7}" dt="2024-05-21T15:33:18.491" v="1515" actId="21"/>
          <ac:spMkLst>
            <pc:docMk/>
            <pc:sldMk cId="2547219557" sldId="263"/>
            <ac:spMk id="3" creationId="{C0B4C507-B33C-73DD-D61A-19FE6D67256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786723540" sldId="264"/>
        </pc:sldMkLst>
        <pc:spChg chg="mod">
          <ac:chgData name="Sebestyén Pál Botond" userId="ecf465b6-818b-4f60-aded-26960d57479e" providerId="ADAL" clId="{46629649-5C88-4BF7-AD96-E2B9D4D814E7}" dt="2024-05-21T15:33:29.347" v="1516" actId="21"/>
          <ac:spMkLst>
            <pc:docMk/>
            <pc:sldMk cId="786723540" sldId="264"/>
            <ac:spMk id="3" creationId="{D49D1AF6-EFC7-108F-DD4A-0635A68B1D54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442932804" sldId="265"/>
        </pc:sldMkLst>
        <pc:spChg chg="mod">
          <ac:chgData name="Sebestyén Pál Botond" userId="ecf465b6-818b-4f60-aded-26960d57479e" providerId="ADAL" clId="{46629649-5C88-4BF7-AD96-E2B9D4D814E7}" dt="2024-05-21T15:32:24.958" v="1509" actId="21"/>
          <ac:spMkLst>
            <pc:docMk/>
            <pc:sldMk cId="3442932804" sldId="265"/>
            <ac:spMk id="3" creationId="{B7491C1C-13EC-3CA4-879C-A86807B4E4EE}"/>
          </ac:spMkLst>
        </pc:spChg>
        <pc:spChg chg="mod">
          <ac:chgData name="Sebestyén Pál Botond" userId="ecf465b6-818b-4f60-aded-26960d57479e" providerId="ADAL" clId="{46629649-5C88-4BF7-AD96-E2B9D4D814E7}" dt="2024-05-21T15:32:18.437" v="1508" actId="21"/>
          <ac:spMkLst>
            <pc:docMk/>
            <pc:sldMk cId="3442932804" sldId="265"/>
            <ac:spMk id="4" creationId="{8C8AADE5-8528-0ECE-D3CD-A28036CF205A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185706625" sldId="266"/>
        </pc:sldMkLst>
        <pc:spChg chg="mod">
          <ac:chgData name="Sebestyén Pál Botond" userId="ecf465b6-818b-4f60-aded-26960d57479e" providerId="ADAL" clId="{46629649-5C88-4BF7-AD96-E2B9D4D814E7}" dt="2024-05-21T15:33:37.278" v="1517" actId="21"/>
          <ac:spMkLst>
            <pc:docMk/>
            <pc:sldMk cId="185706625" sldId="266"/>
            <ac:spMk id="3" creationId="{14E85232-AF91-404F-BDDD-8BAF2998B741}"/>
          </ac:spMkLst>
        </pc:spChg>
        <pc:spChg chg="mod">
          <ac:chgData name="Sebestyén Pál Botond" userId="ecf465b6-818b-4f60-aded-26960d57479e" providerId="ADAL" clId="{46629649-5C88-4BF7-AD96-E2B9D4D814E7}" dt="2024-05-21T15:33:43.799" v="1518" actId="21"/>
          <ac:spMkLst>
            <pc:docMk/>
            <pc:sldMk cId="185706625" sldId="266"/>
            <ac:spMk id="4" creationId="{9899AC75-8377-28F8-E45F-DF0FFF5BCE7D}"/>
          </ac:spMkLst>
        </pc:spChg>
      </pc:sldChg>
      <pc:sldChg chg="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21901108" sldId="267"/>
        </pc:sldMkLst>
        <pc:spChg chg="mod">
          <ac:chgData name="Sebestyén Pál Botond" userId="ecf465b6-818b-4f60-aded-26960d57479e" providerId="ADAL" clId="{46629649-5C88-4BF7-AD96-E2B9D4D814E7}" dt="2024-05-21T15:33:56.824" v="1526" actId="20577"/>
          <ac:spMkLst>
            <pc:docMk/>
            <pc:sldMk cId="321901108" sldId="267"/>
            <ac:spMk id="2" creationId="{748CB312-7681-ADAC-B331-DC5DF76360A8}"/>
          </ac:spMkLst>
        </pc:spChg>
      </pc:sldChg>
      <pc:sldChg chg="new del">
        <pc:chgData name="Sebestyén Pál Botond" userId="ecf465b6-818b-4f60-aded-26960d57479e" providerId="ADAL" clId="{46629649-5C88-4BF7-AD96-E2B9D4D814E7}" dt="2024-05-21T08:09:01.674" v="273" actId="47"/>
        <pc:sldMkLst>
          <pc:docMk/>
          <pc:sldMk cId="1337729538" sldId="267"/>
        </pc:sldMkLst>
      </pc:sldChg>
      <pc:sldChg chg="addSp delSp modSp new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264908889" sldId="268"/>
        </pc:sldMkLst>
        <pc:spChg chg="del">
          <ac:chgData name="Sebestyén Pál Botond" userId="ecf465b6-818b-4f60-aded-26960d57479e" providerId="ADAL" clId="{46629649-5C88-4BF7-AD96-E2B9D4D814E7}" dt="2024-05-21T09:42:57.830" v="902"/>
          <ac:spMkLst>
            <pc:docMk/>
            <pc:sldMk cId="2264908889" sldId="268"/>
            <ac:spMk id="2" creationId="{5A61E5B4-182F-3E3A-3D7A-4A211BD63017}"/>
          </ac:spMkLst>
        </pc:spChg>
        <pc:spChg chg="add mod">
          <ac:chgData name="Sebestyén Pál Botond" userId="ecf465b6-818b-4f60-aded-26960d57479e" providerId="ADAL" clId="{46629649-5C88-4BF7-AD96-E2B9D4D814E7}" dt="2024-05-21T15:31:24.935" v="1501" actId="21"/>
          <ac:spMkLst>
            <pc:docMk/>
            <pc:sldMk cId="2264908889" sldId="268"/>
            <ac:spMk id="5" creationId="{C8CB57B6-41BC-B7FF-3B91-47E7FE04E62B}"/>
          </ac:spMkLst>
        </pc:spChg>
        <pc:picChg chg="add del mod">
          <ac:chgData name="Sebestyén Pál Botond" userId="ecf465b6-818b-4f60-aded-26960d57479e" providerId="ADAL" clId="{46629649-5C88-4BF7-AD96-E2B9D4D814E7}" dt="2024-05-21T15:31:24.935" v="1501" actId="21"/>
          <ac:picMkLst>
            <pc:docMk/>
            <pc:sldMk cId="2264908889" sldId="268"/>
            <ac:picMk id="10" creationId="{A9FF8816-F40A-85F3-DFAB-3E9F6E6E2F1D}"/>
          </ac:picMkLst>
        </pc:pic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3036214728" sldId="269"/>
        </pc:sldMkLst>
        <pc:spChg chg="mod">
          <ac:chgData name="Sebestyén Pál Botond" userId="ecf465b6-818b-4f60-aded-26960d57479e" providerId="ADAL" clId="{46629649-5C88-4BF7-AD96-E2B9D4D814E7}" dt="2024-05-21T15:31:51.295" v="1505" actId="21"/>
          <ac:spMkLst>
            <pc:docMk/>
            <pc:sldMk cId="3036214728" sldId="269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1:43.841" v="1504" actId="21"/>
          <ac:spMkLst>
            <pc:docMk/>
            <pc:sldMk cId="3036214728" sldId="269"/>
            <ac:spMk id="4" creationId="{D75A5894-812E-63EF-3364-07C54BFFF955}"/>
          </ac:spMkLst>
        </pc:spChg>
      </pc:sldChg>
      <pc:sldChg chg="modSp add del mod">
        <pc:chgData name="Sebestyén Pál Botond" userId="ecf465b6-818b-4f60-aded-26960d57479e" providerId="ADAL" clId="{46629649-5C88-4BF7-AD96-E2B9D4D814E7}" dt="2024-05-21T15:36:06.291" v="1528" actId="47"/>
        <pc:sldMkLst>
          <pc:docMk/>
          <pc:sldMk cId="233284454" sldId="270"/>
        </pc:sldMkLst>
        <pc:spChg chg="mod">
          <ac:chgData name="Sebestyén Pál Botond" userId="ecf465b6-818b-4f60-aded-26960d57479e" providerId="ADAL" clId="{46629649-5C88-4BF7-AD96-E2B9D4D814E7}" dt="2024-05-21T15:32:10.968" v="1507" actId="21"/>
          <ac:spMkLst>
            <pc:docMk/>
            <pc:sldMk cId="233284454" sldId="270"/>
            <ac:spMk id="3" creationId="{2EE03F76-2438-15A1-7CC3-65B640A2EEFE}"/>
          </ac:spMkLst>
        </pc:spChg>
        <pc:spChg chg="mod">
          <ac:chgData name="Sebestyén Pál Botond" userId="ecf465b6-818b-4f60-aded-26960d57479e" providerId="ADAL" clId="{46629649-5C88-4BF7-AD96-E2B9D4D814E7}" dt="2024-05-21T15:32:05.139" v="1506" actId="21"/>
          <ac:spMkLst>
            <pc:docMk/>
            <pc:sldMk cId="233284454" sldId="270"/>
            <ac:spMk id="4" creationId="{D75A5894-812E-63EF-3364-07C54BFFF955}"/>
          </ac:spMkLst>
        </pc:spChg>
      </pc:sldChg>
    </pc:docChg>
  </pc:docChgLst>
  <pc:docChgLst>
    <pc:chgData name="Füzi Bálint Krisztián" userId="S::fuzibalintkrisztian@stud.uni-obuda.hu::ad5ebc99-bc4e-4dbf-985e-606ee3f184e3" providerId="AD" clId="Web-{248DCC22-8E95-46B7-A651-BEE28A9A8B82}"/>
    <pc:docChg chg="modSld">
      <pc:chgData name="Füzi Bálint Krisztián" userId="S::fuzibalintkrisztian@stud.uni-obuda.hu::ad5ebc99-bc4e-4dbf-985e-606ee3f184e3" providerId="AD" clId="Web-{248DCC22-8E95-46B7-A651-BEE28A9A8B82}" dt="2024-05-21T15:34:08.039" v="32" actId="20577"/>
      <pc:docMkLst>
        <pc:docMk/>
      </pc:docMkLst>
      <pc:sldChg chg="modSp">
        <pc:chgData name="Füzi Bálint Krisztián" userId="S::fuzibalintkrisztian@stud.uni-obuda.hu::ad5ebc99-bc4e-4dbf-985e-606ee3f184e3" providerId="AD" clId="Web-{248DCC22-8E95-46B7-A651-BEE28A9A8B82}" dt="2024-05-21T15:29:47.946" v="24" actId="20577"/>
        <pc:sldMkLst>
          <pc:docMk/>
          <pc:sldMk cId="585411441" sldId="258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29:47.946" v="24" actId="20577"/>
          <ac:spMkLst>
            <pc:docMk/>
            <pc:sldMk cId="585411441" sldId="258"/>
            <ac:spMk id="2" creationId="{B1CCACE5-EC4A-5AE5-BC6E-67013906FEA2}"/>
          </ac:spMkLst>
        </pc:spChg>
      </pc:sldChg>
      <pc:sldChg chg="modSp">
        <pc:chgData name="Füzi Bálint Krisztián" userId="S::fuzibalintkrisztian@stud.uni-obuda.hu::ad5ebc99-bc4e-4dbf-985e-606ee3f184e3" providerId="AD" clId="Web-{248DCC22-8E95-46B7-A651-BEE28A9A8B82}" dt="2024-05-21T15:34:08.039" v="32" actId="20577"/>
        <pc:sldMkLst>
          <pc:docMk/>
          <pc:sldMk cId="321901108" sldId="267"/>
        </pc:sldMkLst>
        <pc:spChg chg="mod">
          <ac:chgData name="Füzi Bálint Krisztián" userId="S::fuzibalintkrisztian@stud.uni-obuda.hu::ad5ebc99-bc4e-4dbf-985e-606ee3f184e3" providerId="AD" clId="Web-{248DCC22-8E95-46B7-A651-BEE28A9A8B82}" dt="2024-05-21T15:34:08.039" v="32" actId="20577"/>
          <ac:spMkLst>
            <pc:docMk/>
            <pc:sldMk cId="321901108" sldId="267"/>
            <ac:spMk id="2" creationId="{748CB312-7681-ADAC-B331-DC5DF76360A8}"/>
          </ac:spMkLst>
        </pc:spChg>
      </pc:sldChg>
    </pc:docChg>
  </pc:docChgLst>
  <pc:docChgLst>
    <pc:chgData name="Szauer Szilárd" userId="0ec441f2-b1bd-4782-bf1f-535fb87e7e82" providerId="ADAL" clId="{06AD29A6-F9E2-42B9-848A-683C596EB7E9}"/>
    <pc:docChg chg="addSld">
      <pc:chgData name="Szauer Szilárd" userId="0ec441f2-b1bd-4782-bf1f-535fb87e7e82" providerId="ADAL" clId="{06AD29A6-F9E2-42B9-848A-683C596EB7E9}" dt="2024-05-22T08:22:34.403" v="1" actId="680"/>
      <pc:docMkLst>
        <pc:docMk/>
      </pc:docMkLst>
      <pc:sldChg chg="new">
        <pc:chgData name="Szauer Szilárd" userId="0ec441f2-b1bd-4782-bf1f-535fb87e7e82" providerId="ADAL" clId="{06AD29A6-F9E2-42B9-848A-683C596EB7E9}" dt="2024-05-22T08:22:07.149" v="0" actId="680"/>
        <pc:sldMkLst>
          <pc:docMk/>
          <pc:sldMk cId="1470092710" sldId="256"/>
        </pc:sldMkLst>
      </pc:sldChg>
      <pc:sldChg chg="new">
        <pc:chgData name="Szauer Szilárd" userId="0ec441f2-b1bd-4782-bf1f-535fb87e7e82" providerId="ADAL" clId="{06AD29A6-F9E2-42B9-848A-683C596EB7E9}" dt="2024-05-22T08:22:34.403" v="1" actId="680"/>
        <pc:sldMkLst>
          <pc:docMk/>
          <pc:sldMk cId="1214209396" sldId="25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6FD15-60BD-448E-93F3-E9C0354025CB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2A67F-A7A0-4250-B5C2-9F4A9845DC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23506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779A9-2F62-41F1-8D39-20DA253901A2}" type="datetimeFigureOut">
              <a:rPr lang="hu-HU" smtClean="0"/>
              <a:t>2024. 12. 11.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21E38-7EB9-41BA-9711-131DF6B1D9C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458820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6520" y="840261"/>
            <a:ext cx="8777574" cy="2347781"/>
          </a:xfrm>
          <a:prstGeom prst="rect">
            <a:avLst/>
          </a:prstGeo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Téma címe magyarul</a:t>
            </a:r>
            <a:endParaRPr lang="en-US"/>
          </a:p>
        </p:txBody>
      </p:sp>
      <p:sp>
        <p:nvSpPr>
          <p:cNvPr id="9" name="Szöveg helye 5"/>
          <p:cNvSpPr>
            <a:spLocks noGrp="1"/>
          </p:cNvSpPr>
          <p:nvPr>
            <p:ph type="body" sz="quarter" idx="13" hasCustomPrompt="1"/>
          </p:nvPr>
        </p:nvSpPr>
        <p:spPr>
          <a:xfrm>
            <a:off x="156519" y="3703170"/>
            <a:ext cx="8777575" cy="97866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buFontTx/>
              <a:buNone/>
              <a:defRPr sz="24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Mesterséges Intelligencia specializáció</a:t>
            </a:r>
          </a:p>
          <a:p>
            <a:pPr lvl="0"/>
            <a:r>
              <a:rPr lang="hu-HU"/>
              <a:t>Gipsz Jakab – N3PK0D</a:t>
            </a:r>
          </a:p>
        </p:txBody>
      </p:sp>
      <p:sp>
        <p:nvSpPr>
          <p:cNvPr id="10" name="Szöveg helye 5"/>
          <p:cNvSpPr>
            <a:spLocks noGrp="1"/>
          </p:cNvSpPr>
          <p:nvPr>
            <p:ph type="body" sz="quarter" idx="14" hasCustomPrompt="1"/>
          </p:nvPr>
        </p:nvSpPr>
        <p:spPr>
          <a:xfrm>
            <a:off x="2378754" y="5196960"/>
            <a:ext cx="4333104" cy="8490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hu-HU"/>
              <a:t>Mentor</a:t>
            </a:r>
            <a:br>
              <a:rPr lang="hu-HU"/>
            </a:br>
            <a:r>
              <a:rPr lang="hu-HU"/>
              <a:t>Prof. Dr. Vezetéknév Keresztnév</a:t>
            </a:r>
          </a:p>
          <a:p>
            <a:pPr lvl="0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463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28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92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8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9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1D294D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55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73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6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977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FCAF17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57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Összehasonlítás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1862398"/>
            <a:ext cx="434166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6520" y="2726723"/>
            <a:ext cx="4341663" cy="3339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4592432" y="1862398"/>
            <a:ext cx="4341663" cy="823912"/>
          </a:xfrm>
          <a:prstGeom prst="rect">
            <a:avLst/>
          </a:prstGeom>
          <a:solidFill>
            <a:srgbClr val="9AD1F0"/>
          </a:solidFill>
        </p:spPr>
        <p:txBody>
          <a:bodyPr anchor="b"/>
          <a:lstStyle>
            <a:lvl1pPr marL="0" indent="0">
              <a:buNone/>
              <a:defRPr sz="2200" b="1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4592432" y="2726723"/>
            <a:ext cx="4341663" cy="3339371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 marL="0" indent="0">
              <a:buNone/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8" y="1630663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31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80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FCAF17"/>
          </a:solidFill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499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38833" y="1713470"/>
            <a:ext cx="5095262" cy="4534466"/>
          </a:xfrm>
          <a:prstGeom prst="rect">
            <a:avLst/>
          </a:prstGeom>
          <a:solidFill>
            <a:srgbClr val="9AD1F0"/>
          </a:solidFill>
        </p:spPr>
        <p:txBody>
          <a:bodyPr/>
          <a:lstStyle>
            <a:lvl1pPr>
              <a:defRPr sz="3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24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20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1713470"/>
            <a:ext cx="3422500" cy="4534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42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8" y="1660654"/>
            <a:ext cx="8777575" cy="461319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8614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6519" y="696827"/>
            <a:ext cx="8777575" cy="579604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655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64757" y="827478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64757" y="3566984"/>
            <a:ext cx="8769337" cy="2730836"/>
          </a:xfrm>
          <a:prstGeom prst="rect">
            <a:avLst/>
          </a:prstGeom>
        </p:spPr>
        <p:txBody>
          <a:bodyPr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01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691978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30138" y="691977"/>
            <a:ext cx="4401978" cy="580089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218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idx="14" hasCustomPrompt="1"/>
          </p:nvPr>
        </p:nvSpPr>
        <p:spPr>
          <a:xfrm>
            <a:off x="156519" y="840261"/>
            <a:ext cx="4375597" cy="377434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480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426941" y="2061455"/>
            <a:ext cx="5507153" cy="381158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2061455"/>
            <a:ext cx="3250726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517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601730" y="1716492"/>
            <a:ext cx="3332364" cy="450151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8" y="1716492"/>
            <a:ext cx="5445211" cy="45015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zakaszfejléc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56519" y="3395878"/>
            <a:ext cx="8777575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100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32116" y="840261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56519" y="840263"/>
            <a:ext cx="4375598" cy="2685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4532116" y="3542270"/>
            <a:ext cx="4401978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20" y="3542270"/>
            <a:ext cx="4375596" cy="2685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27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4556434" y="3533910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1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556434" y="840261"/>
            <a:ext cx="4377659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3" hasCustomPrompt="1"/>
          </p:nvPr>
        </p:nvSpPr>
        <p:spPr>
          <a:xfrm>
            <a:off x="154457" y="3525797"/>
            <a:ext cx="4401977" cy="2685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A kép beszúrásához kattintson az ikonra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B22455-15EF-9F4A-8944-649986A0615D}"/>
              </a:ext>
            </a:extLst>
          </p:cNvPr>
          <p:cNvSpPr txBox="1">
            <a:spLocks/>
          </p:cNvSpPr>
          <p:nvPr userDrawn="1"/>
        </p:nvSpPr>
        <p:spPr>
          <a:xfrm>
            <a:off x="154457" y="836016"/>
            <a:ext cx="4377659" cy="26857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hu-HU"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1302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lvl="0"/>
            <a:endParaRPr lang="hu-HU"/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Második szint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0939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2"/>
          <p:cNvSpPr>
            <a:spLocks noGrp="1"/>
          </p:cNvSpPr>
          <p:nvPr>
            <p:ph idx="1" hasCustomPrompt="1"/>
          </p:nvPr>
        </p:nvSpPr>
        <p:spPr>
          <a:xfrm>
            <a:off x="156518" y="1791580"/>
            <a:ext cx="8777575" cy="4351338"/>
          </a:xfrm>
          <a:prstGeom prst="rect">
            <a:avLst/>
          </a:prstGeom>
        </p:spPr>
        <p:txBody>
          <a:bodyPr/>
          <a:lstStyle>
            <a:lvl1pPr marL="171450" indent="0" algn="just">
              <a:lnSpc>
                <a:spcPct val="150000"/>
              </a:lnSpc>
              <a:buFont typeface="Wingdings" panose="05000000000000000000" pitchFamily="2" charset="2"/>
              <a:buNone/>
              <a:defRPr sz="2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 sz="18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lvl="0"/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>
                <a:solidFill>
                  <a:schemeClr val="bg1"/>
                </a:solidFill>
              </a:rPr>
              <a:t>Diacím szerkesztése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04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742950" y="3163329"/>
            <a:ext cx="7772400" cy="799071"/>
          </a:xfrm>
          <a:prstGeom prst="rect">
            <a:avLst/>
          </a:prstGeom>
        </p:spPr>
        <p:txBody>
          <a:bodyPr anchor="b"/>
          <a:lstStyle>
            <a:lvl1pPr algn="ctr">
              <a:defRPr sz="48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KÖSZÖNÖM A FIGYELMET!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2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8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214313" marR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  <a:p>
            <a:pPr marL="214313" marR="0" lvl="0" indent="-214313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/>
              <a:t>Diaszöveg szerkesztése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07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9" y="4803648"/>
            <a:ext cx="8777575" cy="1500187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Első szint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6" y="1668657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62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6518" y="1668657"/>
            <a:ext cx="877757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296375" y="3395878"/>
            <a:ext cx="4497860" cy="2907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97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tartalomrész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91608" y="1986756"/>
            <a:ext cx="4242486" cy="39609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156519" y="1986756"/>
            <a:ext cx="4242486" cy="3960985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Diaszöveg szerkesztése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6518" y="1726557"/>
            <a:ext cx="8777575" cy="44813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solidFill>
                  <a:srgbClr val="1D294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hu-HU"/>
              <a:t>A megjeleníteni kívánt elem beszúrásához kattintson a megfelelő ikonra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6519" y="840261"/>
            <a:ext cx="8777575" cy="601362"/>
          </a:xfrm>
          <a:prstGeom prst="rect">
            <a:avLst/>
          </a:prstGeom>
        </p:spPr>
        <p:txBody>
          <a:bodyPr anchor="b"/>
          <a:lstStyle>
            <a:lvl1pPr algn="l">
              <a:defRPr sz="34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hu-HU"/>
              <a:t>Diacím szerkesztése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7F6CC59-61C1-4407-B4E9-D5A9FC9455DF}" type="slidenum">
              <a:rPr lang="hu-HU" smtClean="0"/>
              <a:pPr/>
              <a:t>‹#›</a:t>
            </a:fld>
            <a:r>
              <a:rPr lang="hu-HU"/>
              <a:t>/34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56518" y="6492874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4572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508C36B-3B60-4C26-ADB5-50C5F67D672E}" type="datetime4">
              <a:rPr lang="hu-HU" smtClean="0"/>
              <a:t>2024. december 11.</a:t>
            </a:fld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D29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52" y="104582"/>
            <a:ext cx="2808626" cy="4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52" r:id="rId18"/>
    <p:sldLayoutId id="2147483853" r:id="rId19"/>
    <p:sldLayoutId id="2147483854" r:id="rId20"/>
    <p:sldLayoutId id="2147483856" r:id="rId21"/>
    <p:sldLayoutId id="2147483857" r:id="rId22"/>
    <p:sldLayoutId id="2147483858" r:id="rId23"/>
    <p:sldLayoutId id="2147483859" r:id="rId24"/>
    <p:sldLayoutId id="2147483860" r:id="rId25"/>
    <p:sldLayoutId id="2147483861" r:id="rId26"/>
    <p:sldLayoutId id="2147483862" r:id="rId27"/>
    <p:sldLayoutId id="2147483863" r:id="rId28"/>
    <p:sldLayoutId id="2147483864" r:id="rId29"/>
    <p:sldLayoutId id="2147483865" r:id="rId30"/>
    <p:sldLayoutId id="2147483866" r:id="rId31"/>
    <p:sldLayoutId id="2147483867" r:id="rId32"/>
    <p:sldLayoutId id="2147483868" r:id="rId33"/>
    <p:sldLayoutId id="2147483869" r:id="rId3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artprix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6F38-E3EC-5D7F-B564-143C3A3D9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13" y="1903926"/>
            <a:ext cx="8777574" cy="1799244"/>
          </a:xfrm>
        </p:spPr>
        <p:txBody>
          <a:bodyPr/>
          <a:lstStyle/>
          <a:p>
            <a:r>
              <a:rPr lang="hu-HU" sz="4800" dirty="0"/>
              <a:t>Laptop ár regresszió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76825A3-3B7C-F300-9C09-697CA19E53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19" y="3703170"/>
            <a:ext cx="8777575" cy="515325"/>
          </a:xfrm>
        </p:spPr>
        <p:txBody>
          <a:bodyPr/>
          <a:lstStyle/>
          <a:p>
            <a:r>
              <a:rPr lang="hu-HU" dirty="0"/>
              <a:t>Bevezetés a Gépi Tanulásba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E7CF8B-A908-3B8F-5C8C-73AF04EC78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72782" y="6433472"/>
            <a:ext cx="4333104" cy="849055"/>
          </a:xfrm>
        </p:spPr>
        <p:txBody>
          <a:bodyPr/>
          <a:lstStyle/>
          <a:p>
            <a:r>
              <a:rPr lang="hu-HU" dirty="0"/>
              <a:t>Neugebauer Mihály Henrik</a:t>
            </a:r>
          </a:p>
        </p:txBody>
      </p:sp>
    </p:spTree>
    <p:extLst>
      <p:ext uri="{BB962C8B-B14F-4D97-AF65-F5344CB8AC3E}">
        <p14:creationId xmlns:p14="http://schemas.microsoft.com/office/powerpoint/2010/main" val="1470092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FE87413-B453-75F6-439A-866B15D85D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C7F6145-4BCD-339F-A95C-AF19A104E5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21411"/>
            <a:ext cx="8777575" cy="291721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hu-HU" sz="2400" dirty="0" err="1"/>
              <a:t>RandomForestRegressor</a:t>
            </a:r>
            <a:endParaRPr lang="hu-HU" sz="2400" dirty="0"/>
          </a:p>
          <a:p>
            <a:pPr marL="457200" indent="-457200">
              <a:buAutoNum type="arabicPeriod"/>
            </a:pPr>
            <a:r>
              <a:rPr lang="hu-HU" sz="2400" dirty="0" err="1"/>
              <a:t>LinearRegression</a:t>
            </a:r>
            <a:endParaRPr lang="hu-HU" sz="2400" dirty="0"/>
          </a:p>
          <a:p>
            <a:pPr marL="457200" indent="-457200">
              <a:buAutoNum type="arabicPeriod"/>
            </a:pPr>
            <a:r>
              <a:rPr lang="hu-HU" sz="2400" dirty="0" err="1"/>
              <a:t>Keras</a:t>
            </a:r>
            <a:r>
              <a:rPr lang="hu-HU" sz="2400" dirty="0"/>
              <a:t> </a:t>
            </a:r>
            <a:r>
              <a:rPr lang="hu-HU" sz="2400" dirty="0" err="1"/>
              <a:t>Sequential</a:t>
            </a:r>
            <a:r>
              <a:rPr lang="hu-HU" sz="2400" dirty="0"/>
              <a:t> Model</a:t>
            </a:r>
          </a:p>
          <a:p>
            <a:pPr marL="457200" indent="-457200">
              <a:buAutoNum type="arabicPeriod"/>
            </a:pPr>
            <a:r>
              <a:rPr lang="hu-HU" sz="2400" dirty="0" err="1"/>
              <a:t>Ensemble</a:t>
            </a:r>
            <a:r>
              <a:rPr lang="hu-HU" sz="2400" dirty="0"/>
              <a:t> módszer</a:t>
            </a:r>
          </a:p>
          <a:p>
            <a:pPr marL="457200" indent="-457200">
              <a:buAutoNum type="arabicPeriod"/>
            </a:pPr>
            <a:endParaRPr lang="hu-HU" sz="2400" dirty="0"/>
          </a:p>
          <a:p>
            <a:r>
              <a:rPr lang="hu-HU" sz="2400" b="1" dirty="0"/>
              <a:t>Végső modell: </a:t>
            </a:r>
            <a:r>
              <a:rPr lang="hu-HU" sz="2400" dirty="0" err="1"/>
              <a:t>RandomForestRegressor</a:t>
            </a:r>
            <a:endParaRPr lang="hu-HU" sz="2400" dirty="0"/>
          </a:p>
          <a:p>
            <a:r>
              <a:rPr lang="hu-HU" dirty="0"/>
              <a:t>	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D72553-5CF4-45E8-41BE-D460CA76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10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2176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D6BC19-0D84-A2D1-AC91-96E4490D4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519" y="1621410"/>
            <a:ext cx="8506714" cy="4326332"/>
          </a:xfrm>
        </p:spPr>
        <p:txBody>
          <a:bodyPr>
            <a:normAutofit/>
          </a:bodyPr>
          <a:lstStyle/>
          <a:p>
            <a:r>
              <a:rPr lang="hu-HU" sz="2400" dirty="0"/>
              <a:t>Legjobb paraméterek keresése </a:t>
            </a:r>
            <a:r>
              <a:rPr lang="hu-HU" sz="2400" dirty="0" err="1"/>
              <a:t>RandomSearchCV</a:t>
            </a:r>
            <a:r>
              <a:rPr lang="hu-HU" sz="2400" dirty="0"/>
              <a:t>-vel</a:t>
            </a:r>
          </a:p>
          <a:p>
            <a:r>
              <a:rPr lang="hu-HU" sz="2400" dirty="0"/>
              <a:t>Legjobb paraméterek</a:t>
            </a:r>
            <a:br>
              <a:rPr lang="hu-HU" sz="2400" dirty="0"/>
            </a:br>
            <a:r>
              <a:rPr lang="hu-HU" sz="2400" b="0" i="0" dirty="0">
                <a:effectLst/>
              </a:rPr>
              <a:t>{'</a:t>
            </a:r>
            <a:r>
              <a:rPr lang="hu-HU" sz="2400" b="0" i="0" dirty="0" err="1">
                <a:effectLst/>
              </a:rPr>
              <a:t>n_estimators</a:t>
            </a:r>
            <a:r>
              <a:rPr lang="hu-HU" sz="2400" b="0" i="0" dirty="0">
                <a:effectLst/>
              </a:rPr>
              <a:t>': 200, 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min_samples_split</a:t>
            </a:r>
            <a:r>
              <a:rPr lang="hu-HU" sz="2400" b="0" i="0" dirty="0">
                <a:effectLst/>
              </a:rPr>
              <a:t>': 5,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min_samples_leaf</a:t>
            </a:r>
            <a:r>
              <a:rPr lang="hu-HU" sz="2400" b="0" i="0" dirty="0">
                <a:effectLst/>
              </a:rPr>
              <a:t>': 2,</a:t>
            </a:r>
            <a:br>
              <a:rPr lang="hu-HU" sz="2400" b="0" i="0" dirty="0">
                <a:effectLst/>
              </a:rPr>
            </a:br>
            <a:r>
              <a:rPr lang="hu-HU" sz="2400" b="0" i="0" dirty="0">
                <a:effectLst/>
              </a:rPr>
              <a:t> '</a:t>
            </a:r>
            <a:r>
              <a:rPr lang="hu-HU" sz="2400" b="0" i="0" dirty="0" err="1">
                <a:effectLst/>
              </a:rPr>
              <a:t>max_depth</a:t>
            </a:r>
            <a:r>
              <a:rPr lang="hu-HU" sz="2400" b="0" i="0" dirty="0">
                <a:effectLst/>
              </a:rPr>
              <a:t>': </a:t>
            </a:r>
            <a:r>
              <a:rPr lang="hu-HU" sz="2400" b="0" i="0" dirty="0" err="1">
                <a:effectLst/>
              </a:rPr>
              <a:t>None</a:t>
            </a:r>
            <a:r>
              <a:rPr lang="hu-HU" sz="2400" b="0" i="0" dirty="0">
                <a:effectLst/>
              </a:rPr>
              <a:t>}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BBAFB88-0BE1-7A82-F004-318CE41E8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519" y="840261"/>
            <a:ext cx="8777575" cy="601362"/>
          </a:xfrm>
        </p:spPr>
        <p:txBody>
          <a:bodyPr anchor="b">
            <a:normAutofit/>
          </a:bodyPr>
          <a:lstStyle/>
          <a:p>
            <a:r>
              <a:rPr lang="hu-HU" dirty="0" err="1"/>
              <a:t>RandomForestRegressor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AE5F26E-9102-93D5-8B35-EC06B80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694" y="6492875"/>
            <a:ext cx="20574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C7F6CC59-61C1-4407-B4E9-D5A9FC9455DF}" type="slidenum">
              <a:rPr lang="hu-HU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3127634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F2501C88-7CA7-DDDE-CA79-8336E5F60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Linear Regression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72F6259-34C2-AADB-448A-258F709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12</a:t>
            </a:fld>
            <a:r>
              <a:rPr lang="hu-HU"/>
              <a:t>/34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158B926-4C07-438E-308C-65D87A5DBA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21409"/>
            <a:ext cx="8777575" cy="4140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Nem igényel </a:t>
            </a:r>
            <a:r>
              <a:rPr lang="hu-HU" sz="2400" dirty="0" err="1"/>
              <a:t>hiperparaméter-tuningot</a:t>
            </a:r>
            <a:endParaRPr lang="hu-H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Egyszerű 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Skálázás szükséges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hu-HU" sz="2400" dirty="0"/>
              <a:t>Nem teljesített a legjobban</a:t>
            </a:r>
          </a:p>
        </p:txBody>
      </p:sp>
    </p:spTree>
    <p:extLst>
      <p:ext uri="{BB962C8B-B14F-4D97-AF65-F5344CB8AC3E}">
        <p14:creationId xmlns:p14="http://schemas.microsoft.com/office/powerpoint/2010/main" val="174331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9B98F97B-64AB-0EA4-FB17-EF0EA85D9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Sequential</a:t>
            </a:r>
            <a:r>
              <a:rPr lang="hu-HU" dirty="0"/>
              <a:t> Model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6F93291-E71C-0E04-77DE-2275229D2A5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390165" y="1585655"/>
            <a:ext cx="6310282" cy="4432084"/>
          </a:xfrm>
        </p:spPr>
      </p:pic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094F34-CAE7-9B3E-1E29-E2B243AE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13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2397978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2D89E994-9126-E411-EA54-363189BFC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Modellek teljesítménye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728F7DB-F7D1-F3A2-5524-72DDCDB8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14</a:t>
            </a:fld>
            <a:r>
              <a:rPr lang="hu-HU"/>
              <a:t>/34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676BA8-ECB3-2B32-6569-C23469361DB6}"/>
              </a:ext>
            </a:extLst>
          </p:cNvPr>
          <p:cNvSpPr txBox="1"/>
          <p:nvPr/>
        </p:nvSpPr>
        <p:spPr>
          <a:xfrm>
            <a:off x="69858" y="1583057"/>
            <a:ext cx="292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RandomForestRegressor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8466C3A-EE85-AD61-60DB-90747233C103}"/>
              </a:ext>
            </a:extLst>
          </p:cNvPr>
          <p:cNvSpPr txBox="1"/>
          <p:nvPr/>
        </p:nvSpPr>
        <p:spPr>
          <a:xfrm>
            <a:off x="3113942" y="1583057"/>
            <a:ext cx="29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Linear Regression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14368AE-6024-99EE-D98B-D4727BDAA1AB}"/>
              </a:ext>
            </a:extLst>
          </p:cNvPr>
          <p:cNvSpPr txBox="1"/>
          <p:nvPr/>
        </p:nvSpPr>
        <p:spPr>
          <a:xfrm>
            <a:off x="6153979" y="1583057"/>
            <a:ext cx="2920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chemeClr val="bg1"/>
                </a:solidFill>
              </a:rPr>
              <a:t>Sequential</a:t>
            </a:r>
            <a:r>
              <a:rPr lang="hu-HU" dirty="0">
                <a:solidFill>
                  <a:schemeClr val="bg1"/>
                </a:solidFill>
              </a:rPr>
              <a:t>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156AB-2422-D2DE-F672-42B43EEC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0" y="2093823"/>
            <a:ext cx="2904035" cy="28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36E2766-0F86-F323-19FA-F48D3B73B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6" y="5058736"/>
            <a:ext cx="2094843" cy="840119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2A4C340-2FAE-F1C0-7A27-F0B84A8EA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479" y="5069696"/>
            <a:ext cx="2025041" cy="818198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661D02-B942-5B7B-0865-8178AA5C7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383" y="2093824"/>
            <a:ext cx="3013187" cy="28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F19DB5-D038-51BD-9FD9-B4AF54A3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723" y="2093822"/>
            <a:ext cx="2948167" cy="282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BEE4FDC-FEFA-50EB-99C2-B395216C8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9286" y="5058734"/>
            <a:ext cx="2025040" cy="84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0C8303ED-2750-C4AA-2C89-7D04C5DB6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Ensemble</a:t>
            </a:r>
            <a:r>
              <a:rPr lang="hu-HU" dirty="0"/>
              <a:t> model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56E213-8C29-DEDE-F1A4-F837E4613E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6518" y="1630663"/>
            <a:ext cx="8777575" cy="499795"/>
          </a:xfrm>
        </p:spPr>
        <p:txBody>
          <a:bodyPr/>
          <a:lstStyle/>
          <a:p>
            <a:r>
              <a:rPr lang="hu-HU" dirty="0"/>
              <a:t>RandomForest + Linear </a:t>
            </a:r>
            <a:r>
              <a:rPr lang="hu-HU" dirty="0" err="1"/>
              <a:t>regression</a:t>
            </a:r>
            <a:r>
              <a:rPr lang="hu-HU" dirty="0"/>
              <a:t> + </a:t>
            </a:r>
            <a:r>
              <a:rPr lang="hu-HU" dirty="0" err="1"/>
              <a:t>Sequential</a:t>
            </a:r>
            <a:r>
              <a:rPr lang="hu-HU" dirty="0"/>
              <a:t> Model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902DAF1-D5EB-BCB3-2473-001A56DA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15</a:t>
            </a:fld>
            <a:r>
              <a:rPr lang="hu-HU"/>
              <a:t>/34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B875D2-C96B-DEAC-BCB3-8829F4115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9" y="2319498"/>
            <a:ext cx="4440738" cy="403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74F3E74-3621-0037-0A58-F3DEC919E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759" y="5165953"/>
            <a:ext cx="2595635" cy="112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9CA91A2E-ED15-788E-8A52-FEF2F2AA7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519" y="5580668"/>
            <a:ext cx="8777575" cy="723167"/>
          </a:xfrm>
        </p:spPr>
        <p:txBody>
          <a:bodyPr/>
          <a:lstStyle/>
          <a:p>
            <a:r>
              <a:rPr lang="hu-HU" dirty="0"/>
              <a:t>https://www.kaggle.com/datasets/pradeepjangirml007/laptop-data-set</a:t>
            </a: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AF743FF5-540E-E1CE-EF83-26E75A0E2C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Dataset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5794122-B340-0AD2-E86C-D7A6C89967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 err="1"/>
              <a:t>Webscraping</a:t>
            </a:r>
            <a:r>
              <a:rPr lang="hu-HU" dirty="0"/>
              <a:t> projekt (</a:t>
            </a:r>
            <a:r>
              <a:rPr lang="hu-HU" b="0" i="0" u="none" strike="noStrike" dirty="0">
                <a:solidFill>
                  <a:srgbClr val="202124"/>
                </a:solidFill>
                <a:effectLst/>
                <a:latin typeface="Inter"/>
                <a:hlinkClick r:id="rId2"/>
              </a:rPr>
              <a:t>https://www.smartprix.com</a:t>
            </a:r>
            <a:r>
              <a:rPr lang="hu-HU" dirty="0"/>
              <a:t>)</a:t>
            </a:r>
          </a:p>
          <a:p>
            <a:r>
              <a:rPr lang="hu-HU" dirty="0"/>
              <a:t>	Laptopok specifikációja + ára</a:t>
            </a:r>
          </a:p>
          <a:p>
            <a:endParaRPr lang="hu-HU" dirty="0"/>
          </a:p>
          <a:p>
            <a:r>
              <a:rPr lang="hu-HU" dirty="0"/>
              <a:t>Feladat célja</a:t>
            </a:r>
          </a:p>
          <a:p>
            <a:r>
              <a:rPr lang="hu-HU" dirty="0"/>
              <a:t>	Hardver specifikációk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Becsült ár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009B205-FE2A-3317-9683-2D211060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2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21420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12B7F882-9EEF-DBE6-B2EE-31023971F7D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532376728"/>
              </p:ext>
            </p:extLst>
          </p:nvPr>
        </p:nvGraphicFramePr>
        <p:xfrm>
          <a:off x="157163" y="848412"/>
          <a:ext cx="4254582" cy="5493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1066149">
                <a:tc>
                  <a:txBody>
                    <a:bodyPr/>
                    <a:lstStyle/>
                    <a:p>
                      <a:r>
                        <a:rPr lang="hu-HU" dirty="0" err="1"/>
                        <a:t>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ASUS TUF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Gaming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F15 FX506HF-HN075W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48990            (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Rupee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746304">
                <a:tc>
                  <a:txBody>
                    <a:bodyPr/>
                    <a:lstStyle/>
                    <a:p>
                      <a:r>
                        <a:rPr lang="hu-HU" dirty="0" err="1"/>
                        <a:t>Processor_Name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i5 (11th Gen)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Processor_Brand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RAM_Expandable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Expandable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/>
                        <a:t>RAM_TYPE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DDR4 RAM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  <a:tr h="460167">
                <a:tc>
                  <a:txBody>
                    <a:bodyPr/>
                    <a:lstStyle/>
                    <a:p>
                      <a:r>
                        <a:rPr lang="hu-HU" dirty="0" err="1"/>
                        <a:t>Ghz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Ghz</a:t>
                      </a:r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u-H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915635"/>
                  </a:ext>
                </a:extLst>
              </a:tr>
            </a:tbl>
          </a:graphicData>
        </a:graphic>
      </p:graphicFrame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581D95F-1275-5141-C324-12B74D7A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3</a:t>
            </a:fld>
            <a:r>
              <a:rPr lang="hu-HU"/>
              <a:t>/34</a:t>
            </a:r>
          </a:p>
        </p:txBody>
      </p:sp>
      <p:graphicFrame>
        <p:nvGraphicFramePr>
          <p:cNvPr id="7" name="Tartalom helye 5">
            <a:extLst>
              <a:ext uri="{FF2B5EF4-FFF2-40B4-BE49-F238E27FC236}">
                <a16:creationId xmlns:a16="http://schemas.microsoft.com/office/drawing/2014/main" id="{51FCB2F1-DBAC-5633-9143-81BB1BA124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747655"/>
              </p:ext>
            </p:extLst>
          </p:nvPr>
        </p:nvGraphicFramePr>
        <p:xfrm>
          <a:off x="4732255" y="848413"/>
          <a:ext cx="4254582" cy="5493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291">
                  <a:extLst>
                    <a:ext uri="{9D8B030D-6E8A-4147-A177-3AD203B41FA5}">
                      <a16:colId xmlns:a16="http://schemas.microsoft.com/office/drawing/2014/main" val="2869292242"/>
                    </a:ext>
                  </a:extLst>
                </a:gridCol>
                <a:gridCol w="2127291">
                  <a:extLst>
                    <a:ext uri="{9D8B030D-6E8A-4147-A177-3AD203B41FA5}">
                      <a16:colId xmlns:a16="http://schemas.microsoft.com/office/drawing/2014/main" val="2378149495"/>
                    </a:ext>
                  </a:extLst>
                </a:gridCol>
              </a:tblGrid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Oszlop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067296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Display_type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LCD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4537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15.6                  (Inch)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94739"/>
                  </a:ext>
                </a:extLst>
              </a:tr>
              <a:tr h="747484">
                <a:tc>
                  <a:txBody>
                    <a:bodyPr/>
                    <a:lstStyle/>
                    <a:p>
                      <a:r>
                        <a:rPr lang="hu-HU" dirty="0"/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GeForce RTX 2050 GPU, 4 GB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22661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GPU_Brand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91062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512 GB SSD Storage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558959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HDD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26924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/>
                        <a:t>Adapter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87360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r>
                        <a:rPr lang="hu-HU" dirty="0" err="1"/>
                        <a:t>Battery_Life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150W Adapter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291895"/>
                  </a:ext>
                </a:extLst>
              </a:tr>
              <a:tr h="52736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8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D2569498-81BE-057D-D05E-599538E772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Outlierek</a:t>
            </a:r>
            <a:r>
              <a:rPr lang="hu-HU" dirty="0"/>
              <a:t> elhagyása (Ár)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7B4469B-62AE-C992-5A8D-A1988CF4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4</a:t>
            </a:fld>
            <a:r>
              <a:rPr lang="hu-HU"/>
              <a:t>/34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8701B3F-347D-887D-2ED7-E99DCC9A803E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2" y="2358714"/>
            <a:ext cx="4112185" cy="30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13EB8FE-452C-CADB-E25C-199055FF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03" y="2358715"/>
            <a:ext cx="4112185" cy="307112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7AC6F931-0BA7-1B22-671D-CBA4755E0E0C}"/>
              </a:ext>
            </a:extLst>
          </p:cNvPr>
          <p:cNvSpPr txBox="1"/>
          <p:nvPr/>
        </p:nvSpPr>
        <p:spPr>
          <a:xfrm>
            <a:off x="211212" y="1762636"/>
            <a:ext cx="41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Előtt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4BFA0DB-6129-59C2-C991-87B5AD687BE8}"/>
              </a:ext>
            </a:extLst>
          </p:cNvPr>
          <p:cNvSpPr txBox="1"/>
          <p:nvPr/>
        </p:nvSpPr>
        <p:spPr>
          <a:xfrm>
            <a:off x="4820603" y="1762636"/>
            <a:ext cx="411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800" dirty="0">
                <a:solidFill>
                  <a:schemeClr val="bg1"/>
                </a:solidFill>
              </a:rPr>
              <a:t>Után</a:t>
            </a:r>
          </a:p>
        </p:txBody>
      </p:sp>
    </p:spTree>
    <p:extLst>
      <p:ext uri="{BB962C8B-B14F-4D97-AF65-F5344CB8AC3E}">
        <p14:creationId xmlns:p14="http://schemas.microsoft.com/office/powerpoint/2010/main" val="54376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5FD70C7-C0CE-06A0-3A80-611C85EAA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Márkák gyakorisága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0B450AC-89B8-FB5E-B395-5C34DDE5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5</a:t>
            </a:fld>
            <a:r>
              <a:rPr lang="hu-HU"/>
              <a:t>/34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6AEFEF-0129-F094-CC6E-020F67D4AA3C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244" y="1635735"/>
            <a:ext cx="6764124" cy="466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19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32E249EF-C4B7-63BA-E4A2-30B4AD7017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GPU Márkák gyakorisága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9478D3C-2012-87D7-B77A-E36B7420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6</a:t>
            </a:fld>
            <a:r>
              <a:rPr lang="hu-HU"/>
              <a:t>/34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1FD1A9-887F-0CC8-E819-EDFD30974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89" y="1665835"/>
            <a:ext cx="7716033" cy="460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316E6E34-E1E6-F5E0-C3BA-A3070D151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CPU Márkák gyakorisága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5DB4E39-6117-E1B8-712A-73F4D893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7</a:t>
            </a:fld>
            <a:r>
              <a:rPr lang="hu-HU"/>
              <a:t>/34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38603FD-D61B-38E7-49F3-773BF043A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" y="1652053"/>
            <a:ext cx="7762240" cy="463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6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74C4911B-A77F-7FBC-26A5-7488F8AE0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Memória típusok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86EDD1-D64F-1015-185C-AF209458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8</a:t>
            </a:fld>
            <a:r>
              <a:rPr lang="hu-HU"/>
              <a:t>/34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B981B0-98EE-BBC3-3056-767D8D2E2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3" y="1575680"/>
            <a:ext cx="8025305" cy="478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815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2">
            <a:extLst>
              <a:ext uri="{FF2B5EF4-FFF2-40B4-BE49-F238E27FC236}">
                <a16:creationId xmlns:a16="http://schemas.microsoft.com/office/drawing/2014/main" id="{447307C3-A6D1-007C-9016-FAE32A20F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Problémák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6D07408-FABA-C281-E04E-57F6AC7EE5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hu-HU" dirty="0"/>
              <a:t>Sok elgépelt adat</a:t>
            </a:r>
          </a:p>
          <a:p>
            <a:r>
              <a:rPr lang="hu-HU" dirty="0" err="1"/>
              <a:t>LabelEncoder</a:t>
            </a:r>
            <a:r>
              <a:rPr lang="hu-HU" dirty="0"/>
              <a:t>: 1 videokártya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3 különböző kód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GPU_Brand</a:t>
            </a:r>
            <a:r>
              <a:rPr lang="hu-HU" dirty="0"/>
              <a:t>:</a:t>
            </a:r>
            <a:br>
              <a:rPr lang="hu-HU" dirty="0"/>
            </a:br>
            <a:r>
              <a:rPr lang="hu-HU" dirty="0"/>
              <a:t>	„</a:t>
            </a:r>
            <a:r>
              <a:rPr lang="hu-HU" dirty="0" err="1"/>
              <a:t>nvidia</a:t>
            </a:r>
            <a:r>
              <a:rPr lang="hu-HU" dirty="0"/>
              <a:t>, NVIDIA, </a:t>
            </a:r>
            <a:r>
              <a:rPr lang="hu-HU" dirty="0" err="1"/>
              <a:t>nividia</a:t>
            </a:r>
            <a:r>
              <a:rPr lang="hu-HU" dirty="0"/>
              <a:t>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nvidia</a:t>
            </a:r>
            <a:endParaRPr lang="hu-HU" b="0" i="0" dirty="0">
              <a:solidFill>
                <a:srgbClr val="FFFFFF"/>
              </a:solidFill>
              <a:effectLst/>
              <a:latin typeface="Google Sans"/>
            </a:endParaRP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GPU: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	„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1050ti, </a:t>
            </a:r>
            <a:r>
              <a:rPr lang="hu-HU" dirty="0" err="1">
                <a:solidFill>
                  <a:srgbClr val="FFFFFF"/>
                </a:solidFill>
                <a:latin typeface="Google Sans"/>
              </a:rPr>
              <a:t>Geforce</a:t>
            </a:r>
            <a:r>
              <a:rPr lang="hu-HU" dirty="0">
                <a:solidFill>
                  <a:srgbClr val="FFFFFF"/>
                </a:solidFill>
                <a:latin typeface="Google Sans"/>
              </a:rPr>
              <a:t> 1050 Ti, 1050 ti” 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→ </a:t>
            </a:r>
            <a:r>
              <a:rPr lang="hu-HU" b="0" i="0" dirty="0" err="1">
                <a:solidFill>
                  <a:srgbClr val="FFFFFF"/>
                </a:solidFill>
                <a:effectLst/>
                <a:latin typeface="Google Sans"/>
              </a:rPr>
              <a:t>geforce</a:t>
            </a:r>
            <a:r>
              <a:rPr lang="hu-HU" b="0" i="0" dirty="0">
                <a:solidFill>
                  <a:srgbClr val="FFFFFF"/>
                </a:solidFill>
                <a:effectLst/>
                <a:latin typeface="Google Sans"/>
              </a:rPr>
              <a:t> 1050 ti</a:t>
            </a:r>
          </a:p>
          <a:p>
            <a:r>
              <a:rPr lang="hu-HU" dirty="0">
                <a:solidFill>
                  <a:srgbClr val="FFFFFF"/>
                </a:solidFill>
                <a:latin typeface="Google Sans"/>
              </a:rPr>
              <a:t>…</a:t>
            </a:r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C7F544D-EC07-065F-7539-C265B0DA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6CC59-61C1-4407-B4E9-D5A9FC9455DF}" type="slidenum">
              <a:rPr lang="hu-HU" smtClean="0"/>
              <a:pPr/>
              <a:t>9</a:t>
            </a:fld>
            <a:r>
              <a:rPr lang="hu-HU"/>
              <a:t>/34</a:t>
            </a:r>
          </a:p>
        </p:txBody>
      </p:sp>
    </p:spTree>
    <p:extLst>
      <p:ext uri="{BB962C8B-B14F-4D97-AF65-F5344CB8AC3E}">
        <p14:creationId xmlns:p14="http://schemas.microsoft.com/office/powerpoint/2010/main" val="1787910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119D549A551764F9CD289D588F50CD1" ma:contentTypeVersion="4" ma:contentTypeDescription="Új dokumentum létrehozása." ma:contentTypeScope="" ma:versionID="d39ce6c3b1ff87abdd97d79a55525858">
  <xsd:schema xmlns:xsd="http://www.w3.org/2001/XMLSchema" xmlns:xs="http://www.w3.org/2001/XMLSchema" xmlns:p="http://schemas.microsoft.com/office/2006/metadata/properties" xmlns:ns2="e16a8d59-5ec1-4305-a348-1ba75ecba124" targetNamespace="http://schemas.microsoft.com/office/2006/metadata/properties" ma:root="true" ma:fieldsID="a614fd17b796607c2fe8cd7af1845322" ns2:_="">
    <xsd:import namespace="e16a8d59-5ec1-4305-a348-1ba75ecba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6a8d59-5ec1-4305-a348-1ba75ecba1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59BDB0-AF58-43F2-8237-52F8B9D1E964}">
  <ds:schemaRefs>
    <ds:schemaRef ds:uri="e16a8d59-5ec1-4305-a348-1ba75ecba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BBA3A4B-F75D-46B7-A527-11F0509996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92DE76-62B5-49FE-880F-0A3FBC60AB87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e16a8d59-5ec1-4305-a348-1ba75ecba12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296</Words>
  <Application>Microsoft Office PowerPoint</Application>
  <PresentationFormat>Diavetítés a képernyőre (4:3 oldalarány)</PresentationFormat>
  <Paragraphs>100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3" baseType="lpstr">
      <vt:lpstr>Arial</vt:lpstr>
      <vt:lpstr>Calibri</vt:lpstr>
      <vt:lpstr>Google Sans</vt:lpstr>
      <vt:lpstr>Inter</vt:lpstr>
      <vt:lpstr>Open Sans</vt:lpstr>
      <vt:lpstr>Open Sans Light</vt:lpstr>
      <vt:lpstr>Wingdings</vt:lpstr>
      <vt:lpstr>1_Office-téma</vt:lpstr>
      <vt:lpstr>Laptop ár regresszió</vt:lpstr>
      <vt:lpstr>Dataset</vt:lpstr>
      <vt:lpstr>PowerPoint-bemutató</vt:lpstr>
      <vt:lpstr>Outlierek elhagyása (Ár)</vt:lpstr>
      <vt:lpstr>Márkák gyakorisága</vt:lpstr>
      <vt:lpstr>GPU Márkák gyakorisága</vt:lpstr>
      <vt:lpstr>CPU Márkák gyakorisága</vt:lpstr>
      <vt:lpstr>Memória típusok</vt:lpstr>
      <vt:lpstr>Problémák</vt:lpstr>
      <vt:lpstr>Modellek</vt:lpstr>
      <vt:lpstr>RandomForestRegressor</vt:lpstr>
      <vt:lpstr>Linear Regression</vt:lpstr>
      <vt:lpstr>Sequential Model</vt:lpstr>
      <vt:lpstr>Modellek teljesítménye</vt:lpstr>
      <vt:lpstr>Ensemble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Árgyelán Mária</dc:creator>
  <cp:lastModifiedBy>Neugebauer Mihály Henrik</cp:lastModifiedBy>
  <cp:revision>8</cp:revision>
  <dcterms:created xsi:type="dcterms:W3CDTF">2022-03-25T09:59:45Z</dcterms:created>
  <dcterms:modified xsi:type="dcterms:W3CDTF">2024-12-11T00:46:12Z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0x0101000119D549A551764F9CD289D588F50CD1</vt:lpwstr>
  </property>
</Properties>
</file>