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6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9AD1F0"/>
    <a:srgbClr val="FCAF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DCC22-8E95-46B7-A651-BEE28A9A8B82}" v="35" dt="2024-05-21T15:34:08.039"/>
    <p1510:client id="{46629649-5C88-4BF7-AD96-E2B9D4D814E7}" v="283" dt="2024-05-21T15:36:06.291"/>
    <p1510:client id="{73D70C07-6FE3-8244-B901-231A25807A48}" vWet="4" dt="2024-05-21T15:17:24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estyén Pál Botond" userId="ecf465b6-818b-4f60-aded-26960d57479e" providerId="ADAL" clId="{46629649-5C88-4BF7-AD96-E2B9D4D814E7}"/>
    <pc:docChg chg="undo custSel addSld delSld modSld">
      <pc:chgData name="Sebestyén Pál Botond" userId="ecf465b6-818b-4f60-aded-26960d57479e" providerId="ADAL" clId="{46629649-5C88-4BF7-AD96-E2B9D4D814E7}" dt="2024-05-21T15:36:06.291" v="1528" actId="47"/>
      <pc:docMkLst>
        <pc:docMk/>
      </pc:docMkLst>
      <pc:sldChg chg="delSp modSp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359724249" sldId="256"/>
        </pc:sldMkLst>
        <pc:spChg chg="mod">
          <ac:chgData name="Sebestyén Pál Botond" userId="ecf465b6-818b-4f60-aded-26960d57479e" providerId="ADAL" clId="{46629649-5C88-4BF7-AD96-E2B9D4D814E7}" dt="2024-05-21T15:32:32.923" v="1510" actId="21"/>
          <ac:spMkLst>
            <pc:docMk/>
            <pc:sldMk cId="2359724249" sldId="256"/>
            <ac:spMk id="2" creationId="{CA02FF00-4778-5843-C6A6-1D9F979926EF}"/>
          </ac:spMkLst>
        </pc:spChg>
        <pc:spChg chg="mod">
          <ac:chgData name="Sebestyén Pál Botond" userId="ecf465b6-818b-4f60-aded-26960d57479e" providerId="ADAL" clId="{46629649-5C88-4BF7-AD96-E2B9D4D814E7}" dt="2024-05-21T15:32:43.661" v="1511" actId="21"/>
          <ac:spMkLst>
            <pc:docMk/>
            <pc:sldMk cId="2359724249" sldId="256"/>
            <ac:spMk id="3" creationId="{BE2D2966-38EE-C705-096F-316421F07F39}"/>
          </ac:spMkLst>
        </pc:spChg>
        <pc:spChg chg="mod">
          <ac:chgData name="Sebestyén Pál Botond" userId="ecf465b6-818b-4f60-aded-26960d57479e" providerId="ADAL" clId="{46629649-5C88-4BF7-AD96-E2B9D4D814E7}" dt="2024-05-21T15:32:48.688" v="1512" actId="21"/>
          <ac:spMkLst>
            <pc:docMk/>
            <pc:sldMk cId="2359724249" sldId="256"/>
            <ac:spMk id="4" creationId="{18C3B59A-9417-E998-DC6F-619640B3C591}"/>
          </ac:spMkLst>
        </pc:spChg>
        <pc:spChg chg="del">
          <ac:chgData name="Sebestyén Pál Botond" userId="ecf465b6-818b-4f60-aded-26960d57479e" providerId="ADAL" clId="{46629649-5C88-4BF7-AD96-E2B9D4D814E7}" dt="2024-05-18T18:37:41.996" v="4" actId="478"/>
          <ac:spMkLst>
            <pc:docMk/>
            <pc:sldMk cId="2359724249" sldId="256"/>
            <ac:spMk id="5" creationId="{D15D1906-AAD4-D3F8-275E-565CECF32807}"/>
          </ac:spMkLst>
        </pc:spChg>
        <pc:spChg chg="del mod">
          <ac:chgData name="Sebestyén Pál Botond" userId="ecf465b6-818b-4f60-aded-26960d57479e" providerId="ADAL" clId="{46629649-5C88-4BF7-AD96-E2B9D4D814E7}" dt="2024-05-18T18:37:39.397" v="3" actId="478"/>
          <ac:spMkLst>
            <pc:docMk/>
            <pc:sldMk cId="2359724249" sldId="256"/>
            <ac:spMk id="6" creationId="{3F831E3D-E79D-5F6B-9DA6-EBCE40514246}"/>
          </ac:spMkLst>
        </pc:spChg>
        <pc:spChg chg="del">
          <ac:chgData name="Sebestyén Pál Botond" userId="ecf465b6-818b-4f60-aded-26960d57479e" providerId="ADAL" clId="{46629649-5C88-4BF7-AD96-E2B9D4D814E7}" dt="2024-05-18T18:37:34.536" v="1" actId="478"/>
          <ac:spMkLst>
            <pc:docMk/>
            <pc:sldMk cId="2359724249" sldId="256"/>
            <ac:spMk id="7" creationId="{FB326E8F-D79D-CC4F-6F22-D23428392B33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1915781177" sldId="257"/>
        </pc:sldMkLst>
        <pc:spChg chg="mod">
          <ac:chgData name="Sebestyén Pál Botond" userId="ecf465b6-818b-4f60-aded-26960d57479e" providerId="ADAL" clId="{46629649-5C88-4BF7-AD96-E2B9D4D814E7}" dt="2024-05-21T15:32:54.391" v="1513" actId="21"/>
          <ac:spMkLst>
            <pc:docMk/>
            <pc:sldMk cId="1915781177" sldId="257"/>
            <ac:spMk id="3" creationId="{035273A6-BFC3-7269-3F2B-BE3A130F4F20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585411441" sldId="258"/>
        </pc:sldMkLst>
        <pc:spChg chg="mod">
          <ac:chgData name="Sebestyén Pál Botond" userId="ecf465b6-818b-4f60-aded-26960d57479e" providerId="ADAL" clId="{46629649-5C88-4BF7-AD96-E2B9D4D814E7}" dt="2024-05-21T15:29:26.102" v="1491" actId="20577"/>
          <ac:spMkLst>
            <pc:docMk/>
            <pc:sldMk cId="585411441" sldId="258"/>
            <ac:spMk id="2" creationId="{B1CCACE5-EC4A-5AE5-BC6E-67013906FEA2}"/>
          </ac:spMkLst>
        </pc:spChg>
        <pc:spChg chg="mod">
          <ac:chgData name="Sebestyén Pál Botond" userId="ecf465b6-818b-4f60-aded-26960d57479e" providerId="ADAL" clId="{46629649-5C88-4BF7-AD96-E2B9D4D814E7}" dt="2024-05-21T15:33:00.399" v="1514" actId="21"/>
          <ac:spMkLst>
            <pc:docMk/>
            <pc:sldMk cId="585411441" sldId="258"/>
            <ac:spMk id="3" creationId="{62309DC2-C049-0D00-0F36-931777ADEF86}"/>
          </ac:spMkLst>
        </pc:spChg>
        <pc:spChg chg="mod">
          <ac:chgData name="Sebestyén Pál Botond" userId="ecf465b6-818b-4f60-aded-26960d57479e" providerId="ADAL" clId="{46629649-5C88-4BF7-AD96-E2B9D4D814E7}" dt="2024-05-21T15:29:29.209" v="1492" actId="21"/>
          <ac:spMkLst>
            <pc:docMk/>
            <pc:sldMk cId="585411441" sldId="258"/>
            <ac:spMk id="4" creationId="{F8E9E0DE-774F-9E2B-1DA7-163E40F9AF7F}"/>
          </ac:spMkLst>
        </pc:spChg>
      </pc:sldChg>
      <pc:sldChg chg="addSp delSp 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821731949" sldId="259"/>
        </pc:sldMkLst>
        <pc:spChg chg="mod">
          <ac:chgData name="Sebestyén Pál Botond" userId="ecf465b6-818b-4f60-aded-26960d57479e" providerId="ADAL" clId="{46629649-5C88-4BF7-AD96-E2B9D4D814E7}" dt="2024-05-21T15:30:20.057" v="1494" actId="21"/>
          <ac:spMkLst>
            <pc:docMk/>
            <pc:sldMk cId="821731949" sldId="259"/>
            <ac:spMk id="2" creationId="{B05923BA-C3A3-91BB-1AD0-32ABE66915C6}"/>
          </ac:spMkLst>
        </pc:spChg>
        <pc:spChg chg="mod">
          <ac:chgData name="Sebestyén Pál Botond" userId="ecf465b6-818b-4f60-aded-26960d57479e" providerId="ADAL" clId="{46629649-5C88-4BF7-AD96-E2B9D4D814E7}" dt="2024-05-21T15:30:27.789" v="1495" actId="21"/>
          <ac:spMkLst>
            <pc:docMk/>
            <pc:sldMk cId="821731949" sldId="259"/>
            <ac:spMk id="3" creationId="{E01C1F76-FD9C-4C13-B805-85F0821AF2B4}"/>
          </ac:spMkLst>
        </pc:spChg>
        <pc:spChg chg="del mod">
          <ac:chgData name="Sebestyén Pál Botond" userId="ecf465b6-818b-4f60-aded-26960d57479e" providerId="ADAL" clId="{46629649-5C88-4BF7-AD96-E2B9D4D814E7}" dt="2024-05-21T08:22:01.770" v="489"/>
          <ac:spMkLst>
            <pc:docMk/>
            <pc:sldMk cId="821731949" sldId="259"/>
            <ac:spMk id="4" creationId="{3A60EE3A-FE81-680B-0008-6362550AB5A2}"/>
          </ac:spMkLst>
        </pc:spChg>
        <pc:spChg chg="add mod">
          <ac:chgData name="Sebestyén Pál Botond" userId="ecf465b6-818b-4f60-aded-26960d57479e" providerId="ADAL" clId="{46629649-5C88-4BF7-AD96-E2B9D4D814E7}" dt="2024-05-21T15:30:12.975" v="1493" actId="21"/>
          <ac:spMkLst>
            <pc:docMk/>
            <pc:sldMk cId="821731949" sldId="259"/>
            <ac:spMk id="9" creationId="{6EF1BB6A-6ECC-E9E5-1420-77BBA31C7D9C}"/>
          </ac:spMkLst>
        </pc:spChg>
        <pc:picChg chg="add del mod">
          <ac:chgData name="Sebestyén Pál Botond" userId="ecf465b6-818b-4f60-aded-26960d57479e" providerId="ADAL" clId="{46629649-5C88-4BF7-AD96-E2B9D4D814E7}" dt="2024-05-21T15:30:12.975" v="1493" actId="21"/>
          <ac:picMkLst>
            <pc:docMk/>
            <pc:sldMk cId="821731949" sldId="259"/>
            <ac:picMk id="7" creationId="{D9047815-C8EB-D0FD-F91E-AE60F27779F9}"/>
          </ac:picMkLst>
        </pc:pic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705782638" sldId="260"/>
        </pc:sldMkLst>
        <pc:spChg chg="mod">
          <ac:chgData name="Sebestyén Pál Botond" userId="ecf465b6-818b-4f60-aded-26960d57479e" providerId="ADAL" clId="{46629649-5C88-4BF7-AD96-E2B9D4D814E7}" dt="2024-05-21T15:30:42.115" v="1497" actId="21"/>
          <ac:spMkLst>
            <pc:docMk/>
            <pc:sldMk cId="705782638" sldId="260"/>
            <ac:spMk id="3" creationId="{3F7211A1-F97F-3CD3-4920-ADE463E98F3A}"/>
          </ac:spMkLst>
        </pc:spChg>
        <pc:spChg chg="mod">
          <ac:chgData name="Sebestyén Pál Botond" userId="ecf465b6-818b-4f60-aded-26960d57479e" providerId="ADAL" clId="{46629649-5C88-4BF7-AD96-E2B9D4D814E7}" dt="2024-05-21T15:30:37.446" v="1496" actId="21"/>
          <ac:spMkLst>
            <pc:docMk/>
            <pc:sldMk cId="705782638" sldId="260"/>
            <ac:spMk id="4" creationId="{3ED95F79-39E9-C342-7057-9E4DEBF89B6A}"/>
          </ac:spMkLst>
        </pc:spChg>
      </pc:sldChg>
      <pc:sldChg chg="addSp delSp modSp new del mod modAnim">
        <pc:chgData name="Sebestyén Pál Botond" userId="ecf465b6-818b-4f60-aded-26960d57479e" providerId="ADAL" clId="{46629649-5C88-4BF7-AD96-E2B9D4D814E7}" dt="2024-05-21T15:34:19.192" v="1527" actId="2696"/>
        <pc:sldMkLst>
          <pc:docMk/>
          <pc:sldMk cId="2019076863" sldId="261"/>
        </pc:sldMkLst>
        <pc:spChg chg="del mod">
          <ac:chgData name="Sebestyén Pál Botond" userId="ecf465b6-818b-4f60-aded-26960d57479e" providerId="ADAL" clId="{46629649-5C88-4BF7-AD96-E2B9D4D814E7}" dt="2024-05-21T09:31:07.360" v="894" actId="21"/>
          <ac:spMkLst>
            <pc:docMk/>
            <pc:sldMk cId="2019076863" sldId="261"/>
            <ac:spMk id="2" creationId="{4E4EA565-F0D2-8BBC-D114-3C7C1726FFB6}"/>
          </ac:spMkLst>
        </pc:spChg>
        <pc:spChg chg="mod">
          <ac:chgData name="Sebestyén Pál Botond" userId="ecf465b6-818b-4f60-aded-26960d57479e" providerId="ADAL" clId="{46629649-5C88-4BF7-AD96-E2B9D4D814E7}" dt="2024-05-21T15:31:14.058" v="1500" actId="21"/>
          <ac:spMkLst>
            <pc:docMk/>
            <pc:sldMk cId="2019076863" sldId="261"/>
            <ac:spMk id="3" creationId="{36689FBD-D586-397A-4B37-E7C17C39E147}"/>
          </ac:spMkLst>
        </pc:spChg>
        <pc:spChg chg="mod ord">
          <ac:chgData name="Sebestyén Pál Botond" userId="ecf465b6-818b-4f60-aded-26960d57479e" providerId="ADAL" clId="{46629649-5C88-4BF7-AD96-E2B9D4D814E7}" dt="2024-05-21T15:31:02.207" v="1499" actId="21"/>
          <ac:spMkLst>
            <pc:docMk/>
            <pc:sldMk cId="2019076863" sldId="261"/>
            <ac:spMk id="4" creationId="{470F7EE2-84CB-F9F9-5233-F6A918F1D6A1}"/>
          </ac:spMkLst>
        </pc:spChg>
        <pc:spChg chg="add mod ord">
          <ac:chgData name="Sebestyén Pál Botond" userId="ecf465b6-818b-4f60-aded-26960d57479e" providerId="ADAL" clId="{46629649-5C88-4BF7-AD96-E2B9D4D814E7}" dt="2024-05-21T15:30:49.253" v="1498" actId="21"/>
          <ac:spMkLst>
            <pc:docMk/>
            <pc:sldMk cId="2019076863" sldId="261"/>
            <ac:spMk id="6" creationId="{A17B13D4-29B9-08A1-E02A-4C7541D7E6D9}"/>
          </ac:spMkLst>
        </pc:spChg>
        <pc:spChg chg="add mod">
          <ac:chgData name="Sebestyén Pál Botond" userId="ecf465b6-818b-4f60-aded-26960d57479e" providerId="ADAL" clId="{46629649-5C88-4BF7-AD96-E2B9D4D814E7}" dt="2024-05-21T09:31:07.360" v="894" actId="21"/>
          <ac:spMkLst>
            <pc:docMk/>
            <pc:sldMk cId="2019076863" sldId="261"/>
            <ac:spMk id="8" creationId="{F730D64C-E604-8F8E-F6C6-F3128C7345CB}"/>
          </ac:spMkLst>
        </pc:spChg>
        <pc:picChg chg="add del mod">
          <ac:chgData name="Sebestyén Pál Botond" userId="ecf465b6-818b-4f60-aded-26960d57479e" providerId="ADAL" clId="{46629649-5C88-4BF7-AD96-E2B9D4D814E7}" dt="2024-05-21T09:42:49.895" v="900" actId="21"/>
          <ac:picMkLst>
            <pc:docMk/>
            <pc:sldMk cId="2019076863" sldId="261"/>
            <ac:picMk id="10" creationId="{A9FF8816-F40A-85F3-DFAB-3E9F6E6E2F1D}"/>
          </ac:picMkLst>
        </pc:pic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647745957" sldId="262"/>
        </pc:sldMkLst>
        <pc:spChg chg="mod">
          <ac:chgData name="Sebestyén Pál Botond" userId="ecf465b6-818b-4f60-aded-26960d57479e" providerId="ADAL" clId="{46629649-5C88-4BF7-AD96-E2B9D4D814E7}" dt="2024-05-21T15:31:31.047" v="1502" actId="21"/>
          <ac:spMkLst>
            <pc:docMk/>
            <pc:sldMk cId="2647745957" sldId="262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1:37.286" v="1503" actId="21"/>
          <ac:spMkLst>
            <pc:docMk/>
            <pc:sldMk cId="2647745957" sldId="262"/>
            <ac:spMk id="4" creationId="{D75A5894-812E-63EF-3364-07C54BFFF955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547219557" sldId="263"/>
        </pc:sldMkLst>
        <pc:spChg chg="mod">
          <ac:chgData name="Sebestyén Pál Botond" userId="ecf465b6-818b-4f60-aded-26960d57479e" providerId="ADAL" clId="{46629649-5C88-4BF7-AD96-E2B9D4D814E7}" dt="2024-05-21T15:33:18.491" v="1515" actId="21"/>
          <ac:spMkLst>
            <pc:docMk/>
            <pc:sldMk cId="2547219557" sldId="263"/>
            <ac:spMk id="3" creationId="{C0B4C507-B33C-73DD-D61A-19FE6D67256D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786723540" sldId="264"/>
        </pc:sldMkLst>
        <pc:spChg chg="mod">
          <ac:chgData name="Sebestyén Pál Botond" userId="ecf465b6-818b-4f60-aded-26960d57479e" providerId="ADAL" clId="{46629649-5C88-4BF7-AD96-E2B9D4D814E7}" dt="2024-05-21T15:33:29.347" v="1516" actId="21"/>
          <ac:spMkLst>
            <pc:docMk/>
            <pc:sldMk cId="786723540" sldId="264"/>
            <ac:spMk id="3" creationId="{D49D1AF6-EFC7-108F-DD4A-0635A68B1D54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442932804" sldId="265"/>
        </pc:sldMkLst>
        <pc:spChg chg="mod">
          <ac:chgData name="Sebestyén Pál Botond" userId="ecf465b6-818b-4f60-aded-26960d57479e" providerId="ADAL" clId="{46629649-5C88-4BF7-AD96-E2B9D4D814E7}" dt="2024-05-21T15:32:24.958" v="1509" actId="21"/>
          <ac:spMkLst>
            <pc:docMk/>
            <pc:sldMk cId="3442932804" sldId="265"/>
            <ac:spMk id="3" creationId="{B7491C1C-13EC-3CA4-879C-A86807B4E4EE}"/>
          </ac:spMkLst>
        </pc:spChg>
        <pc:spChg chg="mod">
          <ac:chgData name="Sebestyén Pál Botond" userId="ecf465b6-818b-4f60-aded-26960d57479e" providerId="ADAL" clId="{46629649-5C88-4BF7-AD96-E2B9D4D814E7}" dt="2024-05-21T15:32:18.437" v="1508" actId="21"/>
          <ac:spMkLst>
            <pc:docMk/>
            <pc:sldMk cId="3442932804" sldId="265"/>
            <ac:spMk id="4" creationId="{8C8AADE5-8528-0ECE-D3CD-A28036CF205A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185706625" sldId="266"/>
        </pc:sldMkLst>
        <pc:spChg chg="mod">
          <ac:chgData name="Sebestyén Pál Botond" userId="ecf465b6-818b-4f60-aded-26960d57479e" providerId="ADAL" clId="{46629649-5C88-4BF7-AD96-E2B9D4D814E7}" dt="2024-05-21T15:33:37.278" v="1517" actId="21"/>
          <ac:spMkLst>
            <pc:docMk/>
            <pc:sldMk cId="185706625" sldId="266"/>
            <ac:spMk id="3" creationId="{14E85232-AF91-404F-BDDD-8BAF2998B741}"/>
          </ac:spMkLst>
        </pc:spChg>
        <pc:spChg chg="mod">
          <ac:chgData name="Sebestyén Pál Botond" userId="ecf465b6-818b-4f60-aded-26960d57479e" providerId="ADAL" clId="{46629649-5C88-4BF7-AD96-E2B9D4D814E7}" dt="2024-05-21T15:33:43.799" v="1518" actId="21"/>
          <ac:spMkLst>
            <pc:docMk/>
            <pc:sldMk cId="185706625" sldId="266"/>
            <ac:spMk id="4" creationId="{9899AC75-8377-28F8-E45F-DF0FFF5BCE7D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21901108" sldId="267"/>
        </pc:sldMkLst>
        <pc:spChg chg="mod">
          <ac:chgData name="Sebestyén Pál Botond" userId="ecf465b6-818b-4f60-aded-26960d57479e" providerId="ADAL" clId="{46629649-5C88-4BF7-AD96-E2B9D4D814E7}" dt="2024-05-21T15:33:56.824" v="1526" actId="20577"/>
          <ac:spMkLst>
            <pc:docMk/>
            <pc:sldMk cId="321901108" sldId="267"/>
            <ac:spMk id="2" creationId="{748CB312-7681-ADAC-B331-DC5DF76360A8}"/>
          </ac:spMkLst>
        </pc:spChg>
      </pc:sldChg>
      <pc:sldChg chg="new del">
        <pc:chgData name="Sebestyén Pál Botond" userId="ecf465b6-818b-4f60-aded-26960d57479e" providerId="ADAL" clId="{46629649-5C88-4BF7-AD96-E2B9D4D814E7}" dt="2024-05-21T08:09:01.674" v="273" actId="47"/>
        <pc:sldMkLst>
          <pc:docMk/>
          <pc:sldMk cId="1337729538" sldId="267"/>
        </pc:sldMkLst>
      </pc:sldChg>
      <pc:sldChg chg="addSp delSp 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264908889" sldId="268"/>
        </pc:sldMkLst>
        <pc:spChg chg="del">
          <ac:chgData name="Sebestyén Pál Botond" userId="ecf465b6-818b-4f60-aded-26960d57479e" providerId="ADAL" clId="{46629649-5C88-4BF7-AD96-E2B9D4D814E7}" dt="2024-05-21T09:42:57.830" v="902"/>
          <ac:spMkLst>
            <pc:docMk/>
            <pc:sldMk cId="2264908889" sldId="268"/>
            <ac:spMk id="2" creationId="{5A61E5B4-182F-3E3A-3D7A-4A211BD63017}"/>
          </ac:spMkLst>
        </pc:spChg>
        <pc:spChg chg="add mod">
          <ac:chgData name="Sebestyén Pál Botond" userId="ecf465b6-818b-4f60-aded-26960d57479e" providerId="ADAL" clId="{46629649-5C88-4BF7-AD96-E2B9D4D814E7}" dt="2024-05-21T15:31:24.935" v="1501" actId="21"/>
          <ac:spMkLst>
            <pc:docMk/>
            <pc:sldMk cId="2264908889" sldId="268"/>
            <ac:spMk id="5" creationId="{C8CB57B6-41BC-B7FF-3B91-47E7FE04E62B}"/>
          </ac:spMkLst>
        </pc:spChg>
        <pc:picChg chg="add del mod">
          <ac:chgData name="Sebestyén Pál Botond" userId="ecf465b6-818b-4f60-aded-26960d57479e" providerId="ADAL" clId="{46629649-5C88-4BF7-AD96-E2B9D4D814E7}" dt="2024-05-21T15:31:24.935" v="1501" actId="21"/>
          <ac:picMkLst>
            <pc:docMk/>
            <pc:sldMk cId="2264908889" sldId="268"/>
            <ac:picMk id="10" creationId="{A9FF8816-F40A-85F3-DFAB-3E9F6E6E2F1D}"/>
          </ac:picMkLst>
        </pc:picChg>
      </pc:sldChg>
      <pc:sldChg chg="modSp add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036214728" sldId="269"/>
        </pc:sldMkLst>
        <pc:spChg chg="mod">
          <ac:chgData name="Sebestyén Pál Botond" userId="ecf465b6-818b-4f60-aded-26960d57479e" providerId="ADAL" clId="{46629649-5C88-4BF7-AD96-E2B9D4D814E7}" dt="2024-05-21T15:31:51.295" v="1505" actId="21"/>
          <ac:spMkLst>
            <pc:docMk/>
            <pc:sldMk cId="3036214728" sldId="269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1:43.841" v="1504" actId="21"/>
          <ac:spMkLst>
            <pc:docMk/>
            <pc:sldMk cId="3036214728" sldId="269"/>
            <ac:spMk id="4" creationId="{D75A5894-812E-63EF-3364-07C54BFFF955}"/>
          </ac:spMkLst>
        </pc:spChg>
      </pc:sldChg>
      <pc:sldChg chg="modSp add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33284454" sldId="270"/>
        </pc:sldMkLst>
        <pc:spChg chg="mod">
          <ac:chgData name="Sebestyén Pál Botond" userId="ecf465b6-818b-4f60-aded-26960d57479e" providerId="ADAL" clId="{46629649-5C88-4BF7-AD96-E2B9D4D814E7}" dt="2024-05-21T15:32:10.968" v="1507" actId="21"/>
          <ac:spMkLst>
            <pc:docMk/>
            <pc:sldMk cId="233284454" sldId="270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2:05.139" v="1506" actId="21"/>
          <ac:spMkLst>
            <pc:docMk/>
            <pc:sldMk cId="233284454" sldId="270"/>
            <ac:spMk id="4" creationId="{D75A5894-812E-63EF-3364-07C54BFFF955}"/>
          </ac:spMkLst>
        </pc:spChg>
      </pc:sldChg>
    </pc:docChg>
  </pc:docChgLst>
  <pc:docChgLst>
    <pc:chgData name="Füzi Bálint Krisztián" userId="S::fuzibalintkrisztian@stud.uni-obuda.hu::ad5ebc99-bc4e-4dbf-985e-606ee3f184e3" providerId="AD" clId="Web-{248DCC22-8E95-46B7-A651-BEE28A9A8B82}"/>
    <pc:docChg chg="modSld">
      <pc:chgData name="Füzi Bálint Krisztián" userId="S::fuzibalintkrisztian@stud.uni-obuda.hu::ad5ebc99-bc4e-4dbf-985e-606ee3f184e3" providerId="AD" clId="Web-{248DCC22-8E95-46B7-A651-BEE28A9A8B82}" dt="2024-05-21T15:34:08.039" v="32" actId="20577"/>
      <pc:docMkLst>
        <pc:docMk/>
      </pc:docMkLst>
      <pc:sldChg chg="modSp">
        <pc:chgData name="Füzi Bálint Krisztián" userId="S::fuzibalintkrisztian@stud.uni-obuda.hu::ad5ebc99-bc4e-4dbf-985e-606ee3f184e3" providerId="AD" clId="Web-{248DCC22-8E95-46B7-A651-BEE28A9A8B82}" dt="2024-05-21T15:29:47.946" v="24" actId="20577"/>
        <pc:sldMkLst>
          <pc:docMk/>
          <pc:sldMk cId="585411441" sldId="258"/>
        </pc:sldMkLst>
        <pc:spChg chg="mod">
          <ac:chgData name="Füzi Bálint Krisztián" userId="S::fuzibalintkrisztian@stud.uni-obuda.hu::ad5ebc99-bc4e-4dbf-985e-606ee3f184e3" providerId="AD" clId="Web-{248DCC22-8E95-46B7-A651-BEE28A9A8B82}" dt="2024-05-21T15:29:47.946" v="24" actId="20577"/>
          <ac:spMkLst>
            <pc:docMk/>
            <pc:sldMk cId="585411441" sldId="258"/>
            <ac:spMk id="2" creationId="{B1CCACE5-EC4A-5AE5-BC6E-67013906FEA2}"/>
          </ac:spMkLst>
        </pc:spChg>
      </pc:sldChg>
      <pc:sldChg chg="modSp">
        <pc:chgData name="Füzi Bálint Krisztián" userId="S::fuzibalintkrisztian@stud.uni-obuda.hu::ad5ebc99-bc4e-4dbf-985e-606ee3f184e3" providerId="AD" clId="Web-{248DCC22-8E95-46B7-A651-BEE28A9A8B82}" dt="2024-05-21T15:34:08.039" v="32" actId="20577"/>
        <pc:sldMkLst>
          <pc:docMk/>
          <pc:sldMk cId="321901108" sldId="267"/>
        </pc:sldMkLst>
        <pc:spChg chg="mod">
          <ac:chgData name="Füzi Bálint Krisztián" userId="S::fuzibalintkrisztian@stud.uni-obuda.hu::ad5ebc99-bc4e-4dbf-985e-606ee3f184e3" providerId="AD" clId="Web-{248DCC22-8E95-46B7-A651-BEE28A9A8B82}" dt="2024-05-21T15:34:08.039" v="32" actId="20577"/>
          <ac:spMkLst>
            <pc:docMk/>
            <pc:sldMk cId="321901108" sldId="267"/>
            <ac:spMk id="2" creationId="{748CB312-7681-ADAC-B331-DC5DF76360A8}"/>
          </ac:spMkLst>
        </pc:spChg>
      </pc:sldChg>
    </pc:docChg>
  </pc:docChgLst>
  <pc:docChgLst>
    <pc:chgData name="Szauer Szilárd" userId="0ec441f2-b1bd-4782-bf1f-535fb87e7e82" providerId="ADAL" clId="{06AD29A6-F9E2-42B9-848A-683C596EB7E9}"/>
    <pc:docChg chg="addSld">
      <pc:chgData name="Szauer Szilárd" userId="0ec441f2-b1bd-4782-bf1f-535fb87e7e82" providerId="ADAL" clId="{06AD29A6-F9E2-42B9-848A-683C596EB7E9}" dt="2024-05-22T08:22:34.403" v="1" actId="680"/>
      <pc:docMkLst>
        <pc:docMk/>
      </pc:docMkLst>
      <pc:sldChg chg="new">
        <pc:chgData name="Szauer Szilárd" userId="0ec441f2-b1bd-4782-bf1f-535fb87e7e82" providerId="ADAL" clId="{06AD29A6-F9E2-42B9-848A-683C596EB7E9}" dt="2024-05-22T08:22:07.149" v="0" actId="680"/>
        <pc:sldMkLst>
          <pc:docMk/>
          <pc:sldMk cId="1470092710" sldId="256"/>
        </pc:sldMkLst>
      </pc:sldChg>
      <pc:sldChg chg="new">
        <pc:chgData name="Szauer Szilárd" userId="0ec441f2-b1bd-4782-bf1f-535fb87e7e82" providerId="ADAL" clId="{06AD29A6-F9E2-42B9-848A-683C596EB7E9}" dt="2024-05-22T08:22:34.403" v="1" actId="680"/>
        <pc:sldMkLst>
          <pc:docMk/>
          <pc:sldMk cId="1214209396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10.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pri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6F38-E3EC-5D7F-B564-143C3A3D9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13" y="1903926"/>
            <a:ext cx="8777574" cy="1799244"/>
          </a:xfrm>
        </p:spPr>
        <p:txBody>
          <a:bodyPr/>
          <a:lstStyle/>
          <a:p>
            <a:r>
              <a:rPr lang="hu-HU" sz="4800" dirty="0"/>
              <a:t>Laptop ár regresszió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825A3-3B7C-F300-9C09-697CA19E5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19" y="3703170"/>
            <a:ext cx="8777575" cy="515325"/>
          </a:xfrm>
        </p:spPr>
        <p:txBody>
          <a:bodyPr/>
          <a:lstStyle/>
          <a:p>
            <a:r>
              <a:rPr lang="hu-HU" dirty="0"/>
              <a:t>Bevezetés a Gépi Tanulásba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E7CF8B-A908-3B8F-5C8C-73AF04EC7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2782" y="6433472"/>
            <a:ext cx="4333104" cy="849055"/>
          </a:xfrm>
        </p:spPr>
        <p:txBody>
          <a:bodyPr/>
          <a:lstStyle/>
          <a:p>
            <a:r>
              <a:rPr lang="hu-HU" dirty="0"/>
              <a:t>Neugebauer Mihály Henrik</a:t>
            </a:r>
          </a:p>
        </p:txBody>
      </p:sp>
    </p:spTree>
    <p:extLst>
      <p:ext uri="{BB962C8B-B14F-4D97-AF65-F5344CB8AC3E}">
        <p14:creationId xmlns:p14="http://schemas.microsoft.com/office/powerpoint/2010/main" val="14700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B98F97B-64AB-0EA4-FB17-EF0EA85D9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Sequential</a:t>
            </a:r>
            <a:r>
              <a:rPr lang="hu-HU" dirty="0"/>
              <a:t> Model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6F93291-E71C-0E04-77DE-2275229D2A5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90165" y="1585655"/>
            <a:ext cx="6310282" cy="4432084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94F34-CAE7-9B3E-1E29-E2B243A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10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39797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D89E994-9126-E411-EA54-363189BFC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Modellek teljesítménye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28F7DB-F7D1-F3A2-5524-72DDCDB8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11</a:t>
            </a:fld>
            <a:r>
              <a:rPr lang="hu-HU"/>
              <a:t>/34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EE71E4-DE5A-97DD-0186-2162B1524CFE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" y="2093824"/>
            <a:ext cx="2916117" cy="28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0010493-6AE5-B4C4-0127-8484C0D9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42" y="2093823"/>
            <a:ext cx="2916117" cy="28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49DAB28-1495-F3FF-CF5B-0D47A552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79" y="2093824"/>
            <a:ext cx="2920163" cy="28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6676BA8-ECB3-2B32-6569-C23469361DB6}"/>
              </a:ext>
            </a:extLst>
          </p:cNvPr>
          <p:cNvSpPr txBox="1"/>
          <p:nvPr/>
        </p:nvSpPr>
        <p:spPr>
          <a:xfrm>
            <a:off x="69858" y="1583057"/>
            <a:ext cx="29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RandomForestRegressor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466C3A-EE85-AD61-60DB-90747233C103}"/>
              </a:ext>
            </a:extLst>
          </p:cNvPr>
          <p:cNvSpPr txBox="1"/>
          <p:nvPr/>
        </p:nvSpPr>
        <p:spPr>
          <a:xfrm>
            <a:off x="3113942" y="1583057"/>
            <a:ext cx="292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14368AE-6024-99EE-D98B-D4727BDAA1AB}"/>
              </a:ext>
            </a:extLst>
          </p:cNvPr>
          <p:cNvSpPr txBox="1"/>
          <p:nvPr/>
        </p:nvSpPr>
        <p:spPr>
          <a:xfrm>
            <a:off x="6153979" y="1583057"/>
            <a:ext cx="292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Sequential</a:t>
            </a:r>
            <a:r>
              <a:rPr lang="hu-HU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F84A483-BD6B-51B9-6ADA-639E109D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10" y="5070485"/>
            <a:ext cx="2100299" cy="84011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18F4531-E31C-7366-2D70-7D326F2EE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989" y="5070485"/>
            <a:ext cx="2060021" cy="84012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D76E0E9-8004-DE3E-3687-B2908932E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27" y="5070486"/>
            <a:ext cx="2160308" cy="8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C8303ED-2750-C4AA-2C89-7D04C5DB6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r>
              <a:rPr lang="hu-HU" dirty="0"/>
              <a:t> model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56E213-8C29-DEDE-F1A4-F837E4613E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99795"/>
          </a:xfrm>
        </p:spPr>
        <p:txBody>
          <a:bodyPr/>
          <a:lstStyle/>
          <a:p>
            <a:r>
              <a:rPr lang="hu-HU" dirty="0"/>
              <a:t>RandomForest + Linear </a:t>
            </a:r>
            <a:r>
              <a:rPr lang="hu-HU" dirty="0" err="1"/>
              <a:t>regression</a:t>
            </a:r>
            <a:r>
              <a:rPr lang="hu-HU" dirty="0"/>
              <a:t> + </a:t>
            </a:r>
            <a:r>
              <a:rPr lang="hu-HU" dirty="0" err="1"/>
              <a:t>Sequential</a:t>
            </a:r>
            <a:r>
              <a:rPr lang="hu-HU" dirty="0"/>
              <a:t> Model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02DAF1-D5EB-BCB3-2473-001A56DA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12</a:t>
            </a:fld>
            <a:r>
              <a:rPr lang="hu-HU"/>
              <a:t>/34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7C81E36-B150-AF9C-B8AC-D71A4A21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8" y="2130458"/>
            <a:ext cx="4643791" cy="421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CC229BE-AB89-962B-424E-EC9717B8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69" y="5479349"/>
            <a:ext cx="2104156" cy="8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9CA91A2E-ED15-788E-8A52-FEF2F2AA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19" y="5580668"/>
            <a:ext cx="8777575" cy="723167"/>
          </a:xfrm>
        </p:spPr>
        <p:txBody>
          <a:bodyPr/>
          <a:lstStyle/>
          <a:p>
            <a:r>
              <a:rPr lang="hu-HU" dirty="0"/>
              <a:t>https://www.kaggle.com/datasets/pradeepjangirml007/laptop-data-set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F743FF5-540E-E1CE-EF83-26E75A0E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794122-B340-0AD2-E86C-D7A6C89967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 err="1"/>
              <a:t>Webscraping</a:t>
            </a:r>
            <a:r>
              <a:rPr lang="hu-HU" dirty="0"/>
              <a:t> projekt (</a:t>
            </a:r>
            <a:r>
              <a:rPr lang="hu-HU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https://www.smartprix.com</a:t>
            </a:r>
            <a:r>
              <a:rPr lang="hu-HU" dirty="0"/>
              <a:t>)</a:t>
            </a:r>
          </a:p>
          <a:p>
            <a:r>
              <a:rPr lang="hu-HU" dirty="0"/>
              <a:t>	Laptopok specifikációja + ára</a:t>
            </a:r>
          </a:p>
          <a:p>
            <a:endParaRPr lang="hu-HU" dirty="0"/>
          </a:p>
          <a:p>
            <a:r>
              <a:rPr lang="hu-HU" dirty="0"/>
              <a:t>Feladat célja</a:t>
            </a:r>
          </a:p>
          <a:p>
            <a:r>
              <a:rPr lang="hu-HU" dirty="0"/>
              <a:t>	Hardver specifikációk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Becsült ár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09B205-FE2A-3317-9683-2D21106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14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12B7F882-9EEF-DBE6-B2EE-31023971F7D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32376728"/>
              </p:ext>
            </p:extLst>
          </p:nvPr>
        </p:nvGraphicFramePr>
        <p:xfrm>
          <a:off x="157163" y="848412"/>
          <a:ext cx="4254582" cy="5493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91">
                  <a:extLst>
                    <a:ext uri="{9D8B030D-6E8A-4147-A177-3AD203B41FA5}">
                      <a16:colId xmlns:a16="http://schemas.microsoft.com/office/drawing/2014/main" val="2869292242"/>
                    </a:ext>
                  </a:extLst>
                </a:gridCol>
                <a:gridCol w="2127291">
                  <a:extLst>
                    <a:ext uri="{9D8B030D-6E8A-4147-A177-3AD203B41FA5}">
                      <a16:colId xmlns:a16="http://schemas.microsoft.com/office/drawing/2014/main" val="2378149495"/>
                    </a:ext>
                  </a:extLst>
                </a:gridCol>
              </a:tblGrid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Oszlop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67296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5379"/>
                  </a:ext>
                </a:extLst>
              </a:tr>
              <a:tr h="1066149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TUF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Gaming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F15 FX506HF-HN075W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4739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48990            (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Rupee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26619"/>
                  </a:ext>
                </a:extLst>
              </a:tr>
              <a:tr h="746304">
                <a:tc>
                  <a:txBody>
                    <a:bodyPr/>
                    <a:lstStyle/>
                    <a:p>
                      <a:r>
                        <a:rPr lang="hu-HU" dirty="0" err="1"/>
                        <a:t>Processor_Name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i5 (11th Gen)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1062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Processor_Brand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58959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RAM_Expandable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Expandable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87360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1895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RAM_TYPE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DDR4 RAM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261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Ghz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15635"/>
                  </a:ext>
                </a:extLst>
              </a:tr>
            </a:tbl>
          </a:graphicData>
        </a:graphic>
      </p:graphicFrame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581D95F-1275-5141-C324-12B74D7A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/>
              <a:t>/34</a:t>
            </a:r>
          </a:p>
        </p:txBody>
      </p:sp>
      <p:graphicFrame>
        <p:nvGraphicFramePr>
          <p:cNvPr id="7" name="Tartalom helye 5">
            <a:extLst>
              <a:ext uri="{FF2B5EF4-FFF2-40B4-BE49-F238E27FC236}">
                <a16:creationId xmlns:a16="http://schemas.microsoft.com/office/drawing/2014/main" id="{51FCB2F1-DBAC-5633-9143-81BB1BA12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747655"/>
              </p:ext>
            </p:extLst>
          </p:nvPr>
        </p:nvGraphicFramePr>
        <p:xfrm>
          <a:off x="4732255" y="848413"/>
          <a:ext cx="4254582" cy="549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91">
                  <a:extLst>
                    <a:ext uri="{9D8B030D-6E8A-4147-A177-3AD203B41FA5}">
                      <a16:colId xmlns:a16="http://schemas.microsoft.com/office/drawing/2014/main" val="2869292242"/>
                    </a:ext>
                  </a:extLst>
                </a:gridCol>
                <a:gridCol w="2127291">
                  <a:extLst>
                    <a:ext uri="{9D8B030D-6E8A-4147-A177-3AD203B41FA5}">
                      <a16:colId xmlns:a16="http://schemas.microsoft.com/office/drawing/2014/main" val="2378149495"/>
                    </a:ext>
                  </a:extLst>
                </a:gridCol>
              </a:tblGrid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Oszlop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67296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Display_type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537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                  (Inch)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4739"/>
                  </a:ext>
                </a:extLst>
              </a:tr>
              <a:tr h="747484">
                <a:tc>
                  <a:txBody>
                    <a:bodyPr/>
                    <a:lstStyle/>
                    <a:p>
                      <a:r>
                        <a:rPr lang="hu-HU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 RTX 2050 GPU, 4 GB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2661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GPU_Brand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1062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 GB SSD Storage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5895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HDD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69245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87360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Battery_Life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150W Adapter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1895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8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D2569498-81BE-057D-D05E-599538E77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Outlierek</a:t>
            </a:r>
            <a:r>
              <a:rPr lang="hu-HU" dirty="0"/>
              <a:t> elhagyása (Ár)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B4469B-62AE-C992-5A8D-A1988CF4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/>
              <a:t>/34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8701B3F-347D-887D-2ED7-E99DCC9A803E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2" y="2358714"/>
            <a:ext cx="4112185" cy="30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13EB8FE-452C-CADB-E25C-199055FF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03" y="2358715"/>
            <a:ext cx="4112185" cy="30711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AC6F931-0BA7-1B22-671D-CBA4755E0E0C}"/>
              </a:ext>
            </a:extLst>
          </p:cNvPr>
          <p:cNvSpPr txBox="1"/>
          <p:nvPr/>
        </p:nvSpPr>
        <p:spPr>
          <a:xfrm>
            <a:off x="211212" y="1762636"/>
            <a:ext cx="411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Előtt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4BFA0DB-6129-59C2-C991-87B5AD687BE8}"/>
              </a:ext>
            </a:extLst>
          </p:cNvPr>
          <p:cNvSpPr txBox="1"/>
          <p:nvPr/>
        </p:nvSpPr>
        <p:spPr>
          <a:xfrm>
            <a:off x="4820603" y="1762636"/>
            <a:ext cx="411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Után</a:t>
            </a:r>
          </a:p>
        </p:txBody>
      </p:sp>
    </p:spTree>
    <p:extLst>
      <p:ext uri="{BB962C8B-B14F-4D97-AF65-F5344CB8AC3E}">
        <p14:creationId xmlns:p14="http://schemas.microsoft.com/office/powerpoint/2010/main" val="54376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5FD70C7-C0CE-06A0-3A80-611C85EAA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Márkák gyakorisága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B450AC-89B8-FB5E-B395-5C34DDE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/>
              <a:t>/34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6AEFEF-0129-F094-CC6E-020F67D4AA3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44" y="1635735"/>
            <a:ext cx="6764124" cy="466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1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447307C3-A6D1-007C-9016-FAE32A20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D07408-FABA-C281-E04E-57F6AC7EE5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Sok elgépelt adat</a:t>
            </a:r>
          </a:p>
          <a:p>
            <a:r>
              <a:rPr lang="hu-HU" dirty="0" err="1"/>
              <a:t>LabelEncoder</a:t>
            </a:r>
            <a:r>
              <a:rPr lang="hu-HU" dirty="0"/>
              <a:t>: 1 videokártya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3 különböző kód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GPU_Brand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	„</a:t>
            </a:r>
            <a:r>
              <a:rPr lang="hu-HU" dirty="0" err="1"/>
              <a:t>nvidia</a:t>
            </a:r>
            <a:r>
              <a:rPr lang="hu-HU" dirty="0"/>
              <a:t>, NVIDIA, </a:t>
            </a:r>
            <a:r>
              <a:rPr lang="hu-HU" dirty="0" err="1"/>
              <a:t>nividia</a:t>
            </a:r>
            <a:r>
              <a:rPr lang="hu-HU" dirty="0"/>
              <a:t>”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Google Sans"/>
              </a:rPr>
              <a:t>nvidia</a:t>
            </a:r>
            <a:endParaRPr lang="hu-HU" b="0" i="0" dirty="0">
              <a:solidFill>
                <a:srgbClr val="FFFFFF"/>
              </a:solidFill>
              <a:effectLst/>
              <a:latin typeface="Google Sans"/>
            </a:endParaRP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GPU:</a:t>
            </a: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	„</a:t>
            </a:r>
            <a:r>
              <a:rPr lang="hu-HU" dirty="0" err="1">
                <a:solidFill>
                  <a:srgbClr val="FFFFFF"/>
                </a:solidFill>
                <a:latin typeface="Google Sans"/>
              </a:rPr>
              <a:t>GeForce</a:t>
            </a:r>
            <a:r>
              <a:rPr lang="hu-HU" dirty="0">
                <a:solidFill>
                  <a:srgbClr val="FFFFFF"/>
                </a:solidFill>
                <a:latin typeface="Google Sans"/>
              </a:rPr>
              <a:t> 1050ti, </a:t>
            </a:r>
            <a:r>
              <a:rPr lang="hu-HU" dirty="0" err="1">
                <a:solidFill>
                  <a:srgbClr val="FFFFFF"/>
                </a:solidFill>
                <a:latin typeface="Google Sans"/>
              </a:rPr>
              <a:t>Geforce</a:t>
            </a:r>
            <a:r>
              <a:rPr lang="hu-HU" dirty="0">
                <a:solidFill>
                  <a:srgbClr val="FFFFFF"/>
                </a:solidFill>
                <a:latin typeface="Google Sans"/>
              </a:rPr>
              <a:t> 1050 Ti, 1050 ti”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Google Sans"/>
              </a:rPr>
              <a:t>geforce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 1050 ti</a:t>
            </a: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…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7F544D-EC07-065F-7539-C265B0DA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6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7879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FE87413-B453-75F6-439A-866B15D85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7F6145-4BCD-339F-A95C-AF19A104E5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21411"/>
            <a:ext cx="8777575" cy="29172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hu-HU" sz="2400" dirty="0" err="1"/>
              <a:t>RandomForestRegressor</a:t>
            </a:r>
            <a:endParaRPr lang="hu-HU" sz="2400" dirty="0"/>
          </a:p>
          <a:p>
            <a:pPr marL="457200" indent="-457200">
              <a:buAutoNum type="arabicPeriod"/>
            </a:pPr>
            <a:r>
              <a:rPr lang="hu-HU" sz="2400" dirty="0" err="1"/>
              <a:t>LinearRegression</a:t>
            </a:r>
            <a:endParaRPr lang="hu-HU" sz="2400" dirty="0"/>
          </a:p>
          <a:p>
            <a:pPr marL="457200" indent="-457200">
              <a:buAutoNum type="arabicPeriod"/>
            </a:pPr>
            <a:r>
              <a:rPr lang="hu-HU" sz="2400" dirty="0" err="1"/>
              <a:t>Keras</a:t>
            </a:r>
            <a:r>
              <a:rPr lang="hu-HU" sz="2400" dirty="0"/>
              <a:t> </a:t>
            </a:r>
            <a:r>
              <a:rPr lang="hu-HU" sz="2400" dirty="0" err="1"/>
              <a:t>Sequential</a:t>
            </a:r>
            <a:r>
              <a:rPr lang="hu-HU" sz="2400" dirty="0"/>
              <a:t> Model</a:t>
            </a:r>
          </a:p>
          <a:p>
            <a:pPr marL="457200" indent="-457200">
              <a:buAutoNum type="arabicPeriod"/>
            </a:pPr>
            <a:r>
              <a:rPr lang="hu-HU" sz="2400" dirty="0" err="1"/>
              <a:t>Ensemble</a:t>
            </a:r>
            <a:r>
              <a:rPr lang="hu-HU" sz="2400" dirty="0"/>
              <a:t> módszer</a:t>
            </a:r>
          </a:p>
          <a:p>
            <a:pPr marL="457200" indent="-457200">
              <a:buAutoNum type="arabicPeriod"/>
            </a:pPr>
            <a:endParaRPr lang="hu-HU" sz="2400" dirty="0"/>
          </a:p>
          <a:p>
            <a:r>
              <a:rPr lang="hu-HU" sz="2400" b="1" dirty="0"/>
              <a:t>Végső modell: </a:t>
            </a:r>
            <a:r>
              <a:rPr lang="hu-HU" sz="2400" dirty="0" err="1"/>
              <a:t>RandomForestRegressor</a:t>
            </a:r>
            <a:endParaRPr lang="hu-HU" sz="2400" dirty="0"/>
          </a:p>
          <a:p>
            <a:r>
              <a:rPr lang="hu-HU" dirty="0"/>
              <a:t>	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D72553-5CF4-45E8-41BE-D460CA76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7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1217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D6BC19-0D84-A2D1-AC91-96E4490D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519" y="1621410"/>
            <a:ext cx="8506714" cy="4326332"/>
          </a:xfrm>
        </p:spPr>
        <p:txBody>
          <a:bodyPr>
            <a:normAutofit/>
          </a:bodyPr>
          <a:lstStyle/>
          <a:p>
            <a:r>
              <a:rPr lang="hu-HU" sz="2400" dirty="0"/>
              <a:t>Legjobb paraméterek keresése </a:t>
            </a:r>
            <a:r>
              <a:rPr lang="hu-HU" sz="2400" dirty="0" err="1"/>
              <a:t>RandomSearchCV</a:t>
            </a:r>
            <a:r>
              <a:rPr lang="hu-HU" sz="2400" dirty="0"/>
              <a:t>-vel</a:t>
            </a:r>
          </a:p>
          <a:p>
            <a:r>
              <a:rPr lang="hu-HU" sz="2400" dirty="0"/>
              <a:t>Legjobb paraméterek</a:t>
            </a:r>
            <a:br>
              <a:rPr lang="hu-HU" sz="2400" dirty="0"/>
            </a:br>
            <a:r>
              <a:rPr lang="hu-HU" sz="2400" b="0" i="0" dirty="0">
                <a:effectLst/>
              </a:rPr>
              <a:t>{'</a:t>
            </a:r>
            <a:r>
              <a:rPr lang="hu-HU" sz="2400" b="0" i="0" dirty="0" err="1">
                <a:effectLst/>
              </a:rPr>
              <a:t>n_estimators</a:t>
            </a:r>
            <a:r>
              <a:rPr lang="hu-HU" sz="2400" b="0" i="0" dirty="0">
                <a:effectLst/>
              </a:rPr>
              <a:t>': 200, </a:t>
            </a:r>
            <a:br>
              <a:rPr lang="hu-HU" sz="2400" b="0" i="0" dirty="0">
                <a:effectLst/>
              </a:rPr>
            </a:br>
            <a:r>
              <a:rPr lang="hu-HU" sz="2400" b="0" i="0" dirty="0">
                <a:effectLst/>
              </a:rPr>
              <a:t> '</a:t>
            </a:r>
            <a:r>
              <a:rPr lang="hu-HU" sz="2400" b="0" i="0" dirty="0" err="1">
                <a:effectLst/>
              </a:rPr>
              <a:t>min_samples_split</a:t>
            </a:r>
            <a:r>
              <a:rPr lang="hu-HU" sz="2400" b="0" i="0" dirty="0">
                <a:effectLst/>
              </a:rPr>
              <a:t>': 5,</a:t>
            </a:r>
            <a:br>
              <a:rPr lang="hu-HU" sz="2400" b="0" i="0" dirty="0">
                <a:effectLst/>
              </a:rPr>
            </a:br>
            <a:r>
              <a:rPr lang="hu-HU" sz="2400" b="0" i="0" dirty="0">
                <a:effectLst/>
              </a:rPr>
              <a:t> '</a:t>
            </a:r>
            <a:r>
              <a:rPr lang="hu-HU" sz="2400" b="0" i="0" dirty="0" err="1">
                <a:effectLst/>
              </a:rPr>
              <a:t>min_samples_leaf</a:t>
            </a:r>
            <a:r>
              <a:rPr lang="hu-HU" sz="2400" b="0" i="0" dirty="0">
                <a:effectLst/>
              </a:rPr>
              <a:t>': 2,</a:t>
            </a:r>
            <a:br>
              <a:rPr lang="hu-HU" sz="2400" b="0" i="0" dirty="0">
                <a:effectLst/>
              </a:rPr>
            </a:br>
            <a:r>
              <a:rPr lang="hu-HU" sz="2400" b="0" i="0" dirty="0">
                <a:effectLst/>
              </a:rPr>
              <a:t> '</a:t>
            </a:r>
            <a:r>
              <a:rPr lang="hu-HU" sz="2400" b="0" i="0" dirty="0" err="1">
                <a:effectLst/>
              </a:rPr>
              <a:t>max_depth</a:t>
            </a:r>
            <a:r>
              <a:rPr lang="hu-HU" sz="2400" b="0" i="0" dirty="0">
                <a:effectLst/>
              </a:rPr>
              <a:t>': </a:t>
            </a:r>
            <a:r>
              <a:rPr lang="hu-HU" sz="2400" b="0" i="0" dirty="0" err="1">
                <a:effectLst/>
              </a:rPr>
              <a:t>None</a:t>
            </a:r>
            <a:r>
              <a:rPr lang="hu-HU" sz="2400" b="0" i="0" dirty="0">
                <a:effectLst/>
              </a:rPr>
              <a:t>}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BBAFB88-0BE1-7A82-F004-318CE41E8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19" y="840261"/>
            <a:ext cx="8777575" cy="601362"/>
          </a:xfrm>
        </p:spPr>
        <p:txBody>
          <a:bodyPr anchor="b">
            <a:normAutofit/>
          </a:bodyPr>
          <a:lstStyle/>
          <a:p>
            <a:r>
              <a:rPr lang="hu-HU" dirty="0" err="1"/>
              <a:t>RandomForestRegressor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E5F26E-9102-93D5-8B35-EC06B80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7F6CC59-61C1-4407-B4E9-D5A9FC9455DF}" type="slidenum">
              <a:rPr lang="hu-HU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12763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2501C88-7CA7-DDDE-CA79-8336E5F6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Linear Regression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72F6259-34C2-AADB-448A-258F709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9</a:t>
            </a:fld>
            <a:r>
              <a:rPr lang="hu-HU"/>
              <a:t>/34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58B926-4C07-438E-308C-65D87A5DBA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21409"/>
            <a:ext cx="8777575" cy="4140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Nem igényel </a:t>
            </a:r>
            <a:r>
              <a:rPr lang="hu-HU" sz="2400" dirty="0" err="1"/>
              <a:t>hiperparaméter-tuningot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Egyszerű modell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Skálázás szükséges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Nem teljesített a legjobban</a:t>
            </a:r>
          </a:p>
        </p:txBody>
      </p:sp>
    </p:spTree>
    <p:extLst>
      <p:ext uri="{BB962C8B-B14F-4D97-AF65-F5344CB8AC3E}">
        <p14:creationId xmlns:p14="http://schemas.microsoft.com/office/powerpoint/2010/main" val="1743313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119D549A551764F9CD289D588F50CD1" ma:contentTypeVersion="4" ma:contentTypeDescription="Új dokumentum létrehozása." ma:contentTypeScope="" ma:versionID="d39ce6c3b1ff87abdd97d79a55525858">
  <xsd:schema xmlns:xsd="http://www.w3.org/2001/XMLSchema" xmlns:xs="http://www.w3.org/2001/XMLSchema" xmlns:p="http://schemas.microsoft.com/office/2006/metadata/properties" xmlns:ns2="e16a8d59-5ec1-4305-a348-1ba75ecba124" targetNamespace="http://schemas.microsoft.com/office/2006/metadata/properties" ma:root="true" ma:fieldsID="a614fd17b796607c2fe8cd7af1845322" ns2:_="">
    <xsd:import namespace="e16a8d59-5ec1-4305-a348-1ba75ecba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8d59-5ec1-4305-a348-1ba75ecba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2DE76-62B5-49FE-880F-0A3FBC60AB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16a8d59-5ec1-4305-a348-1ba75ecba12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59BDB0-AF58-43F2-8237-52F8B9D1E964}">
  <ds:schemaRefs>
    <ds:schemaRef ds:uri="e16a8d59-5ec1-4305-a348-1ba75ecba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285</Words>
  <Application>Microsoft Office PowerPoint</Application>
  <PresentationFormat>Diavetítés a képernyőre (4:3 oldalarány)</PresentationFormat>
  <Paragraphs>94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0" baseType="lpstr">
      <vt:lpstr>Arial</vt:lpstr>
      <vt:lpstr>Calibri</vt:lpstr>
      <vt:lpstr>Google Sans</vt:lpstr>
      <vt:lpstr>Inter</vt:lpstr>
      <vt:lpstr>Open Sans</vt:lpstr>
      <vt:lpstr>Open Sans Light</vt:lpstr>
      <vt:lpstr>Wingdings</vt:lpstr>
      <vt:lpstr>1_Office-téma</vt:lpstr>
      <vt:lpstr>Laptop ár regresszió</vt:lpstr>
      <vt:lpstr>Dataset</vt:lpstr>
      <vt:lpstr>PowerPoint-bemutató</vt:lpstr>
      <vt:lpstr>Outlierek elhagyása (Ár)</vt:lpstr>
      <vt:lpstr>Márkák gyakorisága</vt:lpstr>
      <vt:lpstr>Problémák</vt:lpstr>
      <vt:lpstr>Modellek</vt:lpstr>
      <vt:lpstr>RandomForestRegressor</vt:lpstr>
      <vt:lpstr>Linear Regression</vt:lpstr>
      <vt:lpstr>Sequential Model</vt:lpstr>
      <vt:lpstr>Modellek teljesítménye</vt:lpstr>
      <vt:lpstr>Ensemble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Neugebauer Mihály Henrik</cp:lastModifiedBy>
  <cp:revision>7</cp:revision>
  <dcterms:created xsi:type="dcterms:W3CDTF">2022-03-25T09:59:45Z</dcterms:created>
  <dcterms:modified xsi:type="dcterms:W3CDTF">2024-12-10T22:55:47Z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0x0101000119D549A551764F9CD289D588F50CD1</vt:lpwstr>
  </property>
</Properties>
</file>