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AEA5-32AD-45A4-9CBC-50E0CD7BE2D2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B1A5-4231-43B9-841A-C9F25AAFDA1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24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AEA5-32AD-45A4-9CBC-50E0CD7BE2D2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B1A5-4231-43B9-841A-C9F25AAFD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9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AEA5-32AD-45A4-9CBC-50E0CD7BE2D2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B1A5-4231-43B9-841A-C9F25AAFD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0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AEA5-32AD-45A4-9CBC-50E0CD7BE2D2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B1A5-4231-43B9-841A-C9F25AAFD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3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AEA5-32AD-45A4-9CBC-50E0CD7BE2D2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B1A5-4231-43B9-841A-C9F25AAFDA1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34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AEA5-32AD-45A4-9CBC-50E0CD7BE2D2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B1A5-4231-43B9-841A-C9F25AAFD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8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AEA5-32AD-45A4-9CBC-50E0CD7BE2D2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B1A5-4231-43B9-841A-C9F25AAFD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9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AEA5-32AD-45A4-9CBC-50E0CD7BE2D2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B1A5-4231-43B9-841A-C9F25AAFD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4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AEA5-32AD-45A4-9CBC-50E0CD7BE2D2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B1A5-4231-43B9-841A-C9F25AAFD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4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72AEA5-32AD-45A4-9CBC-50E0CD7BE2D2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F4B1A5-4231-43B9-841A-C9F25AAFD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9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AEA5-32AD-45A4-9CBC-50E0CD7BE2D2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B1A5-4231-43B9-841A-C9F25AAFD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3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72AEA5-32AD-45A4-9CBC-50E0CD7BE2D2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5F4B1A5-4231-43B9-841A-C9F25AAFDA1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5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hare.streamlit.io/mislavcaleta/breast-cancer-tumor-classification/main/streamlitApp.p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sz="4400" dirty="0" smtClean="0"/>
              <a:t>Klasifikacija tumora dojke korištenjem modela KNN, SVC i logističke regresije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r-HR" dirty="0" smtClean="0"/>
              <a:t>Mislav Ćaleta</a:t>
            </a:r>
          </a:p>
          <a:p>
            <a:endParaRPr lang="hr-HR" dirty="0"/>
          </a:p>
          <a:p>
            <a:r>
              <a:rPr lang="hr-HR" sz="1800" dirty="0" smtClean="0"/>
              <a:t>FAKULTET ELEKTROTEHNIKE, RAČUNARSTVA I INFORMACIJSKIH TEHNOLOGIJA OSIJEK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4183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Predobradba podataka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9598" t="23933" r="20421" b="37322"/>
          <a:stretch/>
        </p:blipFill>
        <p:spPr bwMode="auto">
          <a:xfrm>
            <a:off x="1096963" y="2030269"/>
            <a:ext cx="10058400" cy="36547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90100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69186"/>
            <a:ext cx="10058400" cy="1450757"/>
          </a:xfrm>
        </p:spPr>
        <p:txBody>
          <a:bodyPr/>
          <a:lstStyle/>
          <a:p>
            <a:r>
              <a:rPr lang="hr-HR" dirty="0" smtClean="0"/>
              <a:t>Predobradba podataka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9615" t="22108" r="13974" b="18633"/>
          <a:stretch/>
        </p:blipFill>
        <p:spPr bwMode="auto">
          <a:xfrm>
            <a:off x="2118847" y="1846263"/>
            <a:ext cx="8014631" cy="40227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3825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Učenje i testiranje modela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9744" t="25299" r="19872" b="8604"/>
          <a:stretch/>
        </p:blipFill>
        <p:spPr bwMode="auto">
          <a:xfrm>
            <a:off x="2859472" y="1846263"/>
            <a:ext cx="6920253" cy="40842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50226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Učenje i testiranje modela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9743" t="29401" r="20257" b="24103"/>
          <a:stretch/>
        </p:blipFill>
        <p:spPr bwMode="auto">
          <a:xfrm>
            <a:off x="1511888" y="1846263"/>
            <a:ext cx="9228549" cy="40227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81158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Učenje i testiranje modela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9615" t="38291" r="17308" b="23875"/>
          <a:stretch/>
        </p:blipFill>
        <p:spPr bwMode="auto">
          <a:xfrm>
            <a:off x="1096963" y="2160818"/>
            <a:ext cx="10058400" cy="33936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54384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Učenje i testiranje modela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9359" t="28262" r="15128" b="31851"/>
          <a:stretch/>
        </p:blipFill>
        <p:spPr bwMode="auto">
          <a:xfrm>
            <a:off x="1096963" y="2135260"/>
            <a:ext cx="10058400" cy="34447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25551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Učenje i testiranje modela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9616" t="44900" r="15640" b="18860"/>
          <a:stretch/>
        </p:blipFill>
        <p:spPr bwMode="auto">
          <a:xfrm>
            <a:off x="1096963" y="2274155"/>
            <a:ext cx="10058400" cy="31669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90179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Učenje i testiranje modela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0000" t="35783" r="18937" b="10219"/>
          <a:stretch/>
        </p:blipFill>
        <p:spPr bwMode="auto">
          <a:xfrm>
            <a:off x="2082562" y="1846263"/>
            <a:ext cx="8087201" cy="40227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333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Streamlit aplikacija i analiza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u="sng" dirty="0">
                <a:hlinkClick r:id="rId2"/>
              </a:rPr>
              <a:t>https://share.streamlit.io/mislavcaleta/breast-cancer-tumor-classification/main/streamlitApp.py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sz="2800" dirty="0" smtClean="0"/>
              <a:t> Teoretske osnove algoritama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/>
              <a:t> </a:t>
            </a:r>
            <a:r>
              <a:rPr lang="hr-HR" sz="2800" dirty="0" smtClean="0"/>
              <a:t>Predobradba podataka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/>
              <a:t> </a:t>
            </a:r>
            <a:r>
              <a:rPr lang="hr-HR" sz="2800" dirty="0" smtClean="0"/>
              <a:t>Učenje i testiranje modela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 smtClean="0"/>
              <a:t> Streamlit aplikacija i analiza rezultata</a:t>
            </a:r>
          </a:p>
        </p:txBody>
      </p:sp>
    </p:spTree>
    <p:extLst>
      <p:ext uri="{BB962C8B-B14F-4D97-AF65-F5344CB8AC3E}">
        <p14:creationId xmlns:p14="http://schemas.microsoft.com/office/powerpoint/2010/main" val="60535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Teoretske osnove algoritama – logistička regresija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sz="2800" dirty="0" smtClean="0"/>
              <a:t> Poopćeni linearni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/>
              <a:t> </a:t>
            </a:r>
            <a:r>
              <a:rPr lang="hr-HR" sz="2800" dirty="0" smtClean="0"/>
              <a:t>Ima aktivacijsku funkciju „omotanu” oko linearnog modela regresije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/>
              <a:t> </a:t>
            </a:r>
            <a:r>
              <a:rPr lang="hr-HR" sz="2800" dirty="0" smtClean="0"/>
              <a:t>Aktivacijska funkcija je sigmoida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/>
              <a:t> </a:t>
            </a:r>
            <a:r>
              <a:rPr lang="hr-HR" sz="2800" dirty="0" smtClean="0"/>
              <a:t>Granica je linearni model regresije (hiperravnina)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/>
              <a:t> </a:t>
            </a:r>
            <a:r>
              <a:rPr lang="hr-HR" sz="2800" dirty="0" smtClean="0"/>
              <a:t>Sigmoida daje vjerojatnosnu interpretaciju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229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Teoretske osnove algoritama – logistička regresija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192" y="3003095"/>
            <a:ext cx="7096442" cy="29884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28830" y="2299063"/>
            <a:ext cx="386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Sigmoida ili logistička funkcija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8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Teoretske osnove algoritama – logistička regresija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49191" t="39898" r="30769" b="55067"/>
          <a:stretch/>
        </p:blipFill>
        <p:spPr bwMode="auto">
          <a:xfrm>
            <a:off x="3766647" y="3415770"/>
            <a:ext cx="4132027" cy="9036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45873" y="2246810"/>
            <a:ext cx="308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Model logističke regresije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7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Teoretske osnove algoritama – </a:t>
            </a:r>
            <a:r>
              <a:rPr lang="hr-HR" dirty="0" smtClean="0"/>
              <a:t>stroj potpornih vektora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sz="2800" dirty="0" smtClean="0"/>
              <a:t> linearni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/>
              <a:t> </a:t>
            </a:r>
            <a:r>
              <a:rPr lang="hr-HR" sz="2800" dirty="0" smtClean="0"/>
              <a:t>temelji se na maksimalnoj margini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/>
              <a:t> </a:t>
            </a:r>
            <a:r>
              <a:rPr lang="hr-HR" sz="2800" dirty="0" smtClean="0"/>
              <a:t>granica se želi postaviti u sredinu između klasa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/>
              <a:t> </a:t>
            </a:r>
            <a:r>
              <a:rPr lang="hr-HR" sz="2800" dirty="0" smtClean="0"/>
              <a:t>margina – udaljenost granice od najbližih primjera klasa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/>
              <a:t> </a:t>
            </a:r>
            <a:r>
              <a:rPr lang="hr-HR" sz="2800" dirty="0" smtClean="0"/>
              <a:t>primjeri na margini – potporni vektori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413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Teoretske osnove algoritama – stroj potpornih vektora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238" y="1820138"/>
            <a:ext cx="4718522" cy="427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Teoretske osnove algoritama – </a:t>
            </a:r>
            <a:r>
              <a:rPr lang="hr-HR" dirty="0" smtClean="0"/>
              <a:t>K najbližih susjeda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sz="2800" dirty="0" smtClean="0"/>
              <a:t> koristi se cijeli skup za učenje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/>
              <a:t> </a:t>
            </a:r>
            <a:r>
              <a:rPr lang="hr-HR" sz="2800" dirty="0" smtClean="0"/>
              <a:t>primjer pripada klasi gdje je više susjeda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/>
              <a:t> </a:t>
            </a:r>
            <a:r>
              <a:rPr lang="hr-HR" sz="2800" dirty="0" smtClean="0"/>
              <a:t>broj susjeda je proizvoljan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532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Teoretske osnove algoritama – K najbližih susjeda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846263"/>
            <a:ext cx="402272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8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</TotalTime>
  <Words>216</Words>
  <Application>Microsoft Office PowerPoint</Application>
  <PresentationFormat>Widescreen</PresentationFormat>
  <Paragraphs>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Wingdings</vt:lpstr>
      <vt:lpstr>Retrospect</vt:lpstr>
      <vt:lpstr>Klasifikacija tumora dojke korištenjem modela KNN, SVC i logističke regresije</vt:lpstr>
      <vt:lpstr>Sadržaj</vt:lpstr>
      <vt:lpstr>Teoretske osnove algoritama – logistička regresija</vt:lpstr>
      <vt:lpstr>Teoretske osnove algoritama – logistička regresija</vt:lpstr>
      <vt:lpstr>Teoretske osnove algoritama – logistička regresija</vt:lpstr>
      <vt:lpstr>Teoretske osnove algoritama – stroj potpornih vektora</vt:lpstr>
      <vt:lpstr>Teoretske osnove algoritama – stroj potpornih vektora</vt:lpstr>
      <vt:lpstr>Teoretske osnove algoritama – K najbližih susjeda</vt:lpstr>
      <vt:lpstr>Teoretske osnove algoritama – K najbližih susjeda</vt:lpstr>
      <vt:lpstr>Predobradba podataka</vt:lpstr>
      <vt:lpstr>Predobradba podataka</vt:lpstr>
      <vt:lpstr>Učenje i testiranje modela</vt:lpstr>
      <vt:lpstr>Učenje i testiranje modela</vt:lpstr>
      <vt:lpstr>Učenje i testiranje modela</vt:lpstr>
      <vt:lpstr>Učenje i testiranje modela</vt:lpstr>
      <vt:lpstr>Učenje i testiranje modela</vt:lpstr>
      <vt:lpstr>Učenje i testiranje modela</vt:lpstr>
      <vt:lpstr>Streamlit aplikacija i analiza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Klasifikacija tumora dojke korištenjem modela KNN, SVC i logističke regresije</dc:title>
  <dc:creator>Mislav Caleta</dc:creator>
  <cp:lastModifiedBy>Mislav Caleta</cp:lastModifiedBy>
  <cp:revision>5</cp:revision>
  <dcterms:created xsi:type="dcterms:W3CDTF">2022-02-20T21:02:07Z</dcterms:created>
  <dcterms:modified xsi:type="dcterms:W3CDTF">2022-02-20T21:41:41Z</dcterms:modified>
</cp:coreProperties>
</file>