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1" autoAdjust="0"/>
    <p:restoredTop sz="94714" autoAdjust="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638EB-29BB-4C53-AFB6-43AAF56EADC4}" type="doc">
      <dgm:prSet loTypeId="urn:microsoft.com/office/officeart/2005/8/layout/venn2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F298AA06-B38B-46B8-9DEB-E2BD225B25A5}" type="pres">
      <dgm:prSet presAssocID="{DB2638EB-29BB-4C53-AFB6-43AAF56EADC4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hr-HR"/>
        </a:p>
      </dgm:t>
    </dgm:pt>
  </dgm:ptLst>
  <dgm:cxnLst>
    <dgm:cxn modelId="{511D1B8D-E43E-41FF-9F28-114A90C84D18}" type="presOf" srcId="{DB2638EB-29BB-4C53-AFB6-43AAF56EADC4}" destId="{F298AA06-B38B-46B8-9DEB-E2BD225B25A5}" srcOrd="0" destOrd="0" presId="urn:microsoft.com/office/officeart/2005/8/layout/ven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413152-0F6A-42B6-9835-4077E9028737}" type="doc">
      <dgm:prSet loTypeId="urn:microsoft.com/office/officeart/2005/8/layout/venn2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CB10429E-B679-4E62-BCC0-893143823496}">
      <dgm:prSet phldrT="[Text]" custT="1"/>
      <dgm:spPr>
        <a:gradFill rotWithShape="0">
          <a:gsLst>
            <a:gs pos="0">
              <a:schemeClr val="bg2">
                <a:lumMod val="75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</a:gradFill>
      </dgm:spPr>
      <dgm:t>
        <a:bodyPr anchor="t" anchorCtr="0"/>
        <a:lstStyle/>
        <a:p>
          <a:r>
            <a:rPr lang="hr-HR" sz="1600" b="1" dirty="0" smtClean="0">
              <a:solidFill>
                <a:schemeClr val="tx1"/>
              </a:solidFill>
            </a:rPr>
            <a:t>Nedetrministički potisni automati</a:t>
          </a:r>
        </a:p>
        <a:p>
          <a:endParaRPr lang="hr-HR" sz="1600" b="1" dirty="0" smtClean="0">
            <a:solidFill>
              <a:schemeClr val="tx1"/>
            </a:solidFill>
          </a:endParaRPr>
        </a:p>
        <a:p>
          <a:endParaRPr lang="hr-HR" sz="1600" b="1" dirty="0" smtClean="0">
            <a:solidFill>
              <a:schemeClr val="tx1"/>
            </a:solidFill>
          </a:endParaRPr>
        </a:p>
        <a:p>
          <a:endParaRPr lang="hr-HR" sz="1600" b="1" dirty="0" smtClean="0">
            <a:solidFill>
              <a:schemeClr val="tx1"/>
            </a:solidFill>
          </a:endParaRPr>
        </a:p>
        <a:p>
          <a:endParaRPr lang="hr-HR" sz="1600" b="1" dirty="0" smtClean="0">
            <a:solidFill>
              <a:schemeClr val="tx1"/>
            </a:solidFill>
          </a:endParaRPr>
        </a:p>
        <a:p>
          <a:endParaRPr lang="hr-HR" sz="1600" b="1" dirty="0" smtClean="0">
            <a:solidFill>
              <a:schemeClr val="tx1"/>
            </a:solidFill>
          </a:endParaRPr>
        </a:p>
        <a:p>
          <a:endParaRPr lang="hr-HR" sz="1600" b="1" dirty="0" smtClean="0">
            <a:solidFill>
              <a:schemeClr val="tx1"/>
            </a:solidFill>
          </a:endParaRPr>
        </a:p>
        <a:p>
          <a:endParaRPr lang="hr-HR" sz="1600" b="1" dirty="0" smtClean="0">
            <a:solidFill>
              <a:schemeClr val="tx1"/>
            </a:solidFill>
          </a:endParaRPr>
        </a:p>
        <a:p>
          <a:endParaRPr lang="hr-HR" sz="1600" b="1" dirty="0" smtClean="0">
            <a:solidFill>
              <a:schemeClr val="tx1"/>
            </a:solidFill>
          </a:endParaRPr>
        </a:p>
        <a:p>
          <a:endParaRPr lang="hr-HR" sz="1600" b="1" dirty="0" smtClean="0">
            <a:solidFill>
              <a:schemeClr val="tx1"/>
            </a:solidFill>
          </a:endParaRPr>
        </a:p>
        <a:p>
          <a:endParaRPr lang="hr-HR" sz="1600" b="1" dirty="0" smtClean="0">
            <a:solidFill>
              <a:schemeClr val="tx1"/>
            </a:solidFill>
          </a:endParaRPr>
        </a:p>
        <a:p>
          <a:r>
            <a:rPr lang="hr-HR" sz="1600" b="1" dirty="0" smtClean="0">
              <a:solidFill>
                <a:schemeClr val="accent2"/>
              </a:solidFill>
            </a:rPr>
            <a:t>Kontekstno neovisni jezici</a:t>
          </a:r>
        </a:p>
      </dgm:t>
    </dgm:pt>
    <dgm:pt modelId="{EF8BFFDB-5A61-4E20-B037-81D9CDBFB668}" type="parTrans" cxnId="{7E7A54D5-5CE1-4172-84D4-B6000147E730}">
      <dgm:prSet/>
      <dgm:spPr/>
      <dgm:t>
        <a:bodyPr/>
        <a:lstStyle/>
        <a:p>
          <a:endParaRPr lang="hr-HR"/>
        </a:p>
      </dgm:t>
    </dgm:pt>
    <dgm:pt modelId="{CB4F541B-8D81-42FE-8049-4C6075318931}" type="sibTrans" cxnId="{7E7A54D5-5CE1-4172-84D4-B6000147E730}">
      <dgm:prSet/>
      <dgm:spPr/>
      <dgm:t>
        <a:bodyPr/>
        <a:lstStyle/>
        <a:p>
          <a:endParaRPr lang="hr-HR"/>
        </a:p>
      </dgm:t>
    </dgm:pt>
    <dgm:pt modelId="{2AE16C46-C01D-40A7-89A9-2A67644CD300}">
      <dgm:prSet phldrT="[Text]" custT="1"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 anchor="t" anchorCtr="0"/>
        <a:lstStyle/>
        <a:p>
          <a:r>
            <a:rPr lang="hr-HR" sz="1600" b="1" dirty="0" smtClean="0">
              <a:solidFill>
                <a:schemeClr val="tx1"/>
              </a:solidFill>
            </a:rPr>
            <a:t>Deterministički potisni automati</a:t>
          </a:r>
        </a:p>
        <a:p>
          <a:endParaRPr lang="hr-HR" sz="1600" b="1" dirty="0" smtClean="0">
            <a:solidFill>
              <a:schemeClr val="tx1"/>
            </a:solidFill>
          </a:endParaRPr>
        </a:p>
        <a:p>
          <a:endParaRPr lang="hr-HR" sz="1600" b="1" dirty="0" smtClean="0">
            <a:solidFill>
              <a:schemeClr val="tx1"/>
            </a:solidFill>
          </a:endParaRPr>
        </a:p>
        <a:p>
          <a:endParaRPr lang="hr-HR" sz="1600" b="1" dirty="0" smtClean="0">
            <a:solidFill>
              <a:schemeClr val="tx1"/>
            </a:solidFill>
          </a:endParaRPr>
        </a:p>
        <a:p>
          <a:endParaRPr lang="hr-HR" sz="1600" b="1" dirty="0" smtClean="0">
            <a:solidFill>
              <a:schemeClr val="tx1"/>
            </a:solidFill>
          </a:endParaRPr>
        </a:p>
        <a:p>
          <a:r>
            <a:rPr lang="hr-HR" sz="1600" b="1" dirty="0" smtClean="0">
              <a:solidFill>
                <a:schemeClr val="accent2"/>
              </a:solidFill>
            </a:rPr>
            <a:t>Deterministički kontekstno neovisni jezici</a:t>
          </a:r>
        </a:p>
        <a:p>
          <a:endParaRPr lang="hr-HR" sz="1600" b="1" dirty="0" smtClean="0">
            <a:solidFill>
              <a:schemeClr val="tx1"/>
            </a:solidFill>
          </a:endParaRPr>
        </a:p>
      </dgm:t>
    </dgm:pt>
    <dgm:pt modelId="{46918E8C-2211-43D8-AF10-322F0407D8A8}" type="parTrans" cxnId="{5F38A895-E8A3-4A8F-A233-0E54F726D9BE}">
      <dgm:prSet/>
      <dgm:spPr/>
      <dgm:t>
        <a:bodyPr/>
        <a:lstStyle/>
        <a:p>
          <a:endParaRPr lang="hr-HR"/>
        </a:p>
      </dgm:t>
    </dgm:pt>
    <dgm:pt modelId="{5197DBAB-F4C9-4BCA-AA95-ADD16F1B9C30}" type="sibTrans" cxnId="{5F38A895-E8A3-4A8F-A233-0E54F726D9BE}">
      <dgm:prSet/>
      <dgm:spPr/>
      <dgm:t>
        <a:bodyPr/>
        <a:lstStyle/>
        <a:p>
          <a:endParaRPr lang="hr-HR"/>
        </a:p>
      </dgm:t>
    </dgm:pt>
    <dgm:pt modelId="{0ADDDFE6-80D6-4FBF-AC6B-82A8DB0697CB}">
      <dgm:prSet phldrT="[Text]" custT="1"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hr-HR" sz="1600" b="1" dirty="0" smtClean="0">
              <a:solidFill>
                <a:schemeClr val="tx1"/>
              </a:solidFill>
            </a:rPr>
            <a:t>Konačni automati</a:t>
          </a:r>
        </a:p>
        <a:p>
          <a:r>
            <a:rPr lang="hr-HR" sz="1600" b="1" i="1" dirty="0" smtClean="0">
              <a:solidFill>
                <a:schemeClr val="accent2"/>
              </a:solidFill>
            </a:rPr>
            <a:t>Regularni jezici</a:t>
          </a:r>
          <a:endParaRPr lang="hr-HR" sz="1600" b="1" i="1" dirty="0">
            <a:solidFill>
              <a:schemeClr val="accent2"/>
            </a:solidFill>
          </a:endParaRPr>
        </a:p>
      </dgm:t>
    </dgm:pt>
    <dgm:pt modelId="{15BB153E-F44A-49C9-806C-5386439C7D55}" type="parTrans" cxnId="{6FE72AEF-1EFE-4A5E-B1E4-7066E61BAB3C}">
      <dgm:prSet/>
      <dgm:spPr/>
      <dgm:t>
        <a:bodyPr/>
        <a:lstStyle/>
        <a:p>
          <a:endParaRPr lang="hr-HR"/>
        </a:p>
      </dgm:t>
    </dgm:pt>
    <dgm:pt modelId="{0562BEC5-118D-4A3E-B24F-66DD46DA6A85}" type="sibTrans" cxnId="{6FE72AEF-1EFE-4A5E-B1E4-7066E61BAB3C}">
      <dgm:prSet/>
      <dgm:spPr/>
      <dgm:t>
        <a:bodyPr/>
        <a:lstStyle/>
        <a:p>
          <a:endParaRPr lang="hr-HR"/>
        </a:p>
      </dgm:t>
    </dgm:pt>
    <dgm:pt modelId="{D057D087-C972-4E59-8FA2-0E847D088149}" type="pres">
      <dgm:prSet presAssocID="{E6413152-0F6A-42B6-9835-4077E9028737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hr-HR"/>
        </a:p>
      </dgm:t>
    </dgm:pt>
    <dgm:pt modelId="{1C892697-54FB-417A-9AC9-0DB1B5A1136A}" type="pres">
      <dgm:prSet presAssocID="{E6413152-0F6A-42B6-9835-4077E9028737}" presName="comp1" presStyleCnt="0"/>
      <dgm:spPr/>
    </dgm:pt>
    <dgm:pt modelId="{72CE332A-4CE1-4CD4-A878-5BF306E3E254}" type="pres">
      <dgm:prSet presAssocID="{E6413152-0F6A-42B6-9835-4077E9028737}" presName="circle1" presStyleLbl="node1" presStyleIdx="0" presStyleCnt="3" custScaleX="156560"/>
      <dgm:spPr/>
      <dgm:t>
        <a:bodyPr/>
        <a:lstStyle/>
        <a:p>
          <a:endParaRPr lang="hr-HR"/>
        </a:p>
      </dgm:t>
    </dgm:pt>
    <dgm:pt modelId="{53F31146-E56D-4B30-B3C9-BE2342697582}" type="pres">
      <dgm:prSet presAssocID="{E6413152-0F6A-42B6-9835-4077E9028737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BAC05BF9-F09C-4FB0-930A-345568A6BDC6}" type="pres">
      <dgm:prSet presAssocID="{E6413152-0F6A-42B6-9835-4077E9028737}" presName="comp2" presStyleCnt="0"/>
      <dgm:spPr/>
    </dgm:pt>
    <dgm:pt modelId="{9DA8178A-E95C-4AAC-8782-A02AB59EE2B4}" type="pres">
      <dgm:prSet presAssocID="{E6413152-0F6A-42B6-9835-4077E9028737}" presName="circle2" presStyleLbl="node1" presStyleIdx="1" presStyleCnt="3" custScaleX="170497" custScaleY="85482" custLinFactNeighborX="2855" custLinFactNeighborY="-16661"/>
      <dgm:spPr/>
      <dgm:t>
        <a:bodyPr/>
        <a:lstStyle/>
        <a:p>
          <a:endParaRPr lang="hr-HR"/>
        </a:p>
      </dgm:t>
    </dgm:pt>
    <dgm:pt modelId="{6A2C907B-955A-4592-B58D-82E94975001E}" type="pres">
      <dgm:prSet presAssocID="{E6413152-0F6A-42B6-9835-4077E9028737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55246439-7A38-4AFA-8F40-29B2EE75E8CD}" type="pres">
      <dgm:prSet presAssocID="{E6413152-0F6A-42B6-9835-4077E9028737}" presName="comp3" presStyleCnt="0"/>
      <dgm:spPr/>
    </dgm:pt>
    <dgm:pt modelId="{209AD95D-94FB-4029-ABCF-8F0CF9BE5BA7}" type="pres">
      <dgm:prSet presAssocID="{E6413152-0F6A-42B6-9835-4077E9028737}" presName="circle3" presStyleLbl="node1" presStyleIdx="2" presStyleCnt="3" custScaleX="205485" custScaleY="53002" custLinFactNeighborX="-2899" custLinFactNeighborY="-54268"/>
      <dgm:spPr/>
      <dgm:t>
        <a:bodyPr/>
        <a:lstStyle/>
        <a:p>
          <a:endParaRPr lang="hr-HR"/>
        </a:p>
      </dgm:t>
    </dgm:pt>
    <dgm:pt modelId="{DE3D4389-5A03-469D-91E2-B853E099956D}" type="pres">
      <dgm:prSet presAssocID="{E6413152-0F6A-42B6-9835-4077E9028737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</dgm:ptLst>
  <dgm:cxnLst>
    <dgm:cxn modelId="{A3B7F0A0-1A07-452C-9D5B-69C9B2FC1046}" type="presOf" srcId="{2AE16C46-C01D-40A7-89A9-2A67644CD300}" destId="{9DA8178A-E95C-4AAC-8782-A02AB59EE2B4}" srcOrd="0" destOrd="0" presId="urn:microsoft.com/office/officeart/2005/8/layout/venn2"/>
    <dgm:cxn modelId="{F5629138-1485-456B-9E96-09A6E284CFBB}" type="presOf" srcId="{2AE16C46-C01D-40A7-89A9-2A67644CD300}" destId="{6A2C907B-955A-4592-B58D-82E94975001E}" srcOrd="1" destOrd="0" presId="urn:microsoft.com/office/officeart/2005/8/layout/venn2"/>
    <dgm:cxn modelId="{6FE72AEF-1EFE-4A5E-B1E4-7066E61BAB3C}" srcId="{E6413152-0F6A-42B6-9835-4077E9028737}" destId="{0ADDDFE6-80D6-4FBF-AC6B-82A8DB0697CB}" srcOrd="2" destOrd="0" parTransId="{15BB153E-F44A-49C9-806C-5386439C7D55}" sibTransId="{0562BEC5-118D-4A3E-B24F-66DD46DA6A85}"/>
    <dgm:cxn modelId="{3564D7BD-3BD1-49F1-9F50-F563FA631DA2}" type="presOf" srcId="{0ADDDFE6-80D6-4FBF-AC6B-82A8DB0697CB}" destId="{209AD95D-94FB-4029-ABCF-8F0CF9BE5BA7}" srcOrd="0" destOrd="0" presId="urn:microsoft.com/office/officeart/2005/8/layout/venn2"/>
    <dgm:cxn modelId="{A66C235C-AFF2-449F-9B63-C3EDC4FB8BD7}" type="presOf" srcId="{CB10429E-B679-4E62-BCC0-893143823496}" destId="{72CE332A-4CE1-4CD4-A878-5BF306E3E254}" srcOrd="0" destOrd="0" presId="urn:microsoft.com/office/officeart/2005/8/layout/venn2"/>
    <dgm:cxn modelId="{891B5437-D76B-412A-84FF-4A82B4753C41}" type="presOf" srcId="{E6413152-0F6A-42B6-9835-4077E9028737}" destId="{D057D087-C972-4E59-8FA2-0E847D088149}" srcOrd="0" destOrd="0" presId="urn:microsoft.com/office/officeart/2005/8/layout/venn2"/>
    <dgm:cxn modelId="{5F38A895-E8A3-4A8F-A233-0E54F726D9BE}" srcId="{E6413152-0F6A-42B6-9835-4077E9028737}" destId="{2AE16C46-C01D-40A7-89A9-2A67644CD300}" srcOrd="1" destOrd="0" parTransId="{46918E8C-2211-43D8-AF10-322F0407D8A8}" sibTransId="{5197DBAB-F4C9-4BCA-AA95-ADD16F1B9C30}"/>
    <dgm:cxn modelId="{7E7A54D5-5CE1-4172-84D4-B6000147E730}" srcId="{E6413152-0F6A-42B6-9835-4077E9028737}" destId="{CB10429E-B679-4E62-BCC0-893143823496}" srcOrd="0" destOrd="0" parTransId="{EF8BFFDB-5A61-4E20-B037-81D9CDBFB668}" sibTransId="{CB4F541B-8D81-42FE-8049-4C6075318931}"/>
    <dgm:cxn modelId="{DD6A71BE-2127-4801-AEF9-FEDF4A0B26F2}" type="presOf" srcId="{0ADDDFE6-80D6-4FBF-AC6B-82A8DB0697CB}" destId="{DE3D4389-5A03-469D-91E2-B853E099956D}" srcOrd="1" destOrd="0" presId="urn:microsoft.com/office/officeart/2005/8/layout/venn2"/>
    <dgm:cxn modelId="{03C1EEB5-A0B9-4DC7-9F14-223009442478}" type="presOf" srcId="{CB10429E-B679-4E62-BCC0-893143823496}" destId="{53F31146-E56D-4B30-B3C9-BE2342697582}" srcOrd="1" destOrd="0" presId="urn:microsoft.com/office/officeart/2005/8/layout/venn2"/>
    <dgm:cxn modelId="{4A370193-ACE3-4948-91BA-765CF72D215A}" type="presParOf" srcId="{D057D087-C972-4E59-8FA2-0E847D088149}" destId="{1C892697-54FB-417A-9AC9-0DB1B5A1136A}" srcOrd="0" destOrd="0" presId="urn:microsoft.com/office/officeart/2005/8/layout/venn2"/>
    <dgm:cxn modelId="{1EE1DE61-36B2-4121-91F7-302BD9550DF5}" type="presParOf" srcId="{1C892697-54FB-417A-9AC9-0DB1B5A1136A}" destId="{72CE332A-4CE1-4CD4-A878-5BF306E3E254}" srcOrd="0" destOrd="0" presId="urn:microsoft.com/office/officeart/2005/8/layout/venn2"/>
    <dgm:cxn modelId="{156CC70D-B2D2-4177-94C5-1DD9B54A28DE}" type="presParOf" srcId="{1C892697-54FB-417A-9AC9-0DB1B5A1136A}" destId="{53F31146-E56D-4B30-B3C9-BE2342697582}" srcOrd="1" destOrd="0" presId="urn:microsoft.com/office/officeart/2005/8/layout/venn2"/>
    <dgm:cxn modelId="{BA07CC98-CB78-4DF2-A385-6E02F82DC833}" type="presParOf" srcId="{D057D087-C972-4E59-8FA2-0E847D088149}" destId="{BAC05BF9-F09C-4FB0-930A-345568A6BDC6}" srcOrd="1" destOrd="0" presId="urn:microsoft.com/office/officeart/2005/8/layout/venn2"/>
    <dgm:cxn modelId="{B406327B-2E76-4465-832F-1C44423C94E8}" type="presParOf" srcId="{BAC05BF9-F09C-4FB0-930A-345568A6BDC6}" destId="{9DA8178A-E95C-4AAC-8782-A02AB59EE2B4}" srcOrd="0" destOrd="0" presId="urn:microsoft.com/office/officeart/2005/8/layout/venn2"/>
    <dgm:cxn modelId="{046362D7-8BC9-406D-94EA-A3FB1C846AB7}" type="presParOf" srcId="{BAC05BF9-F09C-4FB0-930A-345568A6BDC6}" destId="{6A2C907B-955A-4592-B58D-82E94975001E}" srcOrd="1" destOrd="0" presId="urn:microsoft.com/office/officeart/2005/8/layout/venn2"/>
    <dgm:cxn modelId="{3291123B-C4A1-4113-945F-7764910371A2}" type="presParOf" srcId="{D057D087-C972-4E59-8FA2-0E847D088149}" destId="{55246439-7A38-4AFA-8F40-29B2EE75E8CD}" srcOrd="2" destOrd="0" presId="urn:microsoft.com/office/officeart/2005/8/layout/venn2"/>
    <dgm:cxn modelId="{32277CA5-0463-4592-94DC-90F7866B715D}" type="presParOf" srcId="{55246439-7A38-4AFA-8F40-29B2EE75E8CD}" destId="{209AD95D-94FB-4029-ABCF-8F0CF9BE5BA7}" srcOrd="0" destOrd="0" presId="urn:microsoft.com/office/officeart/2005/8/layout/venn2"/>
    <dgm:cxn modelId="{567330B1-7AA8-48A8-A952-87309EDFFE3F}" type="presParOf" srcId="{55246439-7A38-4AFA-8F40-29B2EE75E8CD}" destId="{DE3D4389-5A03-469D-91E2-B853E099956D}" srcOrd="1" destOrd="0" presId="urn:microsoft.com/office/officeart/2005/8/layout/ven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6C2C33-8967-4649-A80A-3855E33DCA39}" type="datetimeFigureOut">
              <a:rPr lang="sr-Latn-CS" smtClean="0"/>
              <a:pPr/>
              <a:t>22.4.2008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54CE0D-351A-4096-BCA1-DE4A959FAF0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6C2C33-8967-4649-A80A-3855E33DCA39}" type="datetimeFigureOut">
              <a:rPr lang="sr-Latn-CS" smtClean="0"/>
              <a:pPr/>
              <a:t>22.4.2008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54CE0D-351A-4096-BCA1-DE4A959FAF0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6C2C33-8967-4649-A80A-3855E33DCA39}" type="datetimeFigureOut">
              <a:rPr lang="sr-Latn-CS" smtClean="0"/>
              <a:pPr/>
              <a:t>22.4.2008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54CE0D-351A-4096-BCA1-DE4A959FAF0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6C2C33-8967-4649-A80A-3855E33DCA39}" type="datetimeFigureOut">
              <a:rPr lang="sr-Latn-CS" smtClean="0"/>
              <a:pPr/>
              <a:t>22.4.2008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54CE0D-351A-4096-BCA1-DE4A959FAF03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6C2C33-8967-4649-A80A-3855E33DCA39}" type="datetimeFigureOut">
              <a:rPr lang="sr-Latn-CS" smtClean="0"/>
              <a:pPr/>
              <a:t>22.4.2008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54CE0D-351A-4096-BCA1-DE4A959FAF03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6C2C33-8967-4649-A80A-3855E33DCA39}" type="datetimeFigureOut">
              <a:rPr lang="sr-Latn-CS" smtClean="0"/>
              <a:pPr/>
              <a:t>22.4.2008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54CE0D-351A-4096-BCA1-DE4A959FAF03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6C2C33-8967-4649-A80A-3855E33DCA39}" type="datetimeFigureOut">
              <a:rPr lang="sr-Latn-CS" smtClean="0"/>
              <a:pPr/>
              <a:t>22.4.2008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54CE0D-351A-4096-BCA1-DE4A959FAF0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6C2C33-8967-4649-A80A-3855E33DCA39}" type="datetimeFigureOut">
              <a:rPr lang="sr-Latn-CS" smtClean="0"/>
              <a:pPr/>
              <a:t>22.4.2008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54CE0D-351A-4096-BCA1-DE4A959FAF03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6C2C33-8967-4649-A80A-3855E33DCA39}" type="datetimeFigureOut">
              <a:rPr lang="sr-Latn-CS" smtClean="0"/>
              <a:pPr/>
              <a:t>22.4.2008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54CE0D-351A-4096-BCA1-DE4A959FAF0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B6C2C33-8967-4649-A80A-3855E33DCA39}" type="datetimeFigureOut">
              <a:rPr lang="sr-Latn-CS" smtClean="0"/>
              <a:pPr/>
              <a:t>22.4.2008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54CE0D-351A-4096-BCA1-DE4A959FAF0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6C2C33-8967-4649-A80A-3855E33DCA39}" type="datetimeFigureOut">
              <a:rPr lang="sr-Latn-CS" smtClean="0"/>
              <a:pPr/>
              <a:t>22.4.2008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54CE0D-351A-4096-BCA1-DE4A959FAF03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B6C2C33-8967-4649-A80A-3855E33DCA39}" type="datetimeFigureOut">
              <a:rPr lang="sr-Latn-CS" smtClean="0"/>
              <a:pPr/>
              <a:t>22.4.2008</a:t>
            </a:fld>
            <a:endParaRPr lang="hr-H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554CE0D-351A-4096-BCA1-DE4A959FAF03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Svojstva kontekstno neovisnih jezika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KOMPLEMENT</a:t>
            </a:r>
          </a:p>
          <a:p>
            <a:endParaRPr lang="hr-HR" dirty="0" smtClean="0"/>
          </a:p>
          <a:p>
            <a:r>
              <a:rPr lang="hr-HR" sz="1600" i="1" dirty="0" smtClean="0"/>
              <a:t>Dajan Zvekić</a:t>
            </a:r>
          </a:p>
          <a:p>
            <a:endParaRPr lang="hr-HR" sz="16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142984"/>
          <a:ext cx="8543956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Hijerarhija automata i jezika</a:t>
            </a:r>
            <a:endParaRPr lang="hr-HR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Da li je skup determinističkih kontekstno neovisnih jezika zatvoren za operaciju komplementa?</a:t>
            </a:r>
          </a:p>
          <a:p>
            <a:endParaRPr lang="hr-HR" dirty="0"/>
          </a:p>
          <a:p>
            <a:r>
              <a:rPr lang="hr-HR" dirty="0" smtClean="0"/>
              <a:t>Da li je skup kontekstno neovisnih jezika zatvoren za operaciju komplementa?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Komplement kontekstno neovisnih jezika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Promotrimo jezik </a:t>
            </a:r>
            <a:r>
              <a:rPr lang="en-US" dirty="0">
                <a:latin typeface="Times New Roman" pitchFamily="96" charset="0"/>
                <a:cs typeface="Times New Roman" pitchFamily="96" charset="0"/>
              </a:rPr>
              <a:t>{</a:t>
            </a:r>
            <a:r>
              <a:rPr lang="en-US" b="1" dirty="0">
                <a:latin typeface="Times New Roman" pitchFamily="96" charset="0"/>
                <a:cs typeface="Times New Roman" pitchFamily="96" charset="0"/>
              </a:rPr>
              <a:t>0</a:t>
            </a:r>
            <a:r>
              <a:rPr lang="en-US" i="1" baseline="30000" dirty="0">
                <a:latin typeface="Times New Roman" pitchFamily="96" charset="0"/>
                <a:cs typeface="Times New Roman" pitchFamily="96" charset="0"/>
              </a:rPr>
              <a:t>i</a:t>
            </a:r>
            <a:r>
              <a:rPr lang="en-US" b="1" dirty="0">
                <a:latin typeface="Times New Roman" pitchFamily="96" charset="0"/>
                <a:cs typeface="Times New Roman" pitchFamily="96" charset="0"/>
              </a:rPr>
              <a:t>1</a:t>
            </a:r>
            <a:r>
              <a:rPr lang="en-US" i="1" baseline="30000" dirty="0">
                <a:latin typeface="Times New Roman" pitchFamily="96" charset="0"/>
                <a:cs typeface="Times New Roman" pitchFamily="96" charset="0"/>
              </a:rPr>
              <a:t>i | </a:t>
            </a:r>
            <a:r>
              <a:rPr lang="en-US" i="1" dirty="0" err="1">
                <a:latin typeface="Times New Roman" pitchFamily="96" charset="0"/>
                <a:cs typeface="Times New Roman" pitchFamily="96" charset="0"/>
              </a:rPr>
              <a:t>i</a:t>
            </a:r>
            <a:r>
              <a:rPr lang="en-US" i="1" dirty="0">
                <a:latin typeface="Times New Roman" pitchFamily="96" charset="0"/>
                <a:cs typeface="Times New Roman" pitchFamily="96" charset="0"/>
              </a:rPr>
              <a:t> </a:t>
            </a:r>
            <a:r>
              <a:rPr lang="en-US" dirty="0">
                <a:latin typeface="Times New Roman" pitchFamily="96" charset="0"/>
                <a:sym typeface="Symbol" pitchFamily="96" charset="2"/>
              </a:rPr>
              <a:t></a:t>
            </a:r>
            <a:r>
              <a:rPr lang="en-US" dirty="0">
                <a:latin typeface="Times New Roman" pitchFamily="96" charset="0"/>
                <a:cs typeface="Times New Roman" pitchFamily="96" charset="0"/>
              </a:rPr>
              <a:t> 0 } </a:t>
            </a:r>
            <a:r>
              <a:rPr lang="hr-HR" dirty="0" smtClean="0">
                <a:latin typeface="Times New Roman" pitchFamily="96" charset="0"/>
                <a:cs typeface="Times New Roman" pitchFamily="96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hr-HR" dirty="0" smtClean="0">
                <a:latin typeface="Times New Roman" pitchFamily="96" charset="0"/>
                <a:cs typeface="Times New Roman" pitchFamily="96" charset="0"/>
              </a:rPr>
              <a:t>Pripada skupu determinističkih kontekstno neovisnih jezika.</a:t>
            </a:r>
          </a:p>
          <a:p>
            <a:r>
              <a:rPr lang="hr-HR" dirty="0" smtClean="0">
                <a:latin typeface="Times New Roman" pitchFamily="96" charset="0"/>
                <a:cs typeface="Times New Roman" pitchFamily="96" charset="0"/>
              </a:rPr>
              <a:t>Da li njegov komplement pripada istom skupu?</a:t>
            </a:r>
          </a:p>
          <a:p>
            <a:pPr lvl="1">
              <a:buFont typeface="Arial" pitchFamily="34" charset="0"/>
              <a:buChar char="•"/>
            </a:pPr>
            <a:r>
              <a:rPr lang="hr-HR" dirty="0" smtClean="0">
                <a:latin typeface="Times New Roman" pitchFamily="96" charset="0"/>
                <a:cs typeface="Times New Roman" pitchFamily="96" charset="0"/>
              </a:rPr>
              <a:t>DA!</a:t>
            </a:r>
          </a:p>
          <a:p>
            <a:r>
              <a:rPr lang="hr-HR" dirty="0" smtClean="0">
                <a:latin typeface="Times New Roman" pitchFamily="96" charset="0"/>
                <a:cs typeface="Times New Roman" pitchFamily="96" charset="0"/>
              </a:rPr>
              <a:t>Kako to znamo?</a:t>
            </a:r>
          </a:p>
          <a:p>
            <a:pPr lvl="1">
              <a:buFont typeface="Arial" pitchFamily="34" charset="0"/>
              <a:buChar char="•"/>
            </a:pPr>
            <a:r>
              <a:rPr lang="hr-HR" dirty="0" smtClean="0">
                <a:latin typeface="Times New Roman" pitchFamily="96" charset="0"/>
                <a:cs typeface="Times New Roman" pitchFamily="96" charset="0"/>
              </a:rPr>
              <a:t>Za početni jezik kontsruiramo DPA, a za komplement samo konstruiramo DPA tako da komplementiramo stanja.</a:t>
            </a:r>
          </a:p>
          <a:p>
            <a:endParaRPr lang="hr-HR" dirty="0" smtClean="0">
              <a:latin typeface="Times New Roman" pitchFamily="96" charset="0"/>
              <a:cs typeface="Times New Roman" pitchFamily="9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DKNJ i komplement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Da li je skup determinističkih kontekstno neovisnih jezika zatvoren za operaciju komplementa?</a:t>
            </a:r>
          </a:p>
          <a:p>
            <a:pPr lvl="1">
              <a:buFont typeface="Arial" pitchFamily="34" charset="0"/>
              <a:buChar char="•"/>
            </a:pPr>
            <a:r>
              <a:rPr lang="hr-HR" dirty="0" smtClean="0"/>
              <a:t>Na primjeru smo uvidjeli da tvrdnja vrijedi.</a:t>
            </a:r>
          </a:p>
          <a:p>
            <a:pPr lvl="1">
              <a:buFont typeface="Arial" pitchFamily="34" charset="0"/>
              <a:buChar char="•"/>
            </a:pPr>
            <a:r>
              <a:rPr lang="hr-HR" b="1" dirty="0" smtClean="0">
                <a:solidFill>
                  <a:schemeClr val="accent2"/>
                </a:solidFill>
              </a:rPr>
              <a:t>Dokaz ne postoji!</a:t>
            </a:r>
          </a:p>
          <a:p>
            <a:pPr lvl="1">
              <a:buFont typeface="Arial" pitchFamily="34" charset="0"/>
              <a:buChar char="•"/>
            </a:pPr>
            <a:r>
              <a:rPr lang="hr-HR" b="1" dirty="0" smtClean="0">
                <a:solidFill>
                  <a:schemeClr val="accent2"/>
                </a:solidFill>
              </a:rPr>
              <a:t>Primjer koji pokazuje da tvrdnja ne vrijedi, također ne postoji!</a:t>
            </a:r>
          </a:p>
          <a:p>
            <a:pPr lvl="1">
              <a:buNone/>
            </a:pPr>
            <a:r>
              <a:rPr lang="hr-HR" dirty="0"/>
              <a:t>	</a:t>
            </a:r>
            <a:endParaRPr lang="hr-HR" dirty="0" smtClean="0"/>
          </a:p>
          <a:p>
            <a:pPr>
              <a:buNone/>
            </a:pPr>
            <a:endParaRPr lang="hr-HR" dirty="0"/>
          </a:p>
          <a:p>
            <a:pPr>
              <a:buNone/>
            </a:pPr>
            <a:endParaRPr lang="hr-HR" dirty="0" smtClean="0"/>
          </a:p>
          <a:p>
            <a:pPr>
              <a:buNone/>
            </a:pP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DKNJ i komplement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>
                <a:solidFill>
                  <a:schemeClr val="accent2"/>
                </a:solidFill>
              </a:rPr>
              <a:t>Komplement kontekstno neovisnog jezika nije nužno kontekstno neovisni jezik.</a:t>
            </a:r>
          </a:p>
          <a:p>
            <a:endParaRPr lang="hr-HR" dirty="0"/>
          </a:p>
          <a:p>
            <a:r>
              <a:rPr lang="hr-HR" dirty="0" smtClean="0"/>
              <a:t>PA M prihvaća jezik L(M)</a:t>
            </a:r>
          </a:p>
          <a:p>
            <a:pPr lvl="1">
              <a:buFont typeface="Arial" pitchFamily="34" charset="0"/>
              <a:buChar char="•"/>
            </a:pPr>
            <a:r>
              <a:rPr lang="hr-HR" dirty="0" smtClean="0"/>
              <a:t>L je kontekstno neovisni jezik i prihvaća ga nedeterministički automat.</a:t>
            </a:r>
          </a:p>
          <a:p>
            <a:pPr lvl="1">
              <a:buFont typeface="Arial" pitchFamily="34" charset="0"/>
              <a:buChar char="•"/>
            </a:pPr>
            <a:r>
              <a:rPr lang="hr-HR" dirty="0" smtClean="0"/>
              <a:t>Da bi niz w iz jezika L bio prihvaćen:</a:t>
            </a:r>
          </a:p>
          <a:p>
            <a:pPr lvl="2"/>
            <a:r>
              <a:rPr lang="hr-HR" dirty="0" smtClean="0"/>
              <a:t>barem jedna nederministička grana mora biti prihvaćena</a:t>
            </a:r>
          </a:p>
          <a:p>
            <a:pPr lvl="1">
              <a:buFont typeface="Arial" pitchFamily="34" charset="0"/>
              <a:buChar char="•"/>
            </a:pPr>
            <a:r>
              <a:rPr lang="hr-HR" dirty="0" smtClean="0"/>
              <a:t>Da bi niz w iz jezika L bio odbačen:</a:t>
            </a:r>
          </a:p>
          <a:p>
            <a:pPr lvl="2"/>
            <a:r>
              <a:rPr lang="hr-HR" dirty="0" smtClean="0"/>
              <a:t>sve nederminističke grane moraju biti odbačene</a:t>
            </a:r>
          </a:p>
          <a:p>
            <a:pPr lvl="2"/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Nedeterminizam i komplement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Komplementirajmo ovaj PA, tako da zamijenimo izjave prihvati i odbaci:</a:t>
            </a:r>
          </a:p>
          <a:p>
            <a:pPr lvl="1">
              <a:buFont typeface="Arial" pitchFamily="34" charset="0"/>
              <a:buChar char="•"/>
            </a:pPr>
            <a:r>
              <a:rPr lang="hr-HR" dirty="0" smtClean="0"/>
              <a:t>Da bi niz w’ iz jezika L’ bio odbačen:</a:t>
            </a:r>
          </a:p>
          <a:p>
            <a:pPr lvl="2"/>
            <a:r>
              <a:rPr lang="hr-HR" dirty="0" smtClean="0"/>
              <a:t>barem jedna nederministička grana mora biti odbačena??</a:t>
            </a:r>
          </a:p>
          <a:p>
            <a:pPr lvl="1">
              <a:buFont typeface="Arial" pitchFamily="34" charset="0"/>
              <a:buChar char="•"/>
            </a:pPr>
            <a:r>
              <a:rPr lang="hr-HR" dirty="0" smtClean="0"/>
              <a:t>Da bi niz w’ iz jezika L’ bio prihvaćen:</a:t>
            </a:r>
          </a:p>
          <a:p>
            <a:pPr lvl="2"/>
            <a:r>
              <a:rPr lang="hr-HR" dirty="0" smtClean="0"/>
              <a:t>sve nederminističke grane moraju biti prihvaćene??</a:t>
            </a:r>
          </a:p>
          <a:p>
            <a:endParaRPr lang="hr-HR" dirty="0"/>
          </a:p>
          <a:p>
            <a:r>
              <a:rPr lang="hr-HR" dirty="0" smtClean="0">
                <a:solidFill>
                  <a:schemeClr val="accent2"/>
                </a:solidFill>
              </a:rPr>
              <a:t>Zaključujemo kako nederminizam ne podržava komplementiranje.</a:t>
            </a:r>
          </a:p>
          <a:p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Nedeterminizam i komplement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</TotalTime>
  <Words>272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Svojstva kontekstno neovisnih jezika</vt:lpstr>
      <vt:lpstr>Hijerarhija automata i jezika</vt:lpstr>
      <vt:lpstr>Komplement kontekstno neovisnih jezika</vt:lpstr>
      <vt:lpstr>DKNJ i komplement</vt:lpstr>
      <vt:lpstr>DKNJ i komplement</vt:lpstr>
      <vt:lpstr>Nedeterminizam i komplement</vt:lpstr>
      <vt:lpstr>Nedeterminizam i komplement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Svojstva kontekstno neovisnih jezika</dc:title>
  <dc:creator>DELL</dc:creator>
  <cp:lastModifiedBy>DELL</cp:lastModifiedBy>
  <cp:revision>13</cp:revision>
  <dcterms:created xsi:type="dcterms:W3CDTF">2008-04-21T22:45:23Z</dcterms:created>
  <dcterms:modified xsi:type="dcterms:W3CDTF">2008-04-22T09:31:38Z</dcterms:modified>
</cp:coreProperties>
</file>