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6"/>
  </p:notesMasterIdLst>
  <p:handoutMasterIdLst>
    <p:handoutMasterId r:id="rId47"/>
  </p:handoutMasterIdLst>
  <p:sldIdLst>
    <p:sldId id="316" r:id="rId2"/>
    <p:sldId id="260" r:id="rId3"/>
    <p:sldId id="265" r:id="rId4"/>
    <p:sldId id="261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9" r:id="rId23"/>
    <p:sldId id="283" r:id="rId24"/>
    <p:sldId id="284" r:id="rId25"/>
    <p:sldId id="285" r:id="rId26"/>
    <p:sldId id="290" r:id="rId27"/>
    <p:sldId id="286" r:id="rId28"/>
    <p:sldId id="287" r:id="rId29"/>
    <p:sldId id="288" r:id="rId30"/>
    <p:sldId id="310" r:id="rId31"/>
    <p:sldId id="292" r:id="rId32"/>
    <p:sldId id="311" r:id="rId33"/>
    <p:sldId id="299" r:id="rId34"/>
    <p:sldId id="312" r:id="rId35"/>
    <p:sldId id="300" r:id="rId36"/>
    <p:sldId id="303" r:id="rId37"/>
    <p:sldId id="302" r:id="rId38"/>
    <p:sldId id="313" r:id="rId39"/>
    <p:sldId id="307" r:id="rId40"/>
    <p:sldId id="308" r:id="rId41"/>
    <p:sldId id="304" r:id="rId42"/>
    <p:sldId id="305" r:id="rId43"/>
    <p:sldId id="306" r:id="rId44"/>
    <p:sldId id="314" r:id="rId45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E53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0971E4-28C8-447E-A8B7-A1EDFB01E48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r-HR"/>
        </a:p>
      </dgm:t>
    </dgm:pt>
    <dgm:pt modelId="{8E62F181-4BD3-49B4-8D53-DAD1934CC78A}">
      <dgm:prSet phldrT="[Text]"/>
      <dgm:spPr/>
      <dgm:t>
        <a:bodyPr/>
        <a:lstStyle/>
        <a:p>
          <a:r>
            <a:rPr lang="hr-HR" dirty="0" err="1" smtClean="0"/>
            <a:t>Parsiranje</a:t>
          </a:r>
          <a:endParaRPr lang="hr-HR" dirty="0"/>
        </a:p>
      </dgm:t>
    </dgm:pt>
    <dgm:pt modelId="{025072B5-05A6-4834-B7BA-E5022BFBD7CD}" type="parTrans" cxnId="{12E84F70-DC97-4E49-B6A5-D4AC44843F72}">
      <dgm:prSet/>
      <dgm:spPr/>
      <dgm:t>
        <a:bodyPr/>
        <a:lstStyle/>
        <a:p>
          <a:endParaRPr lang="hr-HR"/>
        </a:p>
      </dgm:t>
    </dgm:pt>
    <dgm:pt modelId="{27A11CD3-679E-4756-A46A-8E0B3354873D}" type="sibTrans" cxnId="{12E84F70-DC97-4E49-B6A5-D4AC44843F72}">
      <dgm:prSet/>
      <dgm:spPr/>
      <dgm:t>
        <a:bodyPr/>
        <a:lstStyle/>
        <a:p>
          <a:endParaRPr lang="hr-HR"/>
        </a:p>
      </dgm:t>
    </dgm:pt>
    <dgm:pt modelId="{D440D52D-DDDA-468E-B942-60F5A50B6F9A}">
      <dgm:prSet phldrT="[Text]"/>
      <dgm:spPr/>
      <dgm:t>
        <a:bodyPr/>
        <a:lstStyle/>
        <a:p>
          <a:r>
            <a:rPr lang="hr-HR" dirty="0" smtClean="0"/>
            <a:t>Od vrha prema dnu</a:t>
          </a:r>
          <a:endParaRPr lang="hr-HR" dirty="0"/>
        </a:p>
      </dgm:t>
    </dgm:pt>
    <dgm:pt modelId="{2B2CC99B-2094-4975-B0D8-BCDED1DEF3A2}" type="parTrans" cxnId="{3913BEF4-9E2D-431D-B40A-1391D2E01BCD}">
      <dgm:prSet/>
      <dgm:spPr/>
      <dgm:t>
        <a:bodyPr/>
        <a:lstStyle/>
        <a:p>
          <a:endParaRPr lang="hr-HR"/>
        </a:p>
      </dgm:t>
    </dgm:pt>
    <dgm:pt modelId="{A4EF3764-76D5-4142-8D00-2925FF230D2C}" type="sibTrans" cxnId="{3913BEF4-9E2D-431D-B40A-1391D2E01BCD}">
      <dgm:prSet/>
      <dgm:spPr/>
      <dgm:t>
        <a:bodyPr/>
        <a:lstStyle/>
        <a:p>
          <a:endParaRPr lang="hr-HR"/>
        </a:p>
      </dgm:t>
    </dgm:pt>
    <dgm:pt modelId="{BFFFF997-2621-410C-B5F0-DE921A722A85}">
      <dgm:prSet phldrT="[Text]"/>
      <dgm:spPr/>
      <dgm:t>
        <a:bodyPr/>
        <a:lstStyle/>
        <a:p>
          <a:r>
            <a:rPr lang="hr-HR" dirty="0" smtClean="0"/>
            <a:t>LL </a:t>
          </a:r>
          <a:r>
            <a:rPr lang="hr-HR" dirty="0" err="1" smtClean="0"/>
            <a:t>parsiranje</a:t>
          </a:r>
          <a:endParaRPr lang="hr-HR" dirty="0"/>
        </a:p>
      </dgm:t>
    </dgm:pt>
    <dgm:pt modelId="{90680F97-8E17-4E59-90B6-EA64AFE63CB0}" type="parTrans" cxnId="{F7E6FBBC-94DA-4A32-A884-8AE815C70971}">
      <dgm:prSet/>
      <dgm:spPr/>
      <dgm:t>
        <a:bodyPr/>
        <a:lstStyle/>
        <a:p>
          <a:endParaRPr lang="hr-HR"/>
        </a:p>
      </dgm:t>
    </dgm:pt>
    <dgm:pt modelId="{18289460-D2B4-495E-BE6E-07BB8E433E10}" type="sibTrans" cxnId="{F7E6FBBC-94DA-4A32-A884-8AE815C70971}">
      <dgm:prSet/>
      <dgm:spPr/>
      <dgm:t>
        <a:bodyPr/>
        <a:lstStyle/>
        <a:p>
          <a:endParaRPr lang="hr-HR"/>
        </a:p>
      </dgm:t>
    </dgm:pt>
    <dgm:pt modelId="{FCCB3A4B-1492-4BDE-BBE7-02FDDC0ED59A}">
      <dgm:prSet phldrT="[Text]"/>
      <dgm:spPr/>
      <dgm:t>
        <a:bodyPr/>
        <a:lstStyle/>
        <a:p>
          <a:r>
            <a:rPr lang="hr-HR" dirty="0" smtClean="0"/>
            <a:t>Od dna prema vrhu</a:t>
          </a:r>
          <a:endParaRPr lang="hr-HR" dirty="0"/>
        </a:p>
      </dgm:t>
    </dgm:pt>
    <dgm:pt modelId="{886D2ABB-3795-4EB7-9730-DD43C0CD061B}" type="parTrans" cxnId="{25C59E3C-1805-4C14-A064-DF4225BE79C0}">
      <dgm:prSet/>
      <dgm:spPr/>
      <dgm:t>
        <a:bodyPr/>
        <a:lstStyle/>
        <a:p>
          <a:endParaRPr lang="hr-HR"/>
        </a:p>
      </dgm:t>
    </dgm:pt>
    <dgm:pt modelId="{1EB7C9C9-856F-47CD-A991-21CD9E4239A3}" type="sibTrans" cxnId="{25C59E3C-1805-4C14-A064-DF4225BE79C0}">
      <dgm:prSet/>
      <dgm:spPr/>
      <dgm:t>
        <a:bodyPr/>
        <a:lstStyle/>
        <a:p>
          <a:endParaRPr lang="hr-HR"/>
        </a:p>
      </dgm:t>
    </dgm:pt>
    <dgm:pt modelId="{1AED31D9-17C4-4796-8B9F-34538D580483}">
      <dgm:prSet phldrT="[Text]"/>
      <dgm:spPr/>
      <dgm:t>
        <a:bodyPr/>
        <a:lstStyle/>
        <a:p>
          <a:r>
            <a:rPr lang="hr-HR" dirty="0" smtClean="0"/>
            <a:t>LR </a:t>
          </a:r>
          <a:r>
            <a:rPr lang="hr-HR" dirty="0" err="1" smtClean="0"/>
            <a:t>parsiranje</a:t>
          </a:r>
          <a:endParaRPr lang="hr-HR" dirty="0"/>
        </a:p>
      </dgm:t>
    </dgm:pt>
    <dgm:pt modelId="{E24C7C43-A087-47A4-8553-96C83B737B4F}" type="parTrans" cxnId="{5FA6EDB1-CF41-4731-80E7-7BCF4768307A}">
      <dgm:prSet/>
      <dgm:spPr/>
      <dgm:t>
        <a:bodyPr/>
        <a:lstStyle/>
        <a:p>
          <a:endParaRPr lang="hr-HR"/>
        </a:p>
      </dgm:t>
    </dgm:pt>
    <dgm:pt modelId="{D7EE0BA8-DAEF-4D4F-A7AD-1AFD7BFE432A}" type="sibTrans" cxnId="{5FA6EDB1-CF41-4731-80E7-7BCF4768307A}">
      <dgm:prSet/>
      <dgm:spPr/>
      <dgm:t>
        <a:bodyPr/>
        <a:lstStyle/>
        <a:p>
          <a:endParaRPr lang="hr-HR"/>
        </a:p>
      </dgm:t>
    </dgm:pt>
    <dgm:pt modelId="{B2574E63-A9FB-414C-A567-0A74C4AE90FE}">
      <dgm:prSet/>
      <dgm:spPr/>
      <dgm:t>
        <a:bodyPr/>
        <a:lstStyle/>
        <a:p>
          <a:r>
            <a:rPr lang="en-US" dirty="0" err="1" smtClean="0"/>
            <a:t>Tehnika</a:t>
          </a:r>
          <a:r>
            <a:rPr lang="en-US" dirty="0" smtClean="0"/>
            <a:t> </a:t>
          </a:r>
          <a:r>
            <a:rPr lang="en-US" dirty="0" err="1" smtClean="0"/>
            <a:t>rekurzivnog</a:t>
          </a:r>
          <a:r>
            <a:rPr lang="en-US" dirty="0" smtClean="0"/>
            <a:t> </a:t>
          </a:r>
          <a:r>
            <a:rPr lang="en-US" dirty="0" err="1" smtClean="0"/>
            <a:t>spusta</a:t>
          </a:r>
          <a:endParaRPr lang="hr-HR" dirty="0"/>
        </a:p>
      </dgm:t>
    </dgm:pt>
    <dgm:pt modelId="{64B98669-ED17-4A7D-95C0-55F1A38818ED}" type="parTrans" cxnId="{27A1FBFB-4477-410E-BA08-862519E49E7E}">
      <dgm:prSet/>
      <dgm:spPr/>
      <dgm:t>
        <a:bodyPr/>
        <a:lstStyle/>
        <a:p>
          <a:endParaRPr lang="hr-HR"/>
        </a:p>
      </dgm:t>
    </dgm:pt>
    <dgm:pt modelId="{0AC81209-8118-41A6-AF74-7FD86F5767FD}" type="sibTrans" cxnId="{27A1FBFB-4477-410E-BA08-862519E49E7E}">
      <dgm:prSet/>
      <dgm:spPr/>
      <dgm:t>
        <a:bodyPr/>
        <a:lstStyle/>
        <a:p>
          <a:endParaRPr lang="hr-HR"/>
        </a:p>
      </dgm:t>
    </dgm:pt>
    <dgm:pt modelId="{EDA01B49-A94A-44E5-ADA1-6DAFC2FC969F}">
      <dgm:prSet/>
      <dgm:spPr/>
      <dgm:t>
        <a:bodyPr/>
        <a:lstStyle/>
        <a:p>
          <a:r>
            <a:rPr lang="en-US" smtClean="0"/>
            <a:t>Table-based</a:t>
          </a:r>
          <a:endParaRPr lang="hr-HR" dirty="0"/>
        </a:p>
      </dgm:t>
    </dgm:pt>
    <dgm:pt modelId="{17864424-BDB5-450C-9851-B1FA4763E8F6}" type="parTrans" cxnId="{77160302-3D84-40BC-B7D6-D2E27FBE0ED2}">
      <dgm:prSet/>
      <dgm:spPr/>
      <dgm:t>
        <a:bodyPr/>
        <a:lstStyle/>
        <a:p>
          <a:endParaRPr lang="hr-HR"/>
        </a:p>
      </dgm:t>
    </dgm:pt>
    <dgm:pt modelId="{F16A59C9-A6D4-4728-BC4E-CF4F88B32735}" type="sibTrans" cxnId="{77160302-3D84-40BC-B7D6-D2E27FBE0ED2}">
      <dgm:prSet/>
      <dgm:spPr/>
      <dgm:t>
        <a:bodyPr/>
        <a:lstStyle/>
        <a:p>
          <a:endParaRPr lang="hr-HR"/>
        </a:p>
      </dgm:t>
    </dgm:pt>
    <dgm:pt modelId="{48438F02-3C01-490F-91AA-02081CFB7D36}" type="pres">
      <dgm:prSet presAssocID="{140971E4-28C8-447E-A8B7-A1EDFB01E48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hr-HR"/>
        </a:p>
      </dgm:t>
    </dgm:pt>
    <dgm:pt modelId="{D58B349D-6057-49B1-BF05-BDE84CEF5D8D}" type="pres">
      <dgm:prSet presAssocID="{8E62F181-4BD3-49B4-8D53-DAD1934CC78A}" presName="root1" presStyleCnt="0"/>
      <dgm:spPr/>
    </dgm:pt>
    <dgm:pt modelId="{43BF6C13-F77A-4E70-A5C3-C9CAC55B51DC}" type="pres">
      <dgm:prSet presAssocID="{8E62F181-4BD3-49B4-8D53-DAD1934CC78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hr-HR"/>
        </a:p>
      </dgm:t>
    </dgm:pt>
    <dgm:pt modelId="{6E68FB5C-6FE8-4D7A-93F7-19623733F727}" type="pres">
      <dgm:prSet presAssocID="{8E62F181-4BD3-49B4-8D53-DAD1934CC78A}" presName="level2hierChild" presStyleCnt="0"/>
      <dgm:spPr/>
    </dgm:pt>
    <dgm:pt modelId="{1CC0C29F-EF88-440D-A9C2-69A1E1C7AE9B}" type="pres">
      <dgm:prSet presAssocID="{2B2CC99B-2094-4975-B0D8-BCDED1DEF3A2}" presName="conn2-1" presStyleLbl="parChTrans1D2" presStyleIdx="0" presStyleCnt="2"/>
      <dgm:spPr/>
      <dgm:t>
        <a:bodyPr/>
        <a:lstStyle/>
        <a:p>
          <a:endParaRPr lang="hr-HR"/>
        </a:p>
      </dgm:t>
    </dgm:pt>
    <dgm:pt modelId="{D15819E1-6EB0-45CC-B813-431913BF68D7}" type="pres">
      <dgm:prSet presAssocID="{2B2CC99B-2094-4975-B0D8-BCDED1DEF3A2}" presName="connTx" presStyleLbl="parChTrans1D2" presStyleIdx="0" presStyleCnt="2"/>
      <dgm:spPr/>
      <dgm:t>
        <a:bodyPr/>
        <a:lstStyle/>
        <a:p>
          <a:endParaRPr lang="hr-HR"/>
        </a:p>
      </dgm:t>
    </dgm:pt>
    <dgm:pt modelId="{5C8D0327-E2B3-46F1-8386-3218579184B2}" type="pres">
      <dgm:prSet presAssocID="{D440D52D-DDDA-468E-B942-60F5A50B6F9A}" presName="root2" presStyleCnt="0"/>
      <dgm:spPr/>
    </dgm:pt>
    <dgm:pt modelId="{1143A83B-A1D7-4DC7-B545-D0D530396906}" type="pres">
      <dgm:prSet presAssocID="{D440D52D-DDDA-468E-B942-60F5A50B6F9A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hr-HR"/>
        </a:p>
      </dgm:t>
    </dgm:pt>
    <dgm:pt modelId="{9E02BD20-C378-4EBF-BE35-3657619CA9A9}" type="pres">
      <dgm:prSet presAssocID="{D440D52D-DDDA-468E-B942-60F5A50B6F9A}" presName="level3hierChild" presStyleCnt="0"/>
      <dgm:spPr/>
    </dgm:pt>
    <dgm:pt modelId="{ED7A171C-FA59-4DAD-8629-750695CA871E}" type="pres">
      <dgm:prSet presAssocID="{90680F97-8E17-4E59-90B6-EA64AFE63CB0}" presName="conn2-1" presStyleLbl="parChTrans1D3" presStyleIdx="0" presStyleCnt="2"/>
      <dgm:spPr/>
      <dgm:t>
        <a:bodyPr/>
        <a:lstStyle/>
        <a:p>
          <a:endParaRPr lang="hr-HR"/>
        </a:p>
      </dgm:t>
    </dgm:pt>
    <dgm:pt modelId="{5124D9B6-20AD-4152-97D0-903650A43DC3}" type="pres">
      <dgm:prSet presAssocID="{90680F97-8E17-4E59-90B6-EA64AFE63CB0}" presName="connTx" presStyleLbl="parChTrans1D3" presStyleIdx="0" presStyleCnt="2"/>
      <dgm:spPr/>
      <dgm:t>
        <a:bodyPr/>
        <a:lstStyle/>
        <a:p>
          <a:endParaRPr lang="hr-HR"/>
        </a:p>
      </dgm:t>
    </dgm:pt>
    <dgm:pt modelId="{E4C532CB-B05B-4BEB-8219-B0073D73B305}" type="pres">
      <dgm:prSet presAssocID="{BFFFF997-2621-410C-B5F0-DE921A722A85}" presName="root2" presStyleCnt="0"/>
      <dgm:spPr/>
    </dgm:pt>
    <dgm:pt modelId="{3A940FEC-DF5D-4885-99A4-370C63BCA38A}" type="pres">
      <dgm:prSet presAssocID="{BFFFF997-2621-410C-B5F0-DE921A722A85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hr-HR"/>
        </a:p>
      </dgm:t>
    </dgm:pt>
    <dgm:pt modelId="{C13464E7-AD8A-45F6-BBBD-5D4F8A611010}" type="pres">
      <dgm:prSet presAssocID="{BFFFF997-2621-410C-B5F0-DE921A722A85}" presName="level3hierChild" presStyleCnt="0"/>
      <dgm:spPr/>
    </dgm:pt>
    <dgm:pt modelId="{ACA37AFD-91F2-4C04-84BE-4554578433B7}" type="pres">
      <dgm:prSet presAssocID="{17864424-BDB5-450C-9851-B1FA4763E8F6}" presName="conn2-1" presStyleLbl="parChTrans1D4" presStyleIdx="0" presStyleCnt="2"/>
      <dgm:spPr/>
      <dgm:t>
        <a:bodyPr/>
        <a:lstStyle/>
        <a:p>
          <a:endParaRPr lang="hr-HR"/>
        </a:p>
      </dgm:t>
    </dgm:pt>
    <dgm:pt modelId="{8D05DEC9-722A-4900-B391-7BE80C1F9367}" type="pres">
      <dgm:prSet presAssocID="{17864424-BDB5-450C-9851-B1FA4763E8F6}" presName="connTx" presStyleLbl="parChTrans1D4" presStyleIdx="0" presStyleCnt="2"/>
      <dgm:spPr/>
      <dgm:t>
        <a:bodyPr/>
        <a:lstStyle/>
        <a:p>
          <a:endParaRPr lang="hr-HR"/>
        </a:p>
      </dgm:t>
    </dgm:pt>
    <dgm:pt modelId="{F84AA6FB-4021-4409-850A-D2B61409767B}" type="pres">
      <dgm:prSet presAssocID="{EDA01B49-A94A-44E5-ADA1-6DAFC2FC969F}" presName="root2" presStyleCnt="0"/>
      <dgm:spPr/>
    </dgm:pt>
    <dgm:pt modelId="{8B422CE9-A48A-4846-BC18-DF283088F07E}" type="pres">
      <dgm:prSet presAssocID="{EDA01B49-A94A-44E5-ADA1-6DAFC2FC969F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hr-HR"/>
        </a:p>
      </dgm:t>
    </dgm:pt>
    <dgm:pt modelId="{0DF4D688-4DD8-4512-B9E7-A1E1B7E21A47}" type="pres">
      <dgm:prSet presAssocID="{EDA01B49-A94A-44E5-ADA1-6DAFC2FC969F}" presName="level3hierChild" presStyleCnt="0"/>
      <dgm:spPr/>
    </dgm:pt>
    <dgm:pt modelId="{C4111948-14CD-40CC-9D30-3CF69E07EECB}" type="pres">
      <dgm:prSet presAssocID="{64B98669-ED17-4A7D-95C0-55F1A38818ED}" presName="conn2-1" presStyleLbl="parChTrans1D4" presStyleIdx="1" presStyleCnt="2"/>
      <dgm:spPr/>
      <dgm:t>
        <a:bodyPr/>
        <a:lstStyle/>
        <a:p>
          <a:endParaRPr lang="hr-HR"/>
        </a:p>
      </dgm:t>
    </dgm:pt>
    <dgm:pt modelId="{1F9C479C-19B9-48D3-80EB-6592381600C7}" type="pres">
      <dgm:prSet presAssocID="{64B98669-ED17-4A7D-95C0-55F1A38818ED}" presName="connTx" presStyleLbl="parChTrans1D4" presStyleIdx="1" presStyleCnt="2"/>
      <dgm:spPr/>
      <dgm:t>
        <a:bodyPr/>
        <a:lstStyle/>
        <a:p>
          <a:endParaRPr lang="hr-HR"/>
        </a:p>
      </dgm:t>
    </dgm:pt>
    <dgm:pt modelId="{0140881F-AB5E-4702-B95F-4ED260B338AA}" type="pres">
      <dgm:prSet presAssocID="{B2574E63-A9FB-414C-A567-0A74C4AE90FE}" presName="root2" presStyleCnt="0"/>
      <dgm:spPr/>
    </dgm:pt>
    <dgm:pt modelId="{C3F30CFC-2FFC-4DB3-B7A0-BA388AE1509F}" type="pres">
      <dgm:prSet presAssocID="{B2574E63-A9FB-414C-A567-0A74C4AE90FE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hr-HR"/>
        </a:p>
      </dgm:t>
    </dgm:pt>
    <dgm:pt modelId="{8C970679-05DC-4E68-84BC-1FD1D3AD4A88}" type="pres">
      <dgm:prSet presAssocID="{B2574E63-A9FB-414C-A567-0A74C4AE90FE}" presName="level3hierChild" presStyleCnt="0"/>
      <dgm:spPr/>
    </dgm:pt>
    <dgm:pt modelId="{70905560-5E8A-4C0E-973B-7D2427A5A809}" type="pres">
      <dgm:prSet presAssocID="{886D2ABB-3795-4EB7-9730-DD43C0CD061B}" presName="conn2-1" presStyleLbl="parChTrans1D2" presStyleIdx="1" presStyleCnt="2"/>
      <dgm:spPr/>
      <dgm:t>
        <a:bodyPr/>
        <a:lstStyle/>
        <a:p>
          <a:endParaRPr lang="hr-HR"/>
        </a:p>
      </dgm:t>
    </dgm:pt>
    <dgm:pt modelId="{D928F70B-E83F-4A55-9A88-B8AD7B14B791}" type="pres">
      <dgm:prSet presAssocID="{886D2ABB-3795-4EB7-9730-DD43C0CD061B}" presName="connTx" presStyleLbl="parChTrans1D2" presStyleIdx="1" presStyleCnt="2"/>
      <dgm:spPr/>
      <dgm:t>
        <a:bodyPr/>
        <a:lstStyle/>
        <a:p>
          <a:endParaRPr lang="hr-HR"/>
        </a:p>
      </dgm:t>
    </dgm:pt>
    <dgm:pt modelId="{E5BA1CD5-981B-4A9B-85FB-0EE070EB70CB}" type="pres">
      <dgm:prSet presAssocID="{FCCB3A4B-1492-4BDE-BBE7-02FDDC0ED59A}" presName="root2" presStyleCnt="0"/>
      <dgm:spPr/>
    </dgm:pt>
    <dgm:pt modelId="{DDE71A03-CBC0-472F-A43B-AC9BA90B4654}" type="pres">
      <dgm:prSet presAssocID="{FCCB3A4B-1492-4BDE-BBE7-02FDDC0ED59A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hr-HR"/>
        </a:p>
      </dgm:t>
    </dgm:pt>
    <dgm:pt modelId="{35A953F7-93F7-4B86-AB3C-0C0A28A01C59}" type="pres">
      <dgm:prSet presAssocID="{FCCB3A4B-1492-4BDE-BBE7-02FDDC0ED59A}" presName="level3hierChild" presStyleCnt="0"/>
      <dgm:spPr/>
    </dgm:pt>
    <dgm:pt modelId="{68DA2DA0-6606-4791-B890-42F0FE8D6C92}" type="pres">
      <dgm:prSet presAssocID="{E24C7C43-A087-47A4-8553-96C83B737B4F}" presName="conn2-1" presStyleLbl="parChTrans1D3" presStyleIdx="1" presStyleCnt="2"/>
      <dgm:spPr/>
      <dgm:t>
        <a:bodyPr/>
        <a:lstStyle/>
        <a:p>
          <a:endParaRPr lang="hr-HR"/>
        </a:p>
      </dgm:t>
    </dgm:pt>
    <dgm:pt modelId="{C6EF6DBB-7C94-4BA2-A28C-6BECCE2CD723}" type="pres">
      <dgm:prSet presAssocID="{E24C7C43-A087-47A4-8553-96C83B737B4F}" presName="connTx" presStyleLbl="parChTrans1D3" presStyleIdx="1" presStyleCnt="2"/>
      <dgm:spPr/>
      <dgm:t>
        <a:bodyPr/>
        <a:lstStyle/>
        <a:p>
          <a:endParaRPr lang="hr-HR"/>
        </a:p>
      </dgm:t>
    </dgm:pt>
    <dgm:pt modelId="{8B43A75A-A48E-4DF2-9C16-EF1C88E24033}" type="pres">
      <dgm:prSet presAssocID="{1AED31D9-17C4-4796-8B9F-34538D580483}" presName="root2" presStyleCnt="0"/>
      <dgm:spPr/>
    </dgm:pt>
    <dgm:pt modelId="{2D710484-9617-4C4D-BE98-8BBBBAF6B368}" type="pres">
      <dgm:prSet presAssocID="{1AED31D9-17C4-4796-8B9F-34538D580483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hr-HR"/>
        </a:p>
      </dgm:t>
    </dgm:pt>
    <dgm:pt modelId="{6FA95215-E5C7-4DA1-8596-FAA63891982A}" type="pres">
      <dgm:prSet presAssocID="{1AED31D9-17C4-4796-8B9F-34538D580483}" presName="level3hierChild" presStyleCnt="0"/>
      <dgm:spPr/>
    </dgm:pt>
  </dgm:ptLst>
  <dgm:cxnLst>
    <dgm:cxn modelId="{27A1FBFB-4477-410E-BA08-862519E49E7E}" srcId="{BFFFF997-2621-410C-B5F0-DE921A722A85}" destId="{B2574E63-A9FB-414C-A567-0A74C4AE90FE}" srcOrd="1" destOrd="0" parTransId="{64B98669-ED17-4A7D-95C0-55F1A38818ED}" sibTransId="{0AC81209-8118-41A6-AF74-7FD86F5767FD}"/>
    <dgm:cxn modelId="{AD666A37-8C4F-45A4-B7AD-AF1B6C6775E6}" type="presOf" srcId="{E24C7C43-A087-47A4-8553-96C83B737B4F}" destId="{68DA2DA0-6606-4791-B890-42F0FE8D6C92}" srcOrd="0" destOrd="0" presId="urn:microsoft.com/office/officeart/2005/8/layout/hierarchy2"/>
    <dgm:cxn modelId="{5FA6EDB1-CF41-4731-80E7-7BCF4768307A}" srcId="{FCCB3A4B-1492-4BDE-BBE7-02FDDC0ED59A}" destId="{1AED31D9-17C4-4796-8B9F-34538D580483}" srcOrd="0" destOrd="0" parTransId="{E24C7C43-A087-47A4-8553-96C83B737B4F}" sibTransId="{D7EE0BA8-DAEF-4D4F-A7AD-1AFD7BFE432A}"/>
    <dgm:cxn modelId="{25C59E3C-1805-4C14-A064-DF4225BE79C0}" srcId="{8E62F181-4BD3-49B4-8D53-DAD1934CC78A}" destId="{FCCB3A4B-1492-4BDE-BBE7-02FDDC0ED59A}" srcOrd="1" destOrd="0" parTransId="{886D2ABB-3795-4EB7-9730-DD43C0CD061B}" sibTransId="{1EB7C9C9-856F-47CD-A991-21CD9E4239A3}"/>
    <dgm:cxn modelId="{F7E6FBBC-94DA-4A32-A884-8AE815C70971}" srcId="{D440D52D-DDDA-468E-B942-60F5A50B6F9A}" destId="{BFFFF997-2621-410C-B5F0-DE921A722A85}" srcOrd="0" destOrd="0" parTransId="{90680F97-8E17-4E59-90B6-EA64AFE63CB0}" sibTransId="{18289460-D2B4-495E-BE6E-07BB8E433E10}"/>
    <dgm:cxn modelId="{5A3832F4-BA24-42AB-9307-73A46611A9F4}" type="presOf" srcId="{64B98669-ED17-4A7D-95C0-55F1A38818ED}" destId="{1F9C479C-19B9-48D3-80EB-6592381600C7}" srcOrd="1" destOrd="0" presId="urn:microsoft.com/office/officeart/2005/8/layout/hierarchy2"/>
    <dgm:cxn modelId="{1A2EB944-A8C2-4003-B966-A2811338CB84}" type="presOf" srcId="{2B2CC99B-2094-4975-B0D8-BCDED1DEF3A2}" destId="{1CC0C29F-EF88-440D-A9C2-69A1E1C7AE9B}" srcOrd="0" destOrd="0" presId="urn:microsoft.com/office/officeart/2005/8/layout/hierarchy2"/>
    <dgm:cxn modelId="{3913BEF4-9E2D-431D-B40A-1391D2E01BCD}" srcId="{8E62F181-4BD3-49B4-8D53-DAD1934CC78A}" destId="{D440D52D-DDDA-468E-B942-60F5A50B6F9A}" srcOrd="0" destOrd="0" parTransId="{2B2CC99B-2094-4975-B0D8-BCDED1DEF3A2}" sibTransId="{A4EF3764-76D5-4142-8D00-2925FF230D2C}"/>
    <dgm:cxn modelId="{12E84F70-DC97-4E49-B6A5-D4AC44843F72}" srcId="{140971E4-28C8-447E-A8B7-A1EDFB01E485}" destId="{8E62F181-4BD3-49B4-8D53-DAD1934CC78A}" srcOrd="0" destOrd="0" parTransId="{025072B5-05A6-4834-B7BA-E5022BFBD7CD}" sibTransId="{27A11CD3-679E-4756-A46A-8E0B3354873D}"/>
    <dgm:cxn modelId="{F3BE5D1A-8B2D-45AF-BBE9-A64860C9C4A4}" type="presOf" srcId="{1AED31D9-17C4-4796-8B9F-34538D580483}" destId="{2D710484-9617-4C4D-BE98-8BBBBAF6B368}" srcOrd="0" destOrd="0" presId="urn:microsoft.com/office/officeart/2005/8/layout/hierarchy2"/>
    <dgm:cxn modelId="{9A6BFAA3-5A81-4916-9DBE-BD7B3EF005FB}" type="presOf" srcId="{B2574E63-A9FB-414C-A567-0A74C4AE90FE}" destId="{C3F30CFC-2FFC-4DB3-B7A0-BA388AE1509F}" srcOrd="0" destOrd="0" presId="urn:microsoft.com/office/officeart/2005/8/layout/hierarchy2"/>
    <dgm:cxn modelId="{580D5508-1731-4B61-84DA-15AF3B4A99B5}" type="presOf" srcId="{140971E4-28C8-447E-A8B7-A1EDFB01E485}" destId="{48438F02-3C01-490F-91AA-02081CFB7D36}" srcOrd="0" destOrd="0" presId="urn:microsoft.com/office/officeart/2005/8/layout/hierarchy2"/>
    <dgm:cxn modelId="{16BDC36E-0335-419F-B359-71FE13F70EDB}" type="presOf" srcId="{FCCB3A4B-1492-4BDE-BBE7-02FDDC0ED59A}" destId="{DDE71A03-CBC0-472F-A43B-AC9BA90B4654}" srcOrd="0" destOrd="0" presId="urn:microsoft.com/office/officeart/2005/8/layout/hierarchy2"/>
    <dgm:cxn modelId="{033C2E0E-408F-4B24-BF70-8ADBD9182A7C}" type="presOf" srcId="{EDA01B49-A94A-44E5-ADA1-6DAFC2FC969F}" destId="{8B422CE9-A48A-4846-BC18-DF283088F07E}" srcOrd="0" destOrd="0" presId="urn:microsoft.com/office/officeart/2005/8/layout/hierarchy2"/>
    <dgm:cxn modelId="{C6C711B3-77C6-44F7-8912-0209B8CCDF26}" type="presOf" srcId="{17864424-BDB5-450C-9851-B1FA4763E8F6}" destId="{8D05DEC9-722A-4900-B391-7BE80C1F9367}" srcOrd="1" destOrd="0" presId="urn:microsoft.com/office/officeart/2005/8/layout/hierarchy2"/>
    <dgm:cxn modelId="{EC012CA4-D73E-44E1-B540-282E92983A11}" type="presOf" srcId="{8E62F181-4BD3-49B4-8D53-DAD1934CC78A}" destId="{43BF6C13-F77A-4E70-A5C3-C9CAC55B51DC}" srcOrd="0" destOrd="0" presId="urn:microsoft.com/office/officeart/2005/8/layout/hierarchy2"/>
    <dgm:cxn modelId="{E3AD8B30-F390-41D4-8229-9E0BE1D76580}" type="presOf" srcId="{886D2ABB-3795-4EB7-9730-DD43C0CD061B}" destId="{D928F70B-E83F-4A55-9A88-B8AD7B14B791}" srcOrd="1" destOrd="0" presId="urn:microsoft.com/office/officeart/2005/8/layout/hierarchy2"/>
    <dgm:cxn modelId="{71ED9199-6A22-4769-9E63-6E850BF1A35F}" type="presOf" srcId="{D440D52D-DDDA-468E-B942-60F5A50B6F9A}" destId="{1143A83B-A1D7-4DC7-B545-D0D530396906}" srcOrd="0" destOrd="0" presId="urn:microsoft.com/office/officeart/2005/8/layout/hierarchy2"/>
    <dgm:cxn modelId="{C5493746-B0D5-4B26-A6C1-6F3CA71BFDFB}" type="presOf" srcId="{E24C7C43-A087-47A4-8553-96C83B737B4F}" destId="{C6EF6DBB-7C94-4BA2-A28C-6BECCE2CD723}" srcOrd="1" destOrd="0" presId="urn:microsoft.com/office/officeart/2005/8/layout/hierarchy2"/>
    <dgm:cxn modelId="{6F355E5D-6A87-49B7-92CD-30874B8A1D76}" type="presOf" srcId="{2B2CC99B-2094-4975-B0D8-BCDED1DEF3A2}" destId="{D15819E1-6EB0-45CC-B813-431913BF68D7}" srcOrd="1" destOrd="0" presId="urn:microsoft.com/office/officeart/2005/8/layout/hierarchy2"/>
    <dgm:cxn modelId="{DE6B9B74-3C22-429C-80CA-12B4333BE7F3}" type="presOf" srcId="{17864424-BDB5-450C-9851-B1FA4763E8F6}" destId="{ACA37AFD-91F2-4C04-84BE-4554578433B7}" srcOrd="0" destOrd="0" presId="urn:microsoft.com/office/officeart/2005/8/layout/hierarchy2"/>
    <dgm:cxn modelId="{BF06CCCF-3F3A-4E58-9ADB-5C93E402447C}" type="presOf" srcId="{64B98669-ED17-4A7D-95C0-55F1A38818ED}" destId="{C4111948-14CD-40CC-9D30-3CF69E07EECB}" srcOrd="0" destOrd="0" presId="urn:microsoft.com/office/officeart/2005/8/layout/hierarchy2"/>
    <dgm:cxn modelId="{B028276D-97F6-446E-A666-ADCFF3DC53FC}" type="presOf" srcId="{90680F97-8E17-4E59-90B6-EA64AFE63CB0}" destId="{5124D9B6-20AD-4152-97D0-903650A43DC3}" srcOrd="1" destOrd="0" presId="urn:microsoft.com/office/officeart/2005/8/layout/hierarchy2"/>
    <dgm:cxn modelId="{A5D667F2-ADC5-486C-B613-93C0BEEFD242}" type="presOf" srcId="{886D2ABB-3795-4EB7-9730-DD43C0CD061B}" destId="{70905560-5E8A-4C0E-973B-7D2427A5A809}" srcOrd="0" destOrd="0" presId="urn:microsoft.com/office/officeart/2005/8/layout/hierarchy2"/>
    <dgm:cxn modelId="{77160302-3D84-40BC-B7D6-D2E27FBE0ED2}" srcId="{BFFFF997-2621-410C-B5F0-DE921A722A85}" destId="{EDA01B49-A94A-44E5-ADA1-6DAFC2FC969F}" srcOrd="0" destOrd="0" parTransId="{17864424-BDB5-450C-9851-B1FA4763E8F6}" sibTransId="{F16A59C9-A6D4-4728-BC4E-CF4F88B32735}"/>
    <dgm:cxn modelId="{7BC3A65C-6606-425F-98C2-A2A9E478EB5A}" type="presOf" srcId="{BFFFF997-2621-410C-B5F0-DE921A722A85}" destId="{3A940FEC-DF5D-4885-99A4-370C63BCA38A}" srcOrd="0" destOrd="0" presId="urn:microsoft.com/office/officeart/2005/8/layout/hierarchy2"/>
    <dgm:cxn modelId="{67039660-A39E-4D82-B077-02D68D4C1B19}" type="presOf" srcId="{90680F97-8E17-4E59-90B6-EA64AFE63CB0}" destId="{ED7A171C-FA59-4DAD-8629-750695CA871E}" srcOrd="0" destOrd="0" presId="urn:microsoft.com/office/officeart/2005/8/layout/hierarchy2"/>
    <dgm:cxn modelId="{6DB51026-5A0C-4595-BA02-250C2F3D5D93}" type="presParOf" srcId="{48438F02-3C01-490F-91AA-02081CFB7D36}" destId="{D58B349D-6057-49B1-BF05-BDE84CEF5D8D}" srcOrd="0" destOrd="0" presId="urn:microsoft.com/office/officeart/2005/8/layout/hierarchy2"/>
    <dgm:cxn modelId="{22D2A02E-8C47-4475-AE6A-D21F1FFA9C37}" type="presParOf" srcId="{D58B349D-6057-49B1-BF05-BDE84CEF5D8D}" destId="{43BF6C13-F77A-4E70-A5C3-C9CAC55B51DC}" srcOrd="0" destOrd="0" presId="urn:microsoft.com/office/officeart/2005/8/layout/hierarchy2"/>
    <dgm:cxn modelId="{D9EA7681-BF0E-4621-852F-3163B54A3846}" type="presParOf" srcId="{D58B349D-6057-49B1-BF05-BDE84CEF5D8D}" destId="{6E68FB5C-6FE8-4D7A-93F7-19623733F727}" srcOrd="1" destOrd="0" presId="urn:microsoft.com/office/officeart/2005/8/layout/hierarchy2"/>
    <dgm:cxn modelId="{D657C044-E1AA-4E69-9741-634B439D5D81}" type="presParOf" srcId="{6E68FB5C-6FE8-4D7A-93F7-19623733F727}" destId="{1CC0C29F-EF88-440D-A9C2-69A1E1C7AE9B}" srcOrd="0" destOrd="0" presId="urn:microsoft.com/office/officeart/2005/8/layout/hierarchy2"/>
    <dgm:cxn modelId="{865BD688-4E03-4133-ACDE-58B4CFFAE521}" type="presParOf" srcId="{1CC0C29F-EF88-440D-A9C2-69A1E1C7AE9B}" destId="{D15819E1-6EB0-45CC-B813-431913BF68D7}" srcOrd="0" destOrd="0" presId="urn:microsoft.com/office/officeart/2005/8/layout/hierarchy2"/>
    <dgm:cxn modelId="{6996BAEB-BE3E-45D2-8E9F-3C7374AFF61A}" type="presParOf" srcId="{6E68FB5C-6FE8-4D7A-93F7-19623733F727}" destId="{5C8D0327-E2B3-46F1-8386-3218579184B2}" srcOrd="1" destOrd="0" presId="urn:microsoft.com/office/officeart/2005/8/layout/hierarchy2"/>
    <dgm:cxn modelId="{FF6E0344-3769-4FAD-A7B7-51A581393FCE}" type="presParOf" srcId="{5C8D0327-E2B3-46F1-8386-3218579184B2}" destId="{1143A83B-A1D7-4DC7-B545-D0D530396906}" srcOrd="0" destOrd="0" presId="urn:microsoft.com/office/officeart/2005/8/layout/hierarchy2"/>
    <dgm:cxn modelId="{F7439AB8-BDD2-4D7A-9246-B907DF0A0DB3}" type="presParOf" srcId="{5C8D0327-E2B3-46F1-8386-3218579184B2}" destId="{9E02BD20-C378-4EBF-BE35-3657619CA9A9}" srcOrd="1" destOrd="0" presId="urn:microsoft.com/office/officeart/2005/8/layout/hierarchy2"/>
    <dgm:cxn modelId="{80B7A927-BEF7-4BA5-A751-595207B24EEA}" type="presParOf" srcId="{9E02BD20-C378-4EBF-BE35-3657619CA9A9}" destId="{ED7A171C-FA59-4DAD-8629-750695CA871E}" srcOrd="0" destOrd="0" presId="urn:microsoft.com/office/officeart/2005/8/layout/hierarchy2"/>
    <dgm:cxn modelId="{7D756921-CEEF-4CFD-8540-877092D71EE5}" type="presParOf" srcId="{ED7A171C-FA59-4DAD-8629-750695CA871E}" destId="{5124D9B6-20AD-4152-97D0-903650A43DC3}" srcOrd="0" destOrd="0" presId="urn:microsoft.com/office/officeart/2005/8/layout/hierarchy2"/>
    <dgm:cxn modelId="{B8292918-900E-408A-93B1-49F0FB62956D}" type="presParOf" srcId="{9E02BD20-C378-4EBF-BE35-3657619CA9A9}" destId="{E4C532CB-B05B-4BEB-8219-B0073D73B305}" srcOrd="1" destOrd="0" presId="urn:microsoft.com/office/officeart/2005/8/layout/hierarchy2"/>
    <dgm:cxn modelId="{83D2DF8E-FBA1-4D33-899B-E00D726F50B7}" type="presParOf" srcId="{E4C532CB-B05B-4BEB-8219-B0073D73B305}" destId="{3A940FEC-DF5D-4885-99A4-370C63BCA38A}" srcOrd="0" destOrd="0" presId="urn:microsoft.com/office/officeart/2005/8/layout/hierarchy2"/>
    <dgm:cxn modelId="{0DC7B00F-8659-4798-A59D-BB0DF505ADD3}" type="presParOf" srcId="{E4C532CB-B05B-4BEB-8219-B0073D73B305}" destId="{C13464E7-AD8A-45F6-BBBD-5D4F8A611010}" srcOrd="1" destOrd="0" presId="urn:microsoft.com/office/officeart/2005/8/layout/hierarchy2"/>
    <dgm:cxn modelId="{C98C6C71-295D-43B2-AB5C-BE56FAE9080F}" type="presParOf" srcId="{C13464E7-AD8A-45F6-BBBD-5D4F8A611010}" destId="{ACA37AFD-91F2-4C04-84BE-4554578433B7}" srcOrd="0" destOrd="0" presId="urn:microsoft.com/office/officeart/2005/8/layout/hierarchy2"/>
    <dgm:cxn modelId="{C2777311-B7A0-4931-997F-F4E6AAD53903}" type="presParOf" srcId="{ACA37AFD-91F2-4C04-84BE-4554578433B7}" destId="{8D05DEC9-722A-4900-B391-7BE80C1F9367}" srcOrd="0" destOrd="0" presId="urn:microsoft.com/office/officeart/2005/8/layout/hierarchy2"/>
    <dgm:cxn modelId="{867924A0-2ADE-4237-A063-3684460EB8D4}" type="presParOf" srcId="{C13464E7-AD8A-45F6-BBBD-5D4F8A611010}" destId="{F84AA6FB-4021-4409-850A-D2B61409767B}" srcOrd="1" destOrd="0" presId="urn:microsoft.com/office/officeart/2005/8/layout/hierarchy2"/>
    <dgm:cxn modelId="{7B127FE6-CB64-46CF-B164-51F4B35084B6}" type="presParOf" srcId="{F84AA6FB-4021-4409-850A-D2B61409767B}" destId="{8B422CE9-A48A-4846-BC18-DF283088F07E}" srcOrd="0" destOrd="0" presId="urn:microsoft.com/office/officeart/2005/8/layout/hierarchy2"/>
    <dgm:cxn modelId="{D0FEDEE3-6231-4098-B30E-DD03C186C045}" type="presParOf" srcId="{F84AA6FB-4021-4409-850A-D2B61409767B}" destId="{0DF4D688-4DD8-4512-B9E7-A1E1B7E21A47}" srcOrd="1" destOrd="0" presId="urn:microsoft.com/office/officeart/2005/8/layout/hierarchy2"/>
    <dgm:cxn modelId="{BB42552F-A556-4F10-AF8D-5FBD0C077175}" type="presParOf" srcId="{C13464E7-AD8A-45F6-BBBD-5D4F8A611010}" destId="{C4111948-14CD-40CC-9D30-3CF69E07EECB}" srcOrd="2" destOrd="0" presId="urn:microsoft.com/office/officeart/2005/8/layout/hierarchy2"/>
    <dgm:cxn modelId="{A542CDE9-A033-49F4-8E5A-0C1ADFA6D768}" type="presParOf" srcId="{C4111948-14CD-40CC-9D30-3CF69E07EECB}" destId="{1F9C479C-19B9-48D3-80EB-6592381600C7}" srcOrd="0" destOrd="0" presId="urn:microsoft.com/office/officeart/2005/8/layout/hierarchy2"/>
    <dgm:cxn modelId="{057725C0-53A6-405E-A24A-8711DF16C390}" type="presParOf" srcId="{C13464E7-AD8A-45F6-BBBD-5D4F8A611010}" destId="{0140881F-AB5E-4702-B95F-4ED260B338AA}" srcOrd="3" destOrd="0" presId="urn:microsoft.com/office/officeart/2005/8/layout/hierarchy2"/>
    <dgm:cxn modelId="{68D32AA3-C168-4F4E-B9CD-62C56B8093F8}" type="presParOf" srcId="{0140881F-AB5E-4702-B95F-4ED260B338AA}" destId="{C3F30CFC-2FFC-4DB3-B7A0-BA388AE1509F}" srcOrd="0" destOrd="0" presId="urn:microsoft.com/office/officeart/2005/8/layout/hierarchy2"/>
    <dgm:cxn modelId="{1288DD65-034D-426E-A161-40B2FF1604F1}" type="presParOf" srcId="{0140881F-AB5E-4702-B95F-4ED260B338AA}" destId="{8C970679-05DC-4E68-84BC-1FD1D3AD4A88}" srcOrd="1" destOrd="0" presId="urn:microsoft.com/office/officeart/2005/8/layout/hierarchy2"/>
    <dgm:cxn modelId="{982725D4-29BE-4FBC-BC58-B2280280D968}" type="presParOf" srcId="{6E68FB5C-6FE8-4D7A-93F7-19623733F727}" destId="{70905560-5E8A-4C0E-973B-7D2427A5A809}" srcOrd="2" destOrd="0" presId="urn:microsoft.com/office/officeart/2005/8/layout/hierarchy2"/>
    <dgm:cxn modelId="{A90EEE2D-352C-40E5-98A5-2E849C972BE8}" type="presParOf" srcId="{70905560-5E8A-4C0E-973B-7D2427A5A809}" destId="{D928F70B-E83F-4A55-9A88-B8AD7B14B791}" srcOrd="0" destOrd="0" presId="urn:microsoft.com/office/officeart/2005/8/layout/hierarchy2"/>
    <dgm:cxn modelId="{9C6CA601-4AF6-4D24-8921-7884A682B035}" type="presParOf" srcId="{6E68FB5C-6FE8-4D7A-93F7-19623733F727}" destId="{E5BA1CD5-981B-4A9B-85FB-0EE070EB70CB}" srcOrd="3" destOrd="0" presId="urn:microsoft.com/office/officeart/2005/8/layout/hierarchy2"/>
    <dgm:cxn modelId="{D25DC9FC-30B8-4FBE-B439-44A3A9CFFEFA}" type="presParOf" srcId="{E5BA1CD5-981B-4A9B-85FB-0EE070EB70CB}" destId="{DDE71A03-CBC0-472F-A43B-AC9BA90B4654}" srcOrd="0" destOrd="0" presId="urn:microsoft.com/office/officeart/2005/8/layout/hierarchy2"/>
    <dgm:cxn modelId="{0AE88CD4-509E-471B-A4F0-D6E89BC15893}" type="presParOf" srcId="{E5BA1CD5-981B-4A9B-85FB-0EE070EB70CB}" destId="{35A953F7-93F7-4B86-AB3C-0C0A28A01C59}" srcOrd="1" destOrd="0" presId="urn:microsoft.com/office/officeart/2005/8/layout/hierarchy2"/>
    <dgm:cxn modelId="{3B76CB22-49A1-432A-B1F9-C7CA03B78C6F}" type="presParOf" srcId="{35A953F7-93F7-4B86-AB3C-0C0A28A01C59}" destId="{68DA2DA0-6606-4791-B890-42F0FE8D6C92}" srcOrd="0" destOrd="0" presId="urn:microsoft.com/office/officeart/2005/8/layout/hierarchy2"/>
    <dgm:cxn modelId="{037CAC89-F29E-465A-8E69-554D3C1ADF43}" type="presParOf" srcId="{68DA2DA0-6606-4791-B890-42F0FE8D6C92}" destId="{C6EF6DBB-7C94-4BA2-A28C-6BECCE2CD723}" srcOrd="0" destOrd="0" presId="urn:microsoft.com/office/officeart/2005/8/layout/hierarchy2"/>
    <dgm:cxn modelId="{C4B98657-94AC-4B9F-83AF-8CD493AC1544}" type="presParOf" srcId="{35A953F7-93F7-4B86-AB3C-0C0A28A01C59}" destId="{8B43A75A-A48E-4DF2-9C16-EF1C88E24033}" srcOrd="1" destOrd="0" presId="urn:microsoft.com/office/officeart/2005/8/layout/hierarchy2"/>
    <dgm:cxn modelId="{14979172-2DA7-4AB2-9AB7-A9B4BD023153}" type="presParOf" srcId="{8B43A75A-A48E-4DF2-9C16-EF1C88E24033}" destId="{2D710484-9617-4C4D-BE98-8BBBBAF6B368}" srcOrd="0" destOrd="0" presId="urn:microsoft.com/office/officeart/2005/8/layout/hierarchy2"/>
    <dgm:cxn modelId="{99D1C924-2537-4556-8C59-7EE8C03FBEF6}" type="presParOf" srcId="{8B43A75A-A48E-4DF2-9C16-EF1C88E24033}" destId="{6FA95215-E5C7-4DA1-8596-FAA63891982A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88238-AE6E-4863-B97C-E2960A144548}" type="datetimeFigureOut">
              <a:rPr lang="sr-Latn-CS" smtClean="0"/>
              <a:pPr/>
              <a:t>18.3.2009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6DC5E-26D4-42C9-BB03-253E820DFC00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F068-9BBE-4F94-B7AC-1A7AD569418A}" type="datetimeFigureOut">
              <a:rPr lang="sr-Latn-CS" smtClean="0"/>
              <a:pPr/>
              <a:t>18.3.2009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BD7E3-14A9-45F8-85EB-408026634809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793C-00C2-46BA-8E16-CBE003B78B67}" type="datetime1">
              <a:rPr lang="hr-HR" smtClean="0"/>
              <a:pPr/>
              <a:t>18.3.2009.</a:t>
            </a:fld>
            <a:endParaRPr lang="hr-H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7A3F-34DB-4016-BBBA-CD41F0B4C17C}" type="datetime1">
              <a:rPr lang="hr-HR" smtClean="0"/>
              <a:pPr/>
              <a:t>18.3.2009.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A1DB-1F19-4C5F-AD19-A363F7AA68D8}" type="datetime1">
              <a:rPr lang="hr-HR" smtClean="0"/>
              <a:pPr/>
              <a:t>18.3.2009.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1F86-F9C0-41B4-B4B2-8662F5D88B82}" type="datetime1">
              <a:rPr lang="hr-HR" smtClean="0"/>
              <a:pPr/>
              <a:t>18.3.2009.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6216-12C1-4247-AC0D-EE0A84AF80D5}" type="datetime1">
              <a:rPr lang="hr-HR" smtClean="0"/>
              <a:pPr/>
              <a:t>18.3.2009.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8A2E-76F6-4D4F-8C59-1F50262963FE}" type="datetime1">
              <a:rPr lang="hr-HR" smtClean="0"/>
              <a:pPr/>
              <a:t>18.3.2009.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05D1-AD6A-4944-B4C9-B5A7654750CF}" type="datetime1">
              <a:rPr lang="hr-HR" smtClean="0"/>
              <a:pPr/>
              <a:t>18.3.2009.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F6D1-8C1E-4921-B99C-89C1D87A4154}" type="datetime1">
              <a:rPr lang="hr-HR" smtClean="0"/>
              <a:pPr/>
              <a:t>18.3.2009.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CA55-E805-4476-B5E3-23C9DF80E3BA}" type="datetime1">
              <a:rPr lang="hr-HR" smtClean="0"/>
              <a:pPr/>
              <a:t>18.3.2009.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6AAE-D335-46DE-9B4D-4DA923E0A863}" type="datetime1">
              <a:rPr lang="hr-HR" smtClean="0"/>
              <a:pPr/>
              <a:t>18.3.2009.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F00E-1072-4745-BE32-D775902732B3}" type="datetime1">
              <a:rPr lang="hr-HR" smtClean="0"/>
              <a:pPr/>
              <a:t>18.3.2009.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AFE7617-A2B8-4C37-9467-5D8FDEC15B19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11FD282-FAAB-47F2-870C-3A8634AD27FF}" type="datetime1">
              <a:rPr lang="hr-HR" smtClean="0"/>
              <a:pPr/>
              <a:t>18.3.2009.</a:t>
            </a:fld>
            <a:endParaRPr lang="hr-H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AFE7617-A2B8-4C37-9467-5D8FDEC15B19}" type="slidenum">
              <a:rPr lang="hr-HR" smtClean="0"/>
              <a:pPr/>
              <a:t>‹#›</a:t>
            </a:fld>
            <a:endParaRPr lang="hr-H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 smtClean="0"/>
              <a:t>Parsiranje</a:t>
            </a:r>
            <a:r>
              <a:rPr lang="hr-HR" dirty="0" smtClean="0"/>
              <a:t> od </a:t>
            </a:r>
            <a:br>
              <a:rPr lang="hr-HR" dirty="0" smtClean="0"/>
            </a:br>
            <a:r>
              <a:rPr lang="hr-HR" dirty="0" smtClean="0"/>
              <a:t>dna prema vrhu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Igor </a:t>
            </a:r>
            <a:r>
              <a:rPr lang="hr-HR" dirty="0" err="1" smtClean="0"/>
              <a:t>Čanadi</a:t>
            </a:r>
            <a:r>
              <a:rPr lang="hr-HR" dirty="0" smtClean="0"/>
              <a:t>, FER, 18.3.2009.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1</a:t>
            </a:fld>
            <a:endParaRPr lang="hr-H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85728"/>
            <a:ext cx="8572560" cy="6286544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10</a:t>
            </a:fld>
            <a:endParaRPr lang="hr-HR"/>
          </a:p>
        </p:txBody>
      </p:sp>
      <p:sp>
        <p:nvSpPr>
          <p:cNvPr id="6" name="TextBox 5"/>
          <p:cNvSpPr txBox="1"/>
          <p:nvPr/>
        </p:nvSpPr>
        <p:spPr>
          <a:xfrm>
            <a:off x="2928926" y="857232"/>
            <a:ext cx="3286148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1">
            <a:spAutoFit/>
          </a:bodyPr>
          <a:lstStyle/>
          <a:p>
            <a:pPr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1) 	I	</a:t>
            </a:r>
            <a:r>
              <a:rPr lang="en-US" dirty="0" smtClean="0">
                <a:sym typeface="Wingdings" pitchFamily="2" charset="2"/>
              </a:rPr>
              <a:t>	(I O I)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2) 	</a:t>
            </a:r>
            <a:r>
              <a:rPr lang="en-US" dirty="0" smtClean="0"/>
              <a:t>I	</a:t>
            </a:r>
            <a:r>
              <a:rPr lang="en-US" dirty="0" smtClean="0">
                <a:sym typeface="Wingdings" pitchFamily="2" charset="2"/>
              </a:rPr>
              <a:t> 	0 | 1 | 2 | … | 9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3) 	O	 	+ | - | * | /</a:t>
            </a:r>
            <a:endParaRPr lang="hr-HR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524000" y="2462544"/>
          <a:ext cx="6096002" cy="304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992"/>
                <a:gridCol w="2714644"/>
                <a:gridCol w="1476366"/>
              </a:tblGrid>
              <a:tr h="370840">
                <a:tc>
                  <a:txBody>
                    <a:bodyPr/>
                    <a:lstStyle/>
                    <a:p>
                      <a:r>
                        <a:rPr lang="hr-HR" dirty="0" err="1" smtClean="0"/>
                        <a:t>Stack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Ulazni niz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/>
                </a:tc>
              </a:tr>
              <a:tr h="452740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443279" y="2886075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(</a:t>
            </a:r>
            <a:r>
              <a:rPr lang="en-US" dirty="0" smtClean="0"/>
              <a:t> </a:t>
            </a:r>
            <a:r>
              <a:rPr lang="hr-HR" dirty="0" smtClean="0"/>
              <a:t>3</a:t>
            </a:r>
            <a:r>
              <a:rPr lang="en-US" dirty="0" smtClean="0"/>
              <a:t> </a:t>
            </a:r>
            <a:r>
              <a:rPr lang="hr-HR" dirty="0" smtClean="0"/>
              <a:t>+</a:t>
            </a:r>
            <a:r>
              <a:rPr lang="en-US" dirty="0" smtClean="0"/>
              <a:t> </a:t>
            </a:r>
            <a:r>
              <a:rPr lang="hr-HR" dirty="0" smtClean="0"/>
              <a:t>(</a:t>
            </a:r>
            <a:r>
              <a:rPr lang="en-US" dirty="0" smtClean="0"/>
              <a:t> ( 2 * 4 ) / 2 ) ) #</a:t>
            </a:r>
            <a:endParaRPr lang="hr-H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143636" y="285749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SHIFT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28992" y="3286124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3</a:t>
            </a:r>
            <a:r>
              <a:rPr lang="en-US" dirty="0" smtClean="0"/>
              <a:t> </a:t>
            </a:r>
            <a:r>
              <a:rPr lang="hr-HR" dirty="0" smtClean="0"/>
              <a:t>+</a:t>
            </a:r>
            <a:r>
              <a:rPr lang="en-US" dirty="0" smtClean="0"/>
              <a:t> </a:t>
            </a:r>
            <a:r>
              <a:rPr lang="hr-HR" dirty="0" smtClean="0"/>
              <a:t>(</a:t>
            </a:r>
            <a:r>
              <a:rPr lang="en-US" dirty="0" smtClean="0"/>
              <a:t> ( 2 * 4 ) / 2 ) ) #</a:t>
            </a:r>
            <a:endParaRPr lang="hr-H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428992" y="3643314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+</a:t>
            </a:r>
            <a:r>
              <a:rPr lang="en-US" dirty="0" smtClean="0"/>
              <a:t> </a:t>
            </a:r>
            <a:r>
              <a:rPr lang="hr-HR" dirty="0" smtClean="0"/>
              <a:t>(</a:t>
            </a:r>
            <a:r>
              <a:rPr lang="en-US" dirty="0" smtClean="0"/>
              <a:t> ( 2 * 4 ) / 2 ) ) #</a:t>
            </a:r>
            <a:endParaRPr lang="hr-HR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6143636" y="328612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SHIFT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29313" y="367188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REDUCE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28992" y="4071942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+</a:t>
            </a:r>
            <a:r>
              <a:rPr lang="en-US" dirty="0" smtClean="0"/>
              <a:t> </a:t>
            </a:r>
            <a:r>
              <a:rPr lang="hr-HR" dirty="0" smtClean="0"/>
              <a:t>(</a:t>
            </a:r>
            <a:r>
              <a:rPr lang="en-US" dirty="0" smtClean="0"/>
              <a:t> ( 2 * 4 ) / 2 ) ) #</a:t>
            </a:r>
            <a:endParaRPr lang="hr-HR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6143636" y="407194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SHIFT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71604" y="328612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(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71604" y="364331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( 3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71604" y="407194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( 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28992" y="4429132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(</a:t>
            </a:r>
            <a:r>
              <a:rPr lang="en-US" dirty="0" smtClean="0"/>
              <a:t> ( 2 * 4 ) / 2 ) ) #</a:t>
            </a:r>
            <a:endParaRPr lang="hr-HR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557316" y="440055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( I +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43622" y="4429125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REDUCE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38283" y="473868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( I O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428992" y="4786322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(</a:t>
            </a:r>
            <a:r>
              <a:rPr lang="en-US" dirty="0" smtClean="0"/>
              <a:t> ( 2 * 4 ) / 2 ) ) #</a:t>
            </a:r>
            <a:endParaRPr lang="hr-HR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6143636" y="478632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SHIFT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428991" y="5157788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( 2 * 4 ) / 2 ) ) #</a:t>
            </a:r>
            <a:endParaRPr lang="hr-HR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571604" y="5143512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( I O (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6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7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/>
      <p:bldP spid="15" grpId="0"/>
      <p:bldP spid="15" grpId="1"/>
      <p:bldP spid="16" grpId="0"/>
      <p:bldP spid="16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3" grpId="0"/>
      <p:bldP spid="23" grpId="1"/>
      <p:bldP spid="24" grpId="0"/>
      <p:bldP spid="24" grpId="1"/>
      <p:bldP spid="26" grpId="0"/>
      <p:bldP spid="26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6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85728"/>
            <a:ext cx="8572560" cy="6286544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11</a:t>
            </a:fld>
            <a:endParaRPr lang="hr-HR"/>
          </a:p>
        </p:txBody>
      </p:sp>
      <p:sp>
        <p:nvSpPr>
          <p:cNvPr id="6" name="TextBox 5"/>
          <p:cNvSpPr txBox="1"/>
          <p:nvPr/>
        </p:nvSpPr>
        <p:spPr>
          <a:xfrm>
            <a:off x="2928926" y="857232"/>
            <a:ext cx="3286148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1">
            <a:spAutoFit/>
          </a:bodyPr>
          <a:lstStyle/>
          <a:p>
            <a:pPr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1) 	I	</a:t>
            </a:r>
            <a:r>
              <a:rPr lang="en-US" dirty="0" smtClean="0">
                <a:sym typeface="Wingdings" pitchFamily="2" charset="2"/>
              </a:rPr>
              <a:t>	(I O I)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2) 	</a:t>
            </a:r>
            <a:r>
              <a:rPr lang="en-US" dirty="0" smtClean="0"/>
              <a:t>I	</a:t>
            </a:r>
            <a:r>
              <a:rPr lang="en-US" dirty="0" smtClean="0">
                <a:sym typeface="Wingdings" pitchFamily="2" charset="2"/>
              </a:rPr>
              <a:t> 	0 | 1 | 2 | … | 9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3) 	O	 	+ | - | * | /</a:t>
            </a:r>
            <a:endParaRPr lang="hr-HR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524000" y="2462544"/>
          <a:ext cx="6096002" cy="304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992"/>
                <a:gridCol w="2714644"/>
                <a:gridCol w="1476366"/>
              </a:tblGrid>
              <a:tr h="370840">
                <a:tc>
                  <a:txBody>
                    <a:bodyPr/>
                    <a:lstStyle/>
                    <a:p>
                      <a:r>
                        <a:rPr lang="hr-HR" dirty="0" err="1" smtClean="0"/>
                        <a:t>Stack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Ulazni niz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/>
                </a:tc>
              </a:tr>
              <a:tr h="452740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443279" y="288607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( 2 * 4 ) / 2 ) ) #</a:t>
            </a:r>
            <a:endParaRPr lang="hr-H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143636" y="285749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SHIFT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28992" y="3286124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2</a:t>
            </a:r>
            <a:r>
              <a:rPr lang="en-US" dirty="0" smtClean="0"/>
              <a:t> * 4 ) / 2 ) ) #</a:t>
            </a:r>
            <a:endParaRPr lang="hr-H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428992" y="364331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4 ) / 2 ) ) #</a:t>
            </a:r>
            <a:endParaRPr lang="hr-HR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6143636" y="328612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SHIFT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29313" y="367188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REDUCE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28992" y="407194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4 ) / 2 ) ) #</a:t>
            </a:r>
            <a:endParaRPr lang="hr-HR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6143636" y="407194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SHIFT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71604" y="328612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( I O ( (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71604" y="3643314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( I O ( ( 2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71604" y="407194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( I O ( ( 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28992" y="4429132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4 ) / 2 ) ) #</a:t>
            </a:r>
            <a:endParaRPr lang="hr-HR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557316" y="4400557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( I O ( ( I </a:t>
            </a:r>
            <a:r>
              <a:rPr lang="en-US" dirty="0" smtClean="0"/>
              <a:t>*</a:t>
            </a:r>
            <a:endParaRPr lang="hr-HR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143622" y="4429125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REDUCE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38283" y="4738687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( I O ( ( I </a:t>
            </a:r>
            <a:r>
              <a:rPr lang="en-US" dirty="0" smtClean="0"/>
              <a:t>O</a:t>
            </a:r>
            <a:endParaRPr lang="hr-HR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3428992" y="4786322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4 ) / 2 ) ) #</a:t>
            </a:r>
            <a:endParaRPr lang="hr-HR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6143636" y="478632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SHIFT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428991" y="5157788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) / 2 ) ) #</a:t>
            </a:r>
            <a:endParaRPr lang="hr-HR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571604" y="5143512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( I O ( ( I </a:t>
            </a:r>
            <a:r>
              <a:rPr lang="en-US" dirty="0" smtClean="0"/>
              <a:t>O 4</a:t>
            </a:r>
            <a:endParaRPr lang="hr-HR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571604" y="2857496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( I O (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6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6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5" grpId="1"/>
      <p:bldP spid="16" grpId="0"/>
      <p:bldP spid="16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3" grpId="0"/>
      <p:bldP spid="23" grpId="1"/>
      <p:bldP spid="24" grpId="0"/>
      <p:bldP spid="24" grpId="1"/>
      <p:bldP spid="26" grpId="0"/>
      <p:bldP spid="26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85728"/>
            <a:ext cx="8572560" cy="6286544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12</a:t>
            </a:fld>
            <a:endParaRPr lang="hr-HR"/>
          </a:p>
        </p:txBody>
      </p:sp>
      <p:sp>
        <p:nvSpPr>
          <p:cNvPr id="6" name="TextBox 5"/>
          <p:cNvSpPr txBox="1"/>
          <p:nvPr/>
        </p:nvSpPr>
        <p:spPr>
          <a:xfrm>
            <a:off x="2928926" y="857232"/>
            <a:ext cx="3286148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1">
            <a:spAutoFit/>
          </a:bodyPr>
          <a:lstStyle/>
          <a:p>
            <a:pPr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1) 	I	</a:t>
            </a:r>
            <a:r>
              <a:rPr lang="en-US" dirty="0" smtClean="0">
                <a:sym typeface="Wingdings" pitchFamily="2" charset="2"/>
              </a:rPr>
              <a:t>	(I O I)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2) 	</a:t>
            </a:r>
            <a:r>
              <a:rPr lang="en-US" dirty="0" smtClean="0"/>
              <a:t>I	</a:t>
            </a:r>
            <a:r>
              <a:rPr lang="en-US" dirty="0" smtClean="0">
                <a:sym typeface="Wingdings" pitchFamily="2" charset="2"/>
              </a:rPr>
              <a:t> 	0 | 1 | 2 | … | 9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3) 	O	 	+ | - | * | /</a:t>
            </a:r>
            <a:endParaRPr lang="hr-HR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524000" y="2462544"/>
          <a:ext cx="6096002" cy="304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992"/>
                <a:gridCol w="2714644"/>
                <a:gridCol w="1476366"/>
              </a:tblGrid>
              <a:tr h="370840">
                <a:tc>
                  <a:txBody>
                    <a:bodyPr/>
                    <a:lstStyle/>
                    <a:p>
                      <a:r>
                        <a:rPr lang="hr-HR" dirty="0" err="1" smtClean="0"/>
                        <a:t>Stack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Ulazni niz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/>
                </a:tc>
              </a:tr>
              <a:tr h="452740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443279" y="2886075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) / 2 ) ) #</a:t>
            </a:r>
            <a:endParaRPr lang="hr-H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143636" y="285749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REDUCE</a:t>
            </a:r>
            <a:endParaRPr lang="hr-H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428992" y="3286124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) / 2 ) ) #</a:t>
            </a:r>
            <a:endParaRPr lang="hr-H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428992" y="364331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 2 ) ) #</a:t>
            </a:r>
            <a:endParaRPr lang="hr-HR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6143636" y="328612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SHIFT</a:t>
            </a:r>
            <a:endParaRPr lang="hr-H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129313" y="367188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REDUCE</a:t>
            </a:r>
            <a:endParaRPr lang="hr-H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3428992" y="4071942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 2 ) ) #</a:t>
            </a:r>
            <a:endParaRPr lang="hr-HR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6143636" y="407194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SHIFT</a:t>
            </a:r>
            <a:endParaRPr lang="hr-HR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571604" y="3286124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( I O ( ( I </a:t>
            </a:r>
            <a:r>
              <a:rPr lang="en-US" dirty="0" smtClean="0"/>
              <a:t>O I</a:t>
            </a:r>
            <a:endParaRPr lang="hr-HR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571604" y="3643314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( I O ( </a:t>
            </a:r>
            <a:r>
              <a:rPr lang="en-US" dirty="0" smtClean="0"/>
              <a:t>( I O I )</a:t>
            </a:r>
            <a:endParaRPr lang="hr-HR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1571604" y="407194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( I O ( 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28992" y="442913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2 ) ) #</a:t>
            </a:r>
            <a:endParaRPr lang="hr-HR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557316" y="4400557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( I O ( I </a:t>
            </a:r>
            <a:r>
              <a:rPr lang="en-US" dirty="0" smtClean="0"/>
              <a:t>/</a:t>
            </a:r>
            <a:endParaRPr lang="hr-HR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143622" y="4429125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REDUCE</a:t>
            </a:r>
            <a:endParaRPr lang="hr-HR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538283" y="473868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( I O ( I </a:t>
            </a:r>
            <a:r>
              <a:rPr lang="en-US" dirty="0" smtClean="0"/>
              <a:t>O</a:t>
            </a:r>
            <a:endParaRPr lang="hr-HR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3428992" y="478632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2 ) ) #</a:t>
            </a:r>
            <a:endParaRPr lang="hr-HR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6143636" y="478632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SHIFT</a:t>
            </a:r>
            <a:endParaRPr lang="hr-HR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3428991" y="515778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) ) #</a:t>
            </a:r>
            <a:endParaRPr lang="hr-HR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571604" y="5143512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( I O ( I </a:t>
            </a:r>
            <a:r>
              <a:rPr lang="en-US" dirty="0" smtClean="0"/>
              <a:t>O 2</a:t>
            </a:r>
            <a:endParaRPr lang="hr-HR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571604" y="2857496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( I O ( ( I </a:t>
            </a:r>
            <a:r>
              <a:rPr lang="en-US" dirty="0" smtClean="0"/>
              <a:t>O 4</a:t>
            </a:r>
            <a:endParaRPr lang="hr-H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6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6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5" grpId="1"/>
      <p:bldP spid="16" grpId="0"/>
      <p:bldP spid="16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3" grpId="0"/>
      <p:bldP spid="23" grpId="1"/>
      <p:bldP spid="24" grpId="0"/>
      <p:bldP spid="24" grpId="1"/>
      <p:bldP spid="26" grpId="0"/>
      <p:bldP spid="26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85728"/>
            <a:ext cx="8572560" cy="6286544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13</a:t>
            </a:fld>
            <a:endParaRPr lang="hr-HR"/>
          </a:p>
        </p:txBody>
      </p:sp>
      <p:sp>
        <p:nvSpPr>
          <p:cNvPr id="6" name="TextBox 5"/>
          <p:cNvSpPr txBox="1"/>
          <p:nvPr/>
        </p:nvSpPr>
        <p:spPr>
          <a:xfrm>
            <a:off x="2928926" y="857232"/>
            <a:ext cx="3286148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1">
            <a:spAutoFit/>
          </a:bodyPr>
          <a:lstStyle/>
          <a:p>
            <a:pPr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1) 	I	</a:t>
            </a:r>
            <a:r>
              <a:rPr lang="en-US" dirty="0" smtClean="0">
                <a:sym typeface="Wingdings" pitchFamily="2" charset="2"/>
              </a:rPr>
              <a:t>	(I O I)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2) 	</a:t>
            </a:r>
            <a:r>
              <a:rPr lang="en-US" dirty="0" smtClean="0"/>
              <a:t>I	</a:t>
            </a:r>
            <a:r>
              <a:rPr lang="en-US" dirty="0" smtClean="0">
                <a:sym typeface="Wingdings" pitchFamily="2" charset="2"/>
              </a:rPr>
              <a:t> 	0 | 1 | 2 | … | 9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3) 	O	 	+ | - | * | /</a:t>
            </a:r>
            <a:endParaRPr lang="hr-HR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524000" y="2462544"/>
          <a:ext cx="6096002" cy="304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992"/>
                <a:gridCol w="2714644"/>
                <a:gridCol w="1476366"/>
              </a:tblGrid>
              <a:tr h="370840">
                <a:tc>
                  <a:txBody>
                    <a:bodyPr/>
                    <a:lstStyle/>
                    <a:p>
                      <a:r>
                        <a:rPr lang="hr-HR" dirty="0" err="1" smtClean="0"/>
                        <a:t>Stack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Ulazni niz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/>
                </a:tc>
              </a:tr>
              <a:tr h="452740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443279" y="288607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) ) #</a:t>
            </a:r>
            <a:endParaRPr lang="hr-H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143636" y="285749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REDUCE</a:t>
            </a:r>
            <a:endParaRPr lang="hr-H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428992" y="328612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) ) #</a:t>
            </a:r>
            <a:endParaRPr lang="hr-H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428992" y="364331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) #</a:t>
            </a:r>
            <a:endParaRPr lang="hr-HR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6143636" y="328612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SHIFT</a:t>
            </a:r>
            <a:endParaRPr lang="hr-H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129313" y="367188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REDUCE</a:t>
            </a:r>
            <a:endParaRPr lang="hr-H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3428992" y="407194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) #</a:t>
            </a:r>
            <a:endParaRPr lang="hr-HR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6143636" y="407194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SHIFT</a:t>
            </a:r>
            <a:endParaRPr lang="hr-HR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571604" y="3286124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( I O ( I </a:t>
            </a:r>
            <a:r>
              <a:rPr lang="en-US" dirty="0" smtClean="0"/>
              <a:t>O I</a:t>
            </a:r>
            <a:endParaRPr lang="hr-HR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571604" y="364331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( I O </a:t>
            </a:r>
            <a:r>
              <a:rPr lang="en-US" dirty="0" smtClean="0"/>
              <a:t>( I O I )</a:t>
            </a:r>
            <a:endParaRPr lang="hr-HR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1571604" y="4071942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( I O</a:t>
            </a:r>
            <a:r>
              <a:rPr lang="en-US" dirty="0" smtClean="0"/>
              <a:t> I</a:t>
            </a:r>
            <a:endParaRPr lang="hr-HR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557316" y="440055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 I O I )</a:t>
            </a:r>
            <a:endParaRPr lang="hr-HR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143622" y="4429125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REDUCE</a:t>
            </a:r>
            <a:endParaRPr lang="hr-HR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571604" y="2857496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( I O ( I </a:t>
            </a:r>
            <a:r>
              <a:rPr lang="en-US" dirty="0" smtClean="0"/>
              <a:t>O 2</a:t>
            </a:r>
            <a:endParaRPr lang="hr-HR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443294" y="44148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</a:t>
            </a:r>
            <a:endParaRPr lang="hr-HR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1571604" y="4786322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hr-HR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3428992" y="47863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</a:t>
            </a:r>
            <a:endParaRPr lang="hr-HR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6143636" y="478632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1E537"/>
                </a:solidFill>
              </a:rPr>
              <a:t>ACCEPT</a:t>
            </a:r>
            <a:endParaRPr lang="hr-HR" b="1" dirty="0" smtClean="0">
              <a:solidFill>
                <a:srgbClr val="01E53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19" grpId="0"/>
      <p:bldP spid="20" grpId="0"/>
      <p:bldP spid="21" grpId="0"/>
      <p:bldP spid="23" grpId="0"/>
      <p:bldP spid="24" grpId="0"/>
      <p:bldP spid="26" grpId="0"/>
      <p:bldP spid="28" grpId="0"/>
      <p:bldP spid="30" grpId="0"/>
      <p:bldP spid="31" grpId="0"/>
      <p:bldP spid="27" grpId="0"/>
      <p:bldP spid="37" grpId="0"/>
      <p:bldP spid="38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543956" cy="5538806"/>
          </a:xfrm>
        </p:spPr>
        <p:txBody>
          <a:bodyPr/>
          <a:lstStyle/>
          <a:p>
            <a:r>
              <a:rPr lang="en-US" dirty="0" err="1" smtClean="0"/>
              <a:t>Algoritam</a:t>
            </a:r>
            <a:r>
              <a:rPr lang="en-US" dirty="0" smtClean="0"/>
              <a:t>:</a:t>
            </a:r>
          </a:p>
          <a:p>
            <a:pPr marL="714375" lvl="1" indent="-442913">
              <a:buFont typeface="+mj-lt"/>
              <a:buAutoNum type="arabicPeriod"/>
            </a:pPr>
            <a:r>
              <a:rPr lang="en-US" dirty="0" err="1" smtClean="0"/>
              <a:t>Ako</a:t>
            </a:r>
            <a:r>
              <a:rPr lang="en-US" dirty="0" smtClean="0"/>
              <a:t> je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vrhu</a:t>
            </a:r>
            <a:r>
              <a:rPr lang="en-US" dirty="0" smtClean="0"/>
              <a:t> </a:t>
            </a:r>
            <a:r>
              <a:rPr lang="en-US" dirty="0" err="1" smtClean="0"/>
              <a:t>stacka</a:t>
            </a:r>
            <a:r>
              <a:rPr lang="en-US" dirty="0" smtClean="0"/>
              <a:t>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reduciraj</a:t>
            </a:r>
            <a:r>
              <a:rPr lang="en-US" dirty="0" smtClean="0">
                <a:sym typeface="Wingdings" pitchFamily="2" charset="2"/>
              </a:rPr>
              <a:t> 1 </a:t>
            </a:r>
            <a:r>
              <a:rPr lang="en-US" dirty="0" err="1" smtClean="0">
                <a:sym typeface="Wingdings" pitchFamily="2" charset="2"/>
              </a:rPr>
              <a:t>znak</a:t>
            </a:r>
            <a:endParaRPr lang="en-US" dirty="0" smtClean="0">
              <a:sym typeface="Wingdings" pitchFamily="2" charset="2"/>
            </a:endParaRPr>
          </a:p>
          <a:p>
            <a:pPr marL="714375" lvl="1" indent="-442913">
              <a:buFont typeface="+mj-lt"/>
              <a:buAutoNum type="arabicPeriod"/>
            </a:pPr>
            <a:r>
              <a:rPr lang="en-US" dirty="0" err="1" smtClean="0">
                <a:sym typeface="Wingdings" pitchFamily="2" charset="2"/>
              </a:rPr>
              <a:t>Ako</a:t>
            </a:r>
            <a:r>
              <a:rPr lang="en-US" dirty="0" smtClean="0">
                <a:sym typeface="Wingdings" pitchFamily="2" charset="2"/>
              </a:rPr>
              <a:t> je </a:t>
            </a:r>
            <a:r>
              <a:rPr lang="en-US" dirty="0" err="1" smtClean="0">
                <a:sym typeface="Wingdings" pitchFamily="2" charset="2"/>
              </a:rPr>
              <a:t>na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vrhu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stacka</a:t>
            </a:r>
            <a:r>
              <a:rPr lang="en-US" dirty="0" smtClean="0">
                <a:sym typeface="Wingdings" pitchFamily="2" charset="2"/>
              </a:rPr>
              <a:t> operator  </a:t>
            </a:r>
            <a:r>
              <a:rPr lang="en-US" dirty="0" err="1" smtClean="0">
                <a:sym typeface="Wingdings" pitchFamily="2" charset="2"/>
              </a:rPr>
              <a:t>reduciraj</a:t>
            </a:r>
            <a:r>
              <a:rPr lang="en-US" dirty="0" smtClean="0">
                <a:sym typeface="Wingdings" pitchFamily="2" charset="2"/>
              </a:rPr>
              <a:t> 1 </a:t>
            </a:r>
            <a:r>
              <a:rPr lang="en-US" dirty="0" err="1" smtClean="0">
                <a:sym typeface="Wingdings" pitchFamily="2" charset="2"/>
              </a:rPr>
              <a:t>znak</a:t>
            </a:r>
            <a:endParaRPr lang="en-US" dirty="0" smtClean="0">
              <a:sym typeface="Wingdings" pitchFamily="2" charset="2"/>
            </a:endParaRPr>
          </a:p>
          <a:p>
            <a:pPr marL="714375" lvl="1" indent="-442913">
              <a:buFont typeface="+mj-lt"/>
              <a:buAutoNum type="arabicPeriod"/>
            </a:pPr>
            <a:r>
              <a:rPr lang="en-US" dirty="0" err="1" smtClean="0">
                <a:sym typeface="Wingdings" pitchFamily="2" charset="2"/>
              </a:rPr>
              <a:t>Ako</a:t>
            </a:r>
            <a:r>
              <a:rPr lang="en-US" dirty="0" smtClean="0">
                <a:sym typeface="Wingdings" pitchFamily="2" charset="2"/>
              </a:rPr>
              <a:t> je </a:t>
            </a:r>
            <a:r>
              <a:rPr lang="en-US" dirty="0" err="1" smtClean="0">
                <a:sym typeface="Wingdings" pitchFamily="2" charset="2"/>
              </a:rPr>
              <a:t>na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vrhu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stacka</a:t>
            </a:r>
            <a:r>
              <a:rPr lang="en-US" dirty="0" smtClean="0">
                <a:sym typeface="Wingdings" pitchFamily="2" charset="2"/>
              </a:rPr>
              <a:t> ‘(I O I)’  </a:t>
            </a:r>
            <a:r>
              <a:rPr lang="en-US" dirty="0" err="1" smtClean="0">
                <a:sym typeface="Wingdings" pitchFamily="2" charset="2"/>
              </a:rPr>
              <a:t>reduciraj</a:t>
            </a:r>
            <a:r>
              <a:rPr lang="en-US" dirty="0" smtClean="0">
                <a:sym typeface="Wingdings" pitchFamily="2" charset="2"/>
              </a:rPr>
              <a:t> 5 </a:t>
            </a:r>
            <a:r>
              <a:rPr lang="en-US" dirty="0" err="1" smtClean="0">
                <a:sym typeface="Wingdings" pitchFamily="2" charset="2"/>
              </a:rPr>
              <a:t>znakova</a:t>
            </a:r>
            <a:endParaRPr lang="en-US" dirty="0" smtClean="0">
              <a:sym typeface="Wingdings" pitchFamily="2" charset="2"/>
            </a:endParaRPr>
          </a:p>
          <a:p>
            <a:pPr marL="714375" lvl="1" indent="-442913">
              <a:buFont typeface="+mj-lt"/>
              <a:buAutoNum type="arabicPeriod"/>
            </a:pPr>
            <a:r>
              <a:rPr lang="hr-HR" dirty="0" smtClean="0">
                <a:sym typeface="Wingdings" pitchFamily="2" charset="2"/>
              </a:rPr>
              <a:t>Ako je na </a:t>
            </a:r>
            <a:r>
              <a:rPr lang="hr-HR" dirty="0" err="1" smtClean="0">
                <a:sym typeface="Wingdings" pitchFamily="2" charset="2"/>
              </a:rPr>
              <a:t>stacku</a:t>
            </a:r>
            <a:r>
              <a:rPr lang="hr-HR" dirty="0" smtClean="0">
                <a:sym typeface="Wingdings" pitchFamily="2" charset="2"/>
              </a:rPr>
              <a:t> samo I i ulazni znak je </a:t>
            </a:r>
            <a:r>
              <a:rPr lang="en-US" dirty="0" smtClean="0">
                <a:sym typeface="Wingdings" pitchFamily="2" charset="2"/>
              </a:rPr>
              <a:t>‘#’</a:t>
            </a:r>
            <a:r>
              <a:rPr lang="hr-HR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prihvati</a:t>
            </a:r>
            <a:r>
              <a:rPr lang="hr-HR" dirty="0" smtClean="0">
                <a:sym typeface="Wingdings" pitchFamily="2" charset="2"/>
              </a:rPr>
              <a:t> niz</a:t>
            </a:r>
          </a:p>
          <a:p>
            <a:pPr marL="714375" lvl="1" indent="-442913">
              <a:buFont typeface="+mj-lt"/>
              <a:buAutoNum type="arabicPeriod"/>
            </a:pPr>
            <a:r>
              <a:rPr lang="hr-HR" dirty="0" smtClean="0">
                <a:sym typeface="Wingdings" pitchFamily="2" charset="2"/>
              </a:rPr>
              <a:t>Inače ako je ulazni znak </a:t>
            </a:r>
            <a:r>
              <a:rPr lang="en-US" dirty="0" smtClean="0">
                <a:sym typeface="Wingdings" pitchFamily="2" charset="2"/>
              </a:rPr>
              <a:t>‘#’  </a:t>
            </a:r>
            <a:r>
              <a:rPr lang="en-US" dirty="0" err="1" smtClean="0">
                <a:sym typeface="Wingdings" pitchFamily="2" charset="2"/>
              </a:rPr>
              <a:t>prijavi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gre</a:t>
            </a:r>
            <a:r>
              <a:rPr lang="hr-HR" dirty="0" err="1" smtClean="0">
                <a:sym typeface="Wingdings" pitchFamily="2" charset="2"/>
              </a:rPr>
              <a:t>šku</a:t>
            </a:r>
            <a:endParaRPr lang="hr-HR" dirty="0" smtClean="0">
              <a:sym typeface="Wingdings" pitchFamily="2" charset="2"/>
            </a:endParaRPr>
          </a:p>
          <a:p>
            <a:pPr marL="714375" lvl="1" indent="-442913">
              <a:buFont typeface="+mj-lt"/>
              <a:buAutoNum type="arabicPeriod"/>
            </a:pPr>
            <a:r>
              <a:rPr lang="hr-HR" dirty="0" smtClean="0">
                <a:sym typeface="Wingdings" pitchFamily="2" charset="2"/>
              </a:rPr>
              <a:t>Inače 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prebaci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znak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iz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ulaznog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niza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na</a:t>
            </a:r>
            <a:r>
              <a:rPr lang="en-US" dirty="0" smtClean="0">
                <a:sym typeface="Wingdings" pitchFamily="2" charset="2"/>
              </a:rPr>
              <a:t> stack (shift)</a:t>
            </a:r>
          </a:p>
          <a:p>
            <a:pPr marL="880110" lvl="1" indent="-514350">
              <a:buFont typeface="+mj-lt"/>
              <a:buAutoNum type="arabicPeriod"/>
            </a:pPr>
            <a:endParaRPr lang="en-US" dirty="0" smtClean="0">
              <a:sym typeface="Wingdings" pitchFamily="2" charset="2"/>
            </a:endParaRPr>
          </a:p>
          <a:p>
            <a:pPr marL="514350" indent="-514350"/>
            <a:r>
              <a:rPr lang="en-US" dirty="0" err="1" smtClean="0">
                <a:sym typeface="Wingdings" pitchFamily="2" charset="2"/>
              </a:rPr>
              <a:t>Kako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zapisati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algoritam</a:t>
            </a:r>
            <a:r>
              <a:rPr lang="en-US" dirty="0" smtClean="0">
                <a:sym typeface="Wingdings" pitchFamily="2" charset="2"/>
              </a:rPr>
              <a:t> u op</a:t>
            </a:r>
            <a:r>
              <a:rPr lang="hr-HR" dirty="0" err="1" smtClean="0">
                <a:sym typeface="Wingdings" pitchFamily="2" charset="2"/>
              </a:rPr>
              <a:t>ćenitom</a:t>
            </a:r>
            <a:r>
              <a:rPr lang="hr-HR" dirty="0" smtClean="0">
                <a:sym typeface="Wingdings" pitchFamily="2" charset="2"/>
              </a:rPr>
              <a:t> slučaju?</a:t>
            </a:r>
          </a:p>
          <a:p>
            <a:pPr marL="514350" indent="-514350"/>
            <a:r>
              <a:rPr lang="hr-HR" dirty="0" smtClean="0">
                <a:sym typeface="Wingdings" pitchFamily="2" charset="2"/>
              </a:rPr>
              <a:t>Kako generirati algoritam iz gramatike?</a:t>
            </a:r>
            <a:endParaRPr lang="en-US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14</a:t>
            </a:fld>
            <a:endParaRPr lang="hr-HR"/>
          </a:p>
        </p:txBody>
      </p:sp>
      <p:sp>
        <p:nvSpPr>
          <p:cNvPr id="5" name="nevidljivi"/>
          <p:cNvSpPr/>
          <p:nvPr/>
        </p:nvSpPr>
        <p:spPr>
          <a:xfrm>
            <a:off x="5072066" y="1285860"/>
            <a:ext cx="2928958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nevidljivi"/>
          <p:cNvSpPr/>
          <p:nvPr/>
        </p:nvSpPr>
        <p:spPr>
          <a:xfrm>
            <a:off x="5643570" y="1643050"/>
            <a:ext cx="2928958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nevidljivi"/>
          <p:cNvSpPr/>
          <p:nvPr/>
        </p:nvSpPr>
        <p:spPr>
          <a:xfrm>
            <a:off x="5429256" y="2143116"/>
            <a:ext cx="2928958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nevidljivi"/>
          <p:cNvSpPr/>
          <p:nvPr/>
        </p:nvSpPr>
        <p:spPr>
          <a:xfrm>
            <a:off x="7171476" y="2601619"/>
            <a:ext cx="1615365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nevidljivi"/>
          <p:cNvSpPr/>
          <p:nvPr/>
        </p:nvSpPr>
        <p:spPr>
          <a:xfrm>
            <a:off x="5143504" y="3071810"/>
            <a:ext cx="2928958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nevidljivi"/>
          <p:cNvSpPr/>
          <p:nvPr/>
        </p:nvSpPr>
        <p:spPr>
          <a:xfrm>
            <a:off x="2357422" y="3429000"/>
            <a:ext cx="5929354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LR (k) </a:t>
            </a:r>
            <a:r>
              <a:rPr lang="hr-HR" dirty="0" err="1" smtClean="0"/>
              <a:t>parser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 dirty="0" smtClean="0">
                <a:solidFill>
                  <a:schemeClr val="bg2">
                    <a:lumMod val="50000"/>
                  </a:schemeClr>
                </a:solidFill>
              </a:rPr>
              <a:t>L</a:t>
            </a:r>
            <a:r>
              <a:rPr lang="hr-HR" dirty="0" smtClean="0"/>
              <a:t> – </a:t>
            </a:r>
            <a:r>
              <a:rPr lang="hr-HR" dirty="0" err="1" smtClean="0"/>
              <a:t>Left</a:t>
            </a:r>
            <a:r>
              <a:rPr lang="hr-HR" dirty="0" smtClean="0"/>
              <a:t>-to-</a:t>
            </a:r>
            <a:r>
              <a:rPr lang="hr-HR" dirty="0" err="1" smtClean="0"/>
              <a:t>right</a:t>
            </a:r>
            <a:r>
              <a:rPr lang="hr-HR" dirty="0" smtClean="0"/>
              <a:t> </a:t>
            </a:r>
            <a:r>
              <a:rPr lang="hr-HR" dirty="0" err="1" smtClean="0"/>
              <a:t>scanning</a:t>
            </a:r>
            <a:endParaRPr lang="hr-HR" dirty="0" smtClean="0"/>
          </a:p>
          <a:p>
            <a:r>
              <a:rPr lang="hr-HR" b="1" dirty="0" smtClean="0">
                <a:solidFill>
                  <a:schemeClr val="bg2">
                    <a:lumMod val="50000"/>
                  </a:schemeClr>
                </a:solidFill>
              </a:rPr>
              <a:t>R</a:t>
            </a:r>
            <a:r>
              <a:rPr lang="hr-HR" dirty="0" smtClean="0"/>
              <a:t> – </a:t>
            </a:r>
            <a:r>
              <a:rPr lang="hr-HR" dirty="0" err="1" smtClean="0"/>
              <a:t>Rightmost</a:t>
            </a:r>
            <a:r>
              <a:rPr lang="hr-HR" dirty="0" smtClean="0"/>
              <a:t> </a:t>
            </a:r>
            <a:r>
              <a:rPr lang="hr-HR" dirty="0" err="1" smtClean="0"/>
              <a:t>derivation</a:t>
            </a:r>
            <a:endParaRPr lang="hr-HR" dirty="0" smtClean="0"/>
          </a:p>
          <a:p>
            <a:r>
              <a:rPr lang="hr-HR" b="1" dirty="0" smtClean="0">
                <a:solidFill>
                  <a:schemeClr val="bg2">
                    <a:lumMod val="50000"/>
                  </a:schemeClr>
                </a:solidFill>
              </a:rPr>
              <a:t>(k) </a:t>
            </a:r>
            <a:r>
              <a:rPr lang="hr-HR" dirty="0" smtClean="0"/>
              <a:t>– </a:t>
            </a:r>
            <a:r>
              <a:rPr lang="en-US" dirty="0" smtClean="0"/>
              <a:t>k </a:t>
            </a:r>
            <a:r>
              <a:rPr lang="en-US" dirty="0" err="1" smtClean="0"/>
              <a:t>lookahead</a:t>
            </a:r>
            <a:endParaRPr lang="hr-HR" dirty="0" smtClean="0"/>
          </a:p>
          <a:p>
            <a:endParaRPr lang="hr-HR" dirty="0" smtClean="0"/>
          </a:p>
          <a:p>
            <a:r>
              <a:rPr lang="hr-HR" dirty="0" smtClean="0"/>
              <a:t>LR (k) gramatika – </a:t>
            </a:r>
            <a:r>
              <a:rPr lang="en-US" dirty="0" err="1" smtClean="0"/>
              <a:t>podskup</a:t>
            </a:r>
            <a:r>
              <a:rPr lang="en-US" dirty="0" smtClean="0"/>
              <a:t> </a:t>
            </a:r>
            <a:r>
              <a:rPr lang="en-US" dirty="0" err="1" smtClean="0"/>
              <a:t>jednozna</a:t>
            </a:r>
            <a:r>
              <a:rPr lang="hr-HR" dirty="0" err="1" smtClean="0"/>
              <a:t>čnih</a:t>
            </a:r>
            <a:r>
              <a:rPr lang="hr-HR" dirty="0" smtClean="0"/>
              <a:t> kontekstno neovisnih gramatika</a:t>
            </a:r>
          </a:p>
          <a:p>
            <a:r>
              <a:rPr lang="hr-HR" dirty="0" err="1" smtClean="0"/>
              <a:t>Compileri</a:t>
            </a:r>
            <a:r>
              <a:rPr lang="hr-HR" dirty="0" smtClean="0"/>
              <a:t> – provjera sintakse</a:t>
            </a:r>
          </a:p>
          <a:p>
            <a:r>
              <a:rPr lang="hr-HR" dirty="0" smtClean="0"/>
              <a:t>LL </a:t>
            </a:r>
            <a:r>
              <a:rPr lang="hr-HR" dirty="0" err="1" smtClean="0"/>
              <a:t>parser</a:t>
            </a:r>
            <a:r>
              <a:rPr lang="en-US" dirty="0" err="1" smtClean="0"/>
              <a:t>i</a:t>
            </a:r>
            <a:r>
              <a:rPr lang="hr-HR" dirty="0" smtClean="0"/>
              <a:t> – ”Europska škola”; LR </a:t>
            </a:r>
            <a:r>
              <a:rPr lang="hr-HR" dirty="0" err="1" smtClean="0"/>
              <a:t>parser</a:t>
            </a:r>
            <a:r>
              <a:rPr lang="en-US" dirty="0" err="1" smtClean="0"/>
              <a:t>i</a:t>
            </a:r>
            <a:r>
              <a:rPr lang="hr-HR" dirty="0" smtClean="0"/>
              <a:t> – “Američka škola”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15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16</a:t>
            </a:fld>
            <a:endParaRPr lang="hr-HR"/>
          </a:p>
        </p:txBody>
      </p:sp>
      <p:sp>
        <p:nvSpPr>
          <p:cNvPr id="5" name="Rounded Rectangle 4"/>
          <p:cNvSpPr/>
          <p:nvPr/>
        </p:nvSpPr>
        <p:spPr>
          <a:xfrm>
            <a:off x="3000364" y="2786058"/>
            <a:ext cx="2428892" cy="157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/>
              <a:t>Generički</a:t>
            </a:r>
          </a:p>
          <a:p>
            <a:pPr algn="ctr"/>
            <a:r>
              <a:rPr lang="hr-HR" sz="2400" dirty="0" smtClean="0"/>
              <a:t>program</a:t>
            </a:r>
          </a:p>
          <a:p>
            <a:pPr algn="ctr"/>
            <a:r>
              <a:rPr lang="hr-HR" sz="2400" dirty="0" smtClean="0"/>
              <a:t>LR </a:t>
            </a:r>
            <a:r>
              <a:rPr lang="hr-HR" sz="2400" dirty="0" err="1" smtClean="0"/>
              <a:t>parsera</a:t>
            </a:r>
            <a:endParaRPr lang="hr-HR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14546" y="1500174"/>
          <a:ext cx="4354284" cy="571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5714"/>
                <a:gridCol w="725714"/>
                <a:gridCol w="725714"/>
                <a:gridCol w="725714"/>
                <a:gridCol w="725714"/>
                <a:gridCol w="725714"/>
              </a:tblGrid>
              <a:tr h="571505">
                <a:tc>
                  <a:txBody>
                    <a:bodyPr/>
                    <a:lstStyle/>
                    <a:p>
                      <a:pPr algn="ctr"/>
                      <a:r>
                        <a:rPr lang="hr-HR" sz="2800" dirty="0" smtClean="0"/>
                        <a:t>a</a:t>
                      </a:r>
                      <a:r>
                        <a:rPr lang="hr-HR" sz="2800" baseline="-25000" dirty="0" smtClean="0"/>
                        <a:t>1</a:t>
                      </a:r>
                      <a:endParaRPr lang="hr-HR" sz="2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800" dirty="0" smtClean="0"/>
                        <a:t>…</a:t>
                      </a:r>
                      <a:endParaRPr lang="hr-H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HR" sz="28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</a:t>
                      </a:r>
                      <a:r>
                        <a:rPr kumimoji="0" lang="hr-HR" sz="2800" u="none" strike="noStrike" kern="1200" cap="none" spc="0" normalizeH="0" baseline="-2500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i</a:t>
                      </a:r>
                      <a:endParaRPr kumimoji="0" lang="hr-HR" sz="2800" u="none" strike="noStrike" kern="1200" cap="none" spc="0" normalizeH="0" baseline="-2500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800" dirty="0" smtClean="0"/>
                        <a:t>…</a:t>
                      </a:r>
                      <a:endParaRPr lang="hr-H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800" dirty="0" err="1" smtClean="0"/>
                        <a:t>a</a:t>
                      </a:r>
                      <a:r>
                        <a:rPr lang="hr-HR" sz="2800" baseline="-25000" dirty="0" err="1" smtClean="0"/>
                        <a:t>n</a:t>
                      </a:r>
                      <a:endParaRPr lang="hr-HR" sz="2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800" dirty="0" smtClean="0"/>
                        <a:t>#</a:t>
                      </a:r>
                      <a:endParaRPr lang="hr-HR" sz="2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57224" y="2857498"/>
          <a:ext cx="857256" cy="3500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6"/>
              </a:tblGrid>
              <a:tr h="583410">
                <a:tc>
                  <a:txBody>
                    <a:bodyPr/>
                    <a:lstStyle/>
                    <a:p>
                      <a:pPr algn="ctr"/>
                      <a:r>
                        <a:rPr lang="hr-HR" sz="2800" dirty="0" err="1" smtClean="0"/>
                        <a:t>s</a:t>
                      </a:r>
                      <a:r>
                        <a:rPr lang="hr-HR" sz="2800" baseline="-25000" dirty="0" err="1" smtClean="0"/>
                        <a:t>m</a:t>
                      </a:r>
                      <a:endParaRPr lang="hr-HR" sz="2800" baseline="-25000" dirty="0"/>
                    </a:p>
                  </a:txBody>
                  <a:tcPr anchor="ctr"/>
                </a:tc>
              </a:tr>
              <a:tr h="583410">
                <a:tc>
                  <a:txBody>
                    <a:bodyPr/>
                    <a:lstStyle/>
                    <a:p>
                      <a:pPr algn="ctr"/>
                      <a:r>
                        <a:rPr lang="hr-HR" sz="2800" smtClean="0"/>
                        <a:t>X</a:t>
                      </a:r>
                      <a:r>
                        <a:rPr lang="hr-HR" sz="2800" baseline="-25000" smtClean="0"/>
                        <a:t>m</a:t>
                      </a:r>
                      <a:endParaRPr lang="hr-HR" sz="2800" baseline="-25000"/>
                    </a:p>
                  </a:txBody>
                  <a:tcPr anchor="ctr"/>
                </a:tc>
              </a:tr>
              <a:tr h="5834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800" dirty="0" err="1" smtClean="0"/>
                        <a:t>s</a:t>
                      </a:r>
                      <a:r>
                        <a:rPr lang="hr-HR" sz="2800" baseline="-25000" dirty="0" err="1" smtClean="0"/>
                        <a:t>m</a:t>
                      </a:r>
                      <a:r>
                        <a:rPr lang="hr-HR" sz="2800" baseline="-25000" dirty="0" smtClean="0"/>
                        <a:t>-1</a:t>
                      </a:r>
                    </a:p>
                  </a:txBody>
                  <a:tcPr anchor="ctr"/>
                </a:tc>
              </a:tr>
              <a:tr h="5834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800" dirty="0" err="1" smtClean="0"/>
                        <a:t>X</a:t>
                      </a:r>
                      <a:r>
                        <a:rPr lang="hr-HR" sz="2800" baseline="-25000" dirty="0" err="1" smtClean="0"/>
                        <a:t>m</a:t>
                      </a:r>
                      <a:r>
                        <a:rPr lang="hr-HR" sz="2800" baseline="-25000" dirty="0" smtClean="0"/>
                        <a:t>-1</a:t>
                      </a:r>
                    </a:p>
                  </a:txBody>
                  <a:tcPr anchor="ctr"/>
                </a:tc>
              </a:tr>
              <a:tr h="583410">
                <a:tc>
                  <a:txBody>
                    <a:bodyPr/>
                    <a:lstStyle/>
                    <a:p>
                      <a:pPr algn="ctr"/>
                      <a:r>
                        <a:rPr lang="hr-HR" sz="2800" dirty="0" smtClean="0"/>
                        <a:t>…</a:t>
                      </a:r>
                      <a:endParaRPr lang="hr-HR" sz="2800" dirty="0"/>
                    </a:p>
                  </a:txBody>
                  <a:tcPr anchor="ctr"/>
                </a:tc>
              </a:tr>
              <a:tr h="583410">
                <a:tc>
                  <a:txBody>
                    <a:bodyPr/>
                    <a:lstStyle/>
                    <a:p>
                      <a:pPr algn="ctr"/>
                      <a:r>
                        <a:rPr lang="hr-HR" sz="2800" dirty="0" smtClean="0"/>
                        <a:t>s</a:t>
                      </a:r>
                      <a:r>
                        <a:rPr lang="hr-HR" sz="2800" baseline="-25000" dirty="0" smtClean="0"/>
                        <a:t>0</a:t>
                      </a:r>
                      <a:endParaRPr lang="hr-HR" sz="2800" baseline="-25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85984" y="1000108"/>
            <a:ext cx="121058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r-HR" dirty="0" smtClean="0"/>
              <a:t>Ulazni niz</a:t>
            </a:r>
            <a:endParaRPr lang="hr-HR" dirty="0"/>
          </a:p>
        </p:txBody>
      </p:sp>
      <p:sp>
        <p:nvSpPr>
          <p:cNvPr id="9" name="TextBox 8"/>
          <p:cNvSpPr txBox="1"/>
          <p:nvPr/>
        </p:nvSpPr>
        <p:spPr>
          <a:xfrm>
            <a:off x="928662" y="2357430"/>
            <a:ext cx="72327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r-HR" dirty="0" err="1" smtClean="0"/>
              <a:t>Stack</a:t>
            </a:r>
            <a:endParaRPr lang="hr-HR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1714480" y="3143248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3656799" y="241458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72396" y="3357562"/>
            <a:ext cx="65915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r-HR" dirty="0" smtClean="0"/>
              <a:t>Izlaz</a:t>
            </a:r>
            <a:endParaRPr lang="hr-HR" dirty="0"/>
          </a:p>
        </p:txBody>
      </p:sp>
      <p:cxnSp>
        <p:nvCxnSpPr>
          <p:cNvPr id="18" name="Straight Arrow Connector 17"/>
          <p:cNvCxnSpPr>
            <a:stCxn id="5" idx="3"/>
            <a:endCxn id="16" idx="1"/>
          </p:cNvCxnSpPr>
          <p:nvPr/>
        </p:nvCxnSpPr>
        <p:spPr>
          <a:xfrm flipV="1">
            <a:off x="5429256" y="3542228"/>
            <a:ext cx="2143140" cy="29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571736" y="5286388"/>
          <a:ext cx="3286148" cy="5000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/>
                <a:gridCol w="1643074"/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Akcija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err="1" smtClean="0"/>
                        <a:t>NovoStanje</a:t>
                      </a:r>
                      <a:endParaRPr lang="hr-HR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rot="5400000" flipH="1" flipV="1">
            <a:off x="3929852" y="464265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14678" y="5988626"/>
            <a:ext cx="193200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r-HR" dirty="0" smtClean="0"/>
              <a:t>Tablica </a:t>
            </a:r>
            <a:r>
              <a:rPr lang="hr-HR" dirty="0" err="1" smtClean="0"/>
              <a:t>parsiranja</a:t>
            </a:r>
            <a:endParaRPr lang="hr-HR" dirty="0"/>
          </a:p>
        </p:txBody>
      </p:sp>
      <p:cxnSp>
        <p:nvCxnSpPr>
          <p:cNvPr id="29" name="Straight Connector 28"/>
          <p:cNvCxnSpPr/>
          <p:nvPr/>
        </p:nvCxnSpPr>
        <p:spPr>
          <a:xfrm rot="10800000" flipV="1">
            <a:off x="3286116" y="4929198"/>
            <a:ext cx="928694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214810" y="4929198"/>
            <a:ext cx="928694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7572396" y="5286388"/>
          <a:ext cx="1285884" cy="5000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5884"/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Gramatika</a:t>
                      </a:r>
                      <a:endParaRPr lang="hr-HR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4" name="Straight Arrow Connector 33"/>
          <p:cNvCxnSpPr/>
          <p:nvPr/>
        </p:nvCxnSpPr>
        <p:spPr>
          <a:xfrm rot="10800000">
            <a:off x="5857884" y="5500702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215074" y="5214950"/>
            <a:ext cx="118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Generator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2657476" y="1214422"/>
          <a:ext cx="382904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31"/>
                <a:gridCol w="478631"/>
                <a:gridCol w="478631"/>
                <a:gridCol w="478631"/>
                <a:gridCol w="478631"/>
                <a:gridCol w="535803"/>
                <a:gridCol w="421459"/>
                <a:gridCol w="478631"/>
              </a:tblGrid>
              <a:tr h="266267"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NS</a:t>
                      </a:r>
                      <a:endParaRPr lang="hr-H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#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17</a:t>
            </a:fld>
            <a:endParaRPr lang="hr-HR"/>
          </a:p>
        </p:txBody>
      </p:sp>
      <p:sp>
        <p:nvSpPr>
          <p:cNvPr id="6" name="TextBox 5"/>
          <p:cNvSpPr txBox="1"/>
          <p:nvPr/>
        </p:nvSpPr>
        <p:spPr>
          <a:xfrm>
            <a:off x="3357554" y="2571744"/>
            <a:ext cx="2428892" cy="1477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1">
            <a:spAutoFit/>
          </a:bodyPr>
          <a:lstStyle/>
          <a:p>
            <a:pPr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1) 	</a:t>
            </a:r>
            <a:r>
              <a:rPr lang="hr-HR" dirty="0" smtClean="0"/>
              <a:t>E</a:t>
            </a: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	</a:t>
            </a:r>
            <a:r>
              <a:rPr lang="hr-HR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* B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2) 	</a:t>
            </a:r>
            <a:r>
              <a:rPr lang="en-US" dirty="0" smtClean="0"/>
              <a:t>E	</a:t>
            </a:r>
            <a:r>
              <a:rPr lang="en-US" dirty="0" smtClean="0">
                <a:sym typeface="Wingdings" pitchFamily="2" charset="2"/>
              </a:rPr>
              <a:t> 	</a:t>
            </a:r>
            <a:r>
              <a:rPr lang="hr-HR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+ B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3) 	E	 	B</a:t>
            </a:r>
          </a:p>
          <a:p>
            <a:pPr marL="342900" indent="-342900">
              <a:buAutoNum type="arabicParenR" startAt="4"/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B	</a:t>
            </a:r>
            <a:r>
              <a:rPr lang="en-US" dirty="0" smtClean="0">
                <a:sym typeface="Wingdings" pitchFamily="2" charset="2"/>
              </a:rPr>
              <a:t>	0</a:t>
            </a:r>
          </a:p>
          <a:p>
            <a:pPr marL="342900" indent="-342900">
              <a:buAutoNum type="arabicParenR" startAt="4"/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>
                <a:sym typeface="Wingdings" pitchFamily="2" charset="2"/>
              </a:rPr>
              <a:t>B		1</a:t>
            </a:r>
            <a:endParaRPr lang="hr-HR" dirty="0"/>
          </a:p>
        </p:txBody>
      </p:sp>
      <p:sp>
        <p:nvSpPr>
          <p:cNvPr id="11" name="Cloud 10"/>
          <p:cNvSpPr/>
          <p:nvPr/>
        </p:nvSpPr>
        <p:spPr>
          <a:xfrm>
            <a:off x="5214942" y="4214818"/>
            <a:ext cx="3214710" cy="242889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/>
              <a:t>GENERATOR</a:t>
            </a:r>
          </a:p>
          <a:p>
            <a:pPr algn="ctr"/>
            <a:r>
              <a:rPr lang="hr-HR" sz="2400" dirty="0" smtClean="0"/>
              <a:t>LR TABLICA PARSIRANJA</a:t>
            </a:r>
            <a:endParaRPr lang="hr-H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33333E-6 C -0.00643 -0.00486 -0.01111 -0.01158 -0.01719 -0.01644 C -0.02604 -0.02338 -0.0342 -0.0301 -0.04341 -0.03681 C -0.0467 -0.04653 -0.05139 -0.05278 -0.05556 -0.06181 C -0.05973 -0.06991 -0.05938 -0.07454 -0.06493 -0.07986 C -0.06702 -0.08473 -0.06788 -0.09074 -0.07101 -0.09375 C -0.07275 -0.09514 -0.07431 -0.09607 -0.0757 -0.09838 C -0.08559 -0.11297 -0.07448 -0.10301 -0.08646 -0.11181 C -0.09323 -0.12778 -0.08889 -0.12385 -0.09723 -0.12778 C -0.09913 -0.13241 -0.10122 -0.13681 -0.1033 -0.14144 C -0.10521 -0.14607 -0.1125 -0.15047 -0.1125 -0.15023 C -0.11372 -0.15278 -0.11407 -0.15556 -0.11563 -0.15718 C -0.11684 -0.15903 -0.1191 -0.15811 -0.12032 -0.15973 C -0.12257 -0.16343 -0.12257 -0.17153 -0.12622 -0.17361 C -0.13125 -0.1757 -0.13542 -0.17986 -0.14011 -0.18241 C -0.1408 -0.18473 -0.14063 -0.18773 -0.14184 -0.18936 C -0.14636 -0.19607 -0.16025 -0.20834 -0.16632 -0.21436 C -0.16962 -0.2294 -0.16476 -0.21459 -0.1724 -0.22361 C -0.17778 -0.22986 -0.1757 -0.23496 -0.18473 -0.23936 C -0.18941 -0.24931 -0.1974 -0.25463 -0.20486 -0.25973 C -0.20816 -0.26783 -0.21059 -0.27269 -0.21702 -0.2757 C -0.21893 -0.28473 -0.22188 -0.28635 -0.22778 -0.28936 C -0.23108 -0.29954 -0.23473 -0.30186 -0.24028 -0.30996 C -0.24115 -0.31436 -0.24219 -0.32315 -0.24601 -0.32315 " pathEditMode="relative" rAng="0" ptsTypes="fffffffffffffffffffffff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" y="-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1" grpId="1" animBg="1"/>
      <p:bldP spid="11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428596" y="857232"/>
          <a:ext cx="382904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31"/>
                <a:gridCol w="478631"/>
                <a:gridCol w="478631"/>
                <a:gridCol w="478631"/>
                <a:gridCol w="478631"/>
                <a:gridCol w="535803"/>
                <a:gridCol w="421459"/>
                <a:gridCol w="478631"/>
              </a:tblGrid>
              <a:tr h="266267"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NS</a:t>
                      </a:r>
                      <a:endParaRPr lang="hr-H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#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18</a:t>
            </a:fld>
            <a:endParaRPr lang="hr-HR"/>
          </a:p>
        </p:txBody>
      </p:sp>
      <p:sp>
        <p:nvSpPr>
          <p:cNvPr id="6" name="TextBox 5"/>
          <p:cNvSpPr txBox="1"/>
          <p:nvPr/>
        </p:nvSpPr>
        <p:spPr>
          <a:xfrm>
            <a:off x="1000100" y="5072074"/>
            <a:ext cx="2428892" cy="1477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1">
            <a:spAutoFit/>
          </a:bodyPr>
          <a:lstStyle/>
          <a:p>
            <a:pPr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1) 	</a:t>
            </a:r>
            <a:r>
              <a:rPr lang="hr-HR" dirty="0" smtClean="0"/>
              <a:t>E</a:t>
            </a: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	</a:t>
            </a:r>
            <a:r>
              <a:rPr lang="hr-HR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* B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2) 	</a:t>
            </a:r>
            <a:r>
              <a:rPr lang="en-US" dirty="0" smtClean="0"/>
              <a:t>E	</a:t>
            </a:r>
            <a:r>
              <a:rPr lang="en-US" dirty="0" smtClean="0">
                <a:sym typeface="Wingdings" pitchFamily="2" charset="2"/>
              </a:rPr>
              <a:t> 	</a:t>
            </a:r>
            <a:r>
              <a:rPr lang="hr-HR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+ B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3) 	E	 	B</a:t>
            </a:r>
          </a:p>
          <a:p>
            <a:pPr marL="342900" indent="-342900">
              <a:buAutoNum type="arabicParenR" startAt="4"/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B	</a:t>
            </a:r>
            <a:r>
              <a:rPr lang="en-US" dirty="0" smtClean="0">
                <a:sym typeface="Wingdings" pitchFamily="2" charset="2"/>
              </a:rPr>
              <a:t>	0</a:t>
            </a:r>
          </a:p>
          <a:p>
            <a:pPr marL="342900" indent="-342900">
              <a:buAutoNum type="arabicParenR" startAt="4"/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>
                <a:sym typeface="Wingdings" pitchFamily="2" charset="2"/>
              </a:rPr>
              <a:t>B		1</a:t>
            </a:r>
            <a:endParaRPr lang="hr-HR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929190" y="1285860"/>
          <a:ext cx="3500465" cy="369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928695"/>
                <a:gridCol w="1000134"/>
              </a:tblGrid>
              <a:tr h="4107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Ulaz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+ 1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428596" y="857232"/>
          <a:ext cx="382904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31"/>
                <a:gridCol w="478631"/>
                <a:gridCol w="478631"/>
                <a:gridCol w="478631"/>
                <a:gridCol w="478631"/>
                <a:gridCol w="535803"/>
                <a:gridCol w="421459"/>
                <a:gridCol w="478631"/>
              </a:tblGrid>
              <a:tr h="266267"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NS</a:t>
                      </a:r>
                      <a:endParaRPr lang="hr-H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#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19</a:t>
            </a:fld>
            <a:endParaRPr lang="hr-HR"/>
          </a:p>
        </p:txBody>
      </p:sp>
      <p:sp>
        <p:nvSpPr>
          <p:cNvPr id="6" name="TextBox 5"/>
          <p:cNvSpPr txBox="1"/>
          <p:nvPr/>
        </p:nvSpPr>
        <p:spPr>
          <a:xfrm>
            <a:off x="1000100" y="5072074"/>
            <a:ext cx="2428892" cy="1477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1">
            <a:spAutoFit/>
          </a:bodyPr>
          <a:lstStyle/>
          <a:p>
            <a:pPr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1) 	</a:t>
            </a:r>
            <a:r>
              <a:rPr lang="hr-HR" dirty="0" smtClean="0"/>
              <a:t>E</a:t>
            </a: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	</a:t>
            </a:r>
            <a:r>
              <a:rPr lang="hr-HR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* B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2) 	</a:t>
            </a:r>
            <a:r>
              <a:rPr lang="en-US" dirty="0" smtClean="0"/>
              <a:t>E	</a:t>
            </a:r>
            <a:r>
              <a:rPr lang="en-US" dirty="0" smtClean="0">
                <a:sym typeface="Wingdings" pitchFamily="2" charset="2"/>
              </a:rPr>
              <a:t> 	</a:t>
            </a:r>
            <a:r>
              <a:rPr lang="hr-HR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+ B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3) 	E	 	B</a:t>
            </a:r>
          </a:p>
          <a:p>
            <a:pPr marL="342900" indent="-342900">
              <a:buAutoNum type="arabicParenR" startAt="4"/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B	</a:t>
            </a:r>
            <a:r>
              <a:rPr lang="en-US" dirty="0" smtClean="0">
                <a:sym typeface="Wingdings" pitchFamily="2" charset="2"/>
              </a:rPr>
              <a:t>	0</a:t>
            </a:r>
          </a:p>
          <a:p>
            <a:pPr marL="342900" indent="-342900">
              <a:buAutoNum type="arabicParenR" startAt="4"/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>
                <a:sym typeface="Wingdings" pitchFamily="2" charset="2"/>
              </a:rPr>
              <a:t>B		1</a:t>
            </a:r>
            <a:endParaRPr lang="hr-HR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929190" y="1285860"/>
          <a:ext cx="3500465" cy="369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928695"/>
                <a:gridCol w="1000134"/>
              </a:tblGrid>
              <a:tr h="4107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Ulaz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+ 1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0" dirty="0" smtClean="0"/>
                        <a:t>2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10769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110178"/>
          </a:xfrm>
        </p:spPr>
        <p:txBody>
          <a:bodyPr/>
          <a:lstStyle/>
          <a:p>
            <a:r>
              <a:rPr lang="hr-HR" dirty="0" smtClean="0"/>
              <a:t>Gramatika G = ({S, B}, {a, b}, P, S ) s produkcijama :</a:t>
            </a:r>
          </a:p>
          <a:p>
            <a:pPr>
              <a:buNone/>
            </a:pPr>
            <a:r>
              <a:rPr lang="hr-HR" dirty="0" smtClean="0"/>
              <a:t> 	S </a:t>
            </a:r>
            <a:r>
              <a:rPr lang="hr-HR" dirty="0" smtClean="0">
                <a:sym typeface="Wingdings" pitchFamily="2" charset="2"/>
              </a:rPr>
              <a:t> aBa		B  </a:t>
            </a:r>
            <a:r>
              <a:rPr lang="en-US" dirty="0" smtClean="0">
                <a:sym typeface="Wingdings" pitchFamily="2" charset="2"/>
              </a:rPr>
              <a:t>b</a:t>
            </a:r>
            <a:r>
              <a:rPr lang="hr-HR" dirty="0" smtClean="0">
                <a:sym typeface="Wingdings" pitchFamily="2" charset="2"/>
              </a:rPr>
              <a:t>B		B  b 	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hr-HR" dirty="0" smtClean="0">
              <a:sym typeface="Wingdings" pitchFamily="2" charset="2"/>
            </a:endParaRPr>
          </a:p>
          <a:p>
            <a:r>
              <a:rPr lang="hr-HR" dirty="0" smtClean="0">
                <a:sym typeface="Wingdings" pitchFamily="2" charset="2"/>
              </a:rPr>
              <a:t> Generativno stablo : </a:t>
            </a:r>
          </a:p>
          <a:p>
            <a:pPr>
              <a:buNone/>
            </a:pPr>
            <a:r>
              <a:rPr lang="hr-HR" dirty="0" smtClean="0">
                <a:sym typeface="Wingdings" pitchFamily="2" charset="2"/>
              </a:rPr>
              <a:t>	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2</a:t>
            </a:fld>
            <a:endParaRPr lang="hr-HR"/>
          </a:p>
        </p:txBody>
      </p:sp>
      <p:sp>
        <p:nvSpPr>
          <p:cNvPr id="5" name="Oval 4"/>
          <p:cNvSpPr/>
          <p:nvPr/>
        </p:nvSpPr>
        <p:spPr>
          <a:xfrm>
            <a:off x="3929058" y="3143248"/>
            <a:ext cx="500066" cy="42862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S</a:t>
            </a:r>
            <a:endParaRPr lang="hr-HR" dirty="0"/>
          </a:p>
        </p:txBody>
      </p:sp>
      <p:sp>
        <p:nvSpPr>
          <p:cNvPr id="6" name="Oval 5"/>
          <p:cNvSpPr/>
          <p:nvPr/>
        </p:nvSpPr>
        <p:spPr>
          <a:xfrm>
            <a:off x="2357422" y="4214818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a</a:t>
            </a:r>
            <a:endParaRPr lang="hr-HR" dirty="0"/>
          </a:p>
        </p:txBody>
      </p:sp>
      <p:sp>
        <p:nvSpPr>
          <p:cNvPr id="7" name="Oval 6"/>
          <p:cNvSpPr/>
          <p:nvPr/>
        </p:nvSpPr>
        <p:spPr>
          <a:xfrm>
            <a:off x="3929058" y="4214818"/>
            <a:ext cx="500066" cy="42862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B</a:t>
            </a:r>
            <a:endParaRPr lang="hr-HR" dirty="0"/>
          </a:p>
        </p:txBody>
      </p:sp>
      <p:sp>
        <p:nvSpPr>
          <p:cNvPr id="8" name="Oval 7"/>
          <p:cNvSpPr/>
          <p:nvPr/>
        </p:nvSpPr>
        <p:spPr>
          <a:xfrm>
            <a:off x="5500694" y="4143380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a</a:t>
            </a:r>
            <a:endParaRPr lang="hr-HR" dirty="0"/>
          </a:p>
        </p:txBody>
      </p:sp>
      <p:sp>
        <p:nvSpPr>
          <p:cNvPr id="10" name="Oval 9"/>
          <p:cNvSpPr/>
          <p:nvPr/>
        </p:nvSpPr>
        <p:spPr>
          <a:xfrm>
            <a:off x="3286116" y="5143512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b</a:t>
            </a:r>
            <a:endParaRPr lang="hr-HR" dirty="0"/>
          </a:p>
        </p:txBody>
      </p:sp>
      <p:cxnSp>
        <p:nvCxnSpPr>
          <p:cNvPr id="12" name="Straight Arrow Connector 11"/>
          <p:cNvCxnSpPr>
            <a:stCxn id="5" idx="3"/>
            <a:endCxn id="6" idx="7"/>
          </p:cNvCxnSpPr>
          <p:nvPr/>
        </p:nvCxnSpPr>
        <p:spPr>
          <a:xfrm rot="5400000">
            <a:off x="3009031" y="3284329"/>
            <a:ext cx="768484" cy="1218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7" idx="0"/>
          </p:cNvCxnSpPr>
          <p:nvPr/>
        </p:nvCxnSpPr>
        <p:spPr>
          <a:xfrm rot="5400000">
            <a:off x="3857620" y="3893347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8" idx="1"/>
          </p:cNvCxnSpPr>
          <p:nvPr/>
        </p:nvCxnSpPr>
        <p:spPr>
          <a:xfrm rot="16200000" flipH="1">
            <a:off x="4616386" y="3248610"/>
            <a:ext cx="697046" cy="1218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5"/>
            <a:endCxn id="38" idx="0"/>
          </p:cNvCxnSpPr>
          <p:nvPr/>
        </p:nvCxnSpPr>
        <p:spPr>
          <a:xfrm rot="16200000" flipH="1">
            <a:off x="4343263" y="4593303"/>
            <a:ext cx="562837" cy="537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10" idx="0"/>
          </p:cNvCxnSpPr>
          <p:nvPr/>
        </p:nvCxnSpPr>
        <p:spPr>
          <a:xfrm rot="5400000">
            <a:off x="3487802" y="4629022"/>
            <a:ext cx="562837" cy="466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643438" y="5143512"/>
            <a:ext cx="500066" cy="428628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B</a:t>
            </a:r>
            <a:endParaRPr lang="hr-HR" dirty="0"/>
          </a:p>
        </p:txBody>
      </p:sp>
      <p:cxnSp>
        <p:nvCxnSpPr>
          <p:cNvPr id="41" name="Straight Arrow Connector 40"/>
          <p:cNvCxnSpPr>
            <a:stCxn id="38" idx="5"/>
            <a:endCxn id="42" idx="1"/>
          </p:cNvCxnSpPr>
          <p:nvPr/>
        </p:nvCxnSpPr>
        <p:spPr>
          <a:xfrm rot="16200000" flipH="1">
            <a:off x="5080733" y="5498907"/>
            <a:ext cx="411294" cy="432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429256" y="5857892"/>
            <a:ext cx="50006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b</a:t>
            </a:r>
            <a:endParaRPr lang="hr-HR" dirty="0"/>
          </a:p>
        </p:txBody>
      </p:sp>
      <p:sp>
        <p:nvSpPr>
          <p:cNvPr id="54" name="Freeform 53"/>
          <p:cNvSpPr/>
          <p:nvPr/>
        </p:nvSpPr>
        <p:spPr>
          <a:xfrm>
            <a:off x="2086377" y="3902299"/>
            <a:ext cx="4456735" cy="2575774"/>
          </a:xfrm>
          <a:custGeom>
            <a:avLst/>
            <a:gdLst>
              <a:gd name="connsiteX0" fmla="*/ 824248 w 4456735"/>
              <a:gd name="connsiteY0" fmla="*/ 180304 h 2575774"/>
              <a:gd name="connsiteX1" fmla="*/ 708338 w 4456735"/>
              <a:gd name="connsiteY1" fmla="*/ 167425 h 2575774"/>
              <a:gd name="connsiteX2" fmla="*/ 540913 w 4456735"/>
              <a:gd name="connsiteY2" fmla="*/ 141667 h 2575774"/>
              <a:gd name="connsiteX3" fmla="*/ 244699 w 4456735"/>
              <a:gd name="connsiteY3" fmla="*/ 167425 h 2575774"/>
              <a:gd name="connsiteX4" fmla="*/ 193184 w 4456735"/>
              <a:gd name="connsiteY4" fmla="*/ 180304 h 2575774"/>
              <a:gd name="connsiteX5" fmla="*/ 77274 w 4456735"/>
              <a:gd name="connsiteY5" fmla="*/ 257577 h 2575774"/>
              <a:gd name="connsiteX6" fmla="*/ 38637 w 4456735"/>
              <a:gd name="connsiteY6" fmla="*/ 283335 h 2575774"/>
              <a:gd name="connsiteX7" fmla="*/ 25758 w 4456735"/>
              <a:gd name="connsiteY7" fmla="*/ 360608 h 2575774"/>
              <a:gd name="connsiteX8" fmla="*/ 12879 w 4456735"/>
              <a:gd name="connsiteY8" fmla="*/ 399245 h 2575774"/>
              <a:gd name="connsiteX9" fmla="*/ 0 w 4456735"/>
              <a:gd name="connsiteY9" fmla="*/ 476518 h 2575774"/>
              <a:gd name="connsiteX10" fmla="*/ 12879 w 4456735"/>
              <a:gd name="connsiteY10" fmla="*/ 553791 h 2575774"/>
              <a:gd name="connsiteX11" fmla="*/ 38637 w 4456735"/>
              <a:gd name="connsiteY11" fmla="*/ 631064 h 2575774"/>
              <a:gd name="connsiteX12" fmla="*/ 51516 w 4456735"/>
              <a:gd name="connsiteY12" fmla="*/ 669701 h 2575774"/>
              <a:gd name="connsiteX13" fmla="*/ 64395 w 4456735"/>
              <a:gd name="connsiteY13" fmla="*/ 708338 h 2575774"/>
              <a:gd name="connsiteX14" fmla="*/ 103031 w 4456735"/>
              <a:gd name="connsiteY14" fmla="*/ 734095 h 2575774"/>
              <a:gd name="connsiteX15" fmla="*/ 115910 w 4456735"/>
              <a:gd name="connsiteY15" fmla="*/ 772732 h 2575774"/>
              <a:gd name="connsiteX16" fmla="*/ 167426 w 4456735"/>
              <a:gd name="connsiteY16" fmla="*/ 850005 h 2575774"/>
              <a:gd name="connsiteX17" fmla="*/ 231820 w 4456735"/>
              <a:gd name="connsiteY17" fmla="*/ 965915 h 2575774"/>
              <a:gd name="connsiteX18" fmla="*/ 270457 w 4456735"/>
              <a:gd name="connsiteY18" fmla="*/ 991673 h 2575774"/>
              <a:gd name="connsiteX19" fmla="*/ 296215 w 4456735"/>
              <a:gd name="connsiteY19" fmla="*/ 1030309 h 2575774"/>
              <a:gd name="connsiteX20" fmla="*/ 373488 w 4456735"/>
              <a:gd name="connsiteY20" fmla="*/ 1081825 h 2575774"/>
              <a:gd name="connsiteX21" fmla="*/ 450761 w 4456735"/>
              <a:gd name="connsiteY21" fmla="*/ 1133340 h 2575774"/>
              <a:gd name="connsiteX22" fmla="*/ 489398 w 4456735"/>
              <a:gd name="connsiteY22" fmla="*/ 1159098 h 2575774"/>
              <a:gd name="connsiteX23" fmla="*/ 528034 w 4456735"/>
              <a:gd name="connsiteY23" fmla="*/ 1184856 h 2575774"/>
              <a:gd name="connsiteX24" fmla="*/ 566671 w 4456735"/>
              <a:gd name="connsiteY24" fmla="*/ 1262129 h 2575774"/>
              <a:gd name="connsiteX25" fmla="*/ 579550 w 4456735"/>
              <a:gd name="connsiteY25" fmla="*/ 1300766 h 2575774"/>
              <a:gd name="connsiteX26" fmla="*/ 656823 w 4456735"/>
              <a:gd name="connsiteY26" fmla="*/ 1352281 h 2575774"/>
              <a:gd name="connsiteX27" fmla="*/ 695460 w 4456735"/>
              <a:gd name="connsiteY27" fmla="*/ 1378039 h 2575774"/>
              <a:gd name="connsiteX28" fmla="*/ 734096 w 4456735"/>
              <a:gd name="connsiteY28" fmla="*/ 1403797 h 2575774"/>
              <a:gd name="connsiteX29" fmla="*/ 772733 w 4456735"/>
              <a:gd name="connsiteY29" fmla="*/ 1481070 h 2575774"/>
              <a:gd name="connsiteX30" fmla="*/ 798491 w 4456735"/>
              <a:gd name="connsiteY30" fmla="*/ 1532586 h 2575774"/>
              <a:gd name="connsiteX31" fmla="*/ 850006 w 4456735"/>
              <a:gd name="connsiteY31" fmla="*/ 1558343 h 2575774"/>
              <a:gd name="connsiteX32" fmla="*/ 914400 w 4456735"/>
              <a:gd name="connsiteY32" fmla="*/ 1622738 h 2575774"/>
              <a:gd name="connsiteX33" fmla="*/ 991674 w 4456735"/>
              <a:gd name="connsiteY33" fmla="*/ 1687132 h 2575774"/>
              <a:gd name="connsiteX34" fmla="*/ 1043189 w 4456735"/>
              <a:gd name="connsiteY34" fmla="*/ 1738647 h 2575774"/>
              <a:gd name="connsiteX35" fmla="*/ 1197736 w 4456735"/>
              <a:gd name="connsiteY35" fmla="*/ 1815921 h 2575774"/>
              <a:gd name="connsiteX36" fmla="*/ 1236372 w 4456735"/>
              <a:gd name="connsiteY36" fmla="*/ 1828800 h 2575774"/>
              <a:gd name="connsiteX37" fmla="*/ 1287888 w 4456735"/>
              <a:gd name="connsiteY37" fmla="*/ 1854557 h 2575774"/>
              <a:gd name="connsiteX38" fmla="*/ 1339403 w 4456735"/>
              <a:gd name="connsiteY38" fmla="*/ 1867436 h 2575774"/>
              <a:gd name="connsiteX39" fmla="*/ 1429555 w 4456735"/>
              <a:gd name="connsiteY39" fmla="*/ 1893194 h 2575774"/>
              <a:gd name="connsiteX40" fmla="*/ 1635617 w 4456735"/>
              <a:gd name="connsiteY40" fmla="*/ 1931831 h 2575774"/>
              <a:gd name="connsiteX41" fmla="*/ 1738648 w 4456735"/>
              <a:gd name="connsiteY41" fmla="*/ 1957588 h 2575774"/>
              <a:gd name="connsiteX42" fmla="*/ 1815922 w 4456735"/>
              <a:gd name="connsiteY42" fmla="*/ 1983346 h 2575774"/>
              <a:gd name="connsiteX43" fmla="*/ 1854558 w 4456735"/>
              <a:gd name="connsiteY43" fmla="*/ 1996225 h 2575774"/>
              <a:gd name="connsiteX44" fmla="*/ 1893195 w 4456735"/>
              <a:gd name="connsiteY44" fmla="*/ 2009104 h 2575774"/>
              <a:gd name="connsiteX45" fmla="*/ 1931831 w 4456735"/>
              <a:gd name="connsiteY45" fmla="*/ 2034862 h 2575774"/>
              <a:gd name="connsiteX46" fmla="*/ 2034862 w 4456735"/>
              <a:gd name="connsiteY46" fmla="*/ 2060619 h 2575774"/>
              <a:gd name="connsiteX47" fmla="*/ 2073499 w 4456735"/>
              <a:gd name="connsiteY47" fmla="*/ 2086377 h 2575774"/>
              <a:gd name="connsiteX48" fmla="*/ 2176530 w 4456735"/>
              <a:gd name="connsiteY48" fmla="*/ 2125014 h 2575774"/>
              <a:gd name="connsiteX49" fmla="*/ 2240924 w 4456735"/>
              <a:gd name="connsiteY49" fmla="*/ 2150771 h 2575774"/>
              <a:gd name="connsiteX50" fmla="*/ 2421229 w 4456735"/>
              <a:gd name="connsiteY50" fmla="*/ 2228045 h 2575774"/>
              <a:gd name="connsiteX51" fmla="*/ 2537138 w 4456735"/>
              <a:gd name="connsiteY51" fmla="*/ 2266681 h 2575774"/>
              <a:gd name="connsiteX52" fmla="*/ 2575775 w 4456735"/>
              <a:gd name="connsiteY52" fmla="*/ 2279560 h 2575774"/>
              <a:gd name="connsiteX53" fmla="*/ 2614412 w 4456735"/>
              <a:gd name="connsiteY53" fmla="*/ 2292439 h 2575774"/>
              <a:gd name="connsiteX54" fmla="*/ 2665927 w 4456735"/>
              <a:gd name="connsiteY54" fmla="*/ 2305318 h 2575774"/>
              <a:gd name="connsiteX55" fmla="*/ 2717443 w 4456735"/>
              <a:gd name="connsiteY55" fmla="*/ 2331076 h 2575774"/>
              <a:gd name="connsiteX56" fmla="*/ 2768958 w 4456735"/>
              <a:gd name="connsiteY56" fmla="*/ 2343955 h 2575774"/>
              <a:gd name="connsiteX57" fmla="*/ 2807595 w 4456735"/>
              <a:gd name="connsiteY57" fmla="*/ 2356833 h 2575774"/>
              <a:gd name="connsiteX58" fmla="*/ 2884868 w 4456735"/>
              <a:gd name="connsiteY58" fmla="*/ 2395470 h 2575774"/>
              <a:gd name="connsiteX59" fmla="*/ 2936384 w 4456735"/>
              <a:gd name="connsiteY59" fmla="*/ 2421228 h 2575774"/>
              <a:gd name="connsiteX60" fmla="*/ 2987899 w 4456735"/>
              <a:gd name="connsiteY60" fmla="*/ 2434107 h 2575774"/>
              <a:gd name="connsiteX61" fmla="*/ 3026536 w 4456735"/>
              <a:gd name="connsiteY61" fmla="*/ 2446986 h 2575774"/>
              <a:gd name="connsiteX62" fmla="*/ 3168203 w 4456735"/>
              <a:gd name="connsiteY62" fmla="*/ 2472743 h 2575774"/>
              <a:gd name="connsiteX63" fmla="*/ 3206840 w 4456735"/>
              <a:gd name="connsiteY63" fmla="*/ 2485622 h 2575774"/>
              <a:gd name="connsiteX64" fmla="*/ 3438660 w 4456735"/>
              <a:gd name="connsiteY64" fmla="*/ 2511380 h 2575774"/>
              <a:gd name="connsiteX65" fmla="*/ 3477296 w 4456735"/>
              <a:gd name="connsiteY65" fmla="*/ 2524259 h 2575774"/>
              <a:gd name="connsiteX66" fmla="*/ 3515933 w 4456735"/>
              <a:gd name="connsiteY66" fmla="*/ 2550016 h 2575774"/>
              <a:gd name="connsiteX67" fmla="*/ 3593206 w 4456735"/>
              <a:gd name="connsiteY67" fmla="*/ 2575774 h 2575774"/>
              <a:gd name="connsiteX68" fmla="*/ 3709116 w 4456735"/>
              <a:gd name="connsiteY68" fmla="*/ 2562895 h 2575774"/>
              <a:gd name="connsiteX69" fmla="*/ 3760631 w 4456735"/>
              <a:gd name="connsiteY69" fmla="*/ 2485622 h 2575774"/>
              <a:gd name="connsiteX70" fmla="*/ 3837905 w 4456735"/>
              <a:gd name="connsiteY70" fmla="*/ 2434107 h 2575774"/>
              <a:gd name="connsiteX71" fmla="*/ 3953815 w 4456735"/>
              <a:gd name="connsiteY71" fmla="*/ 2395470 h 2575774"/>
              <a:gd name="connsiteX72" fmla="*/ 3992451 w 4456735"/>
              <a:gd name="connsiteY72" fmla="*/ 2382591 h 2575774"/>
              <a:gd name="connsiteX73" fmla="*/ 4018209 w 4456735"/>
              <a:gd name="connsiteY73" fmla="*/ 2343955 h 2575774"/>
              <a:gd name="connsiteX74" fmla="*/ 4056846 w 4456735"/>
              <a:gd name="connsiteY74" fmla="*/ 2331076 h 2575774"/>
              <a:gd name="connsiteX75" fmla="*/ 4095482 w 4456735"/>
              <a:gd name="connsiteY75" fmla="*/ 2305318 h 2575774"/>
              <a:gd name="connsiteX76" fmla="*/ 4146998 w 4456735"/>
              <a:gd name="connsiteY76" fmla="*/ 2228045 h 2575774"/>
              <a:gd name="connsiteX77" fmla="*/ 4159877 w 4456735"/>
              <a:gd name="connsiteY77" fmla="*/ 2189408 h 2575774"/>
              <a:gd name="connsiteX78" fmla="*/ 4185634 w 4456735"/>
              <a:gd name="connsiteY78" fmla="*/ 2150771 h 2575774"/>
              <a:gd name="connsiteX79" fmla="*/ 4211392 w 4456735"/>
              <a:gd name="connsiteY79" fmla="*/ 2073498 h 2575774"/>
              <a:gd name="connsiteX80" fmla="*/ 4224271 w 4456735"/>
              <a:gd name="connsiteY80" fmla="*/ 2034862 h 2575774"/>
              <a:gd name="connsiteX81" fmla="*/ 4250029 w 4456735"/>
              <a:gd name="connsiteY81" fmla="*/ 1918952 h 2575774"/>
              <a:gd name="connsiteX82" fmla="*/ 4262908 w 4456735"/>
              <a:gd name="connsiteY82" fmla="*/ 1867436 h 2575774"/>
              <a:gd name="connsiteX83" fmla="*/ 4327302 w 4456735"/>
              <a:gd name="connsiteY83" fmla="*/ 1790163 h 2575774"/>
              <a:gd name="connsiteX84" fmla="*/ 4365938 w 4456735"/>
              <a:gd name="connsiteY84" fmla="*/ 1648495 h 2575774"/>
              <a:gd name="connsiteX85" fmla="*/ 4365938 w 4456735"/>
              <a:gd name="connsiteY85" fmla="*/ 1648495 h 2575774"/>
              <a:gd name="connsiteX86" fmla="*/ 4378817 w 4456735"/>
              <a:gd name="connsiteY86" fmla="*/ 1596980 h 2575774"/>
              <a:gd name="connsiteX87" fmla="*/ 4404575 w 4456735"/>
              <a:gd name="connsiteY87" fmla="*/ 1558343 h 2575774"/>
              <a:gd name="connsiteX88" fmla="*/ 4430333 w 4456735"/>
              <a:gd name="connsiteY88" fmla="*/ 1468191 h 2575774"/>
              <a:gd name="connsiteX89" fmla="*/ 4456091 w 4456735"/>
              <a:gd name="connsiteY89" fmla="*/ 1365160 h 2575774"/>
              <a:gd name="connsiteX90" fmla="*/ 4443212 w 4456735"/>
              <a:gd name="connsiteY90" fmla="*/ 1197735 h 2575774"/>
              <a:gd name="connsiteX91" fmla="*/ 4430333 w 4456735"/>
              <a:gd name="connsiteY91" fmla="*/ 901521 h 2575774"/>
              <a:gd name="connsiteX92" fmla="*/ 4404575 w 4456735"/>
              <a:gd name="connsiteY92" fmla="*/ 759853 h 2575774"/>
              <a:gd name="connsiteX93" fmla="*/ 4391696 w 4456735"/>
              <a:gd name="connsiteY93" fmla="*/ 669701 h 2575774"/>
              <a:gd name="connsiteX94" fmla="*/ 4365938 w 4456735"/>
              <a:gd name="connsiteY94" fmla="*/ 553791 h 2575774"/>
              <a:gd name="connsiteX95" fmla="*/ 4340181 w 4456735"/>
              <a:gd name="connsiteY95" fmla="*/ 463639 h 2575774"/>
              <a:gd name="connsiteX96" fmla="*/ 4314423 w 4456735"/>
              <a:gd name="connsiteY96" fmla="*/ 425002 h 2575774"/>
              <a:gd name="connsiteX97" fmla="*/ 4288665 w 4456735"/>
              <a:gd name="connsiteY97" fmla="*/ 347729 h 2575774"/>
              <a:gd name="connsiteX98" fmla="*/ 4262908 w 4456735"/>
              <a:gd name="connsiteY98" fmla="*/ 309093 h 2575774"/>
              <a:gd name="connsiteX99" fmla="*/ 4237150 w 4456735"/>
              <a:gd name="connsiteY99" fmla="*/ 231819 h 2575774"/>
              <a:gd name="connsiteX100" fmla="*/ 4159877 w 4456735"/>
              <a:gd name="connsiteY100" fmla="*/ 193183 h 2575774"/>
              <a:gd name="connsiteX101" fmla="*/ 4095482 w 4456735"/>
              <a:gd name="connsiteY101" fmla="*/ 141667 h 2575774"/>
              <a:gd name="connsiteX102" fmla="*/ 4018209 w 4456735"/>
              <a:gd name="connsiteY102" fmla="*/ 90152 h 2575774"/>
              <a:gd name="connsiteX103" fmla="*/ 3979572 w 4456735"/>
              <a:gd name="connsiteY103" fmla="*/ 64394 h 2575774"/>
              <a:gd name="connsiteX104" fmla="*/ 3837905 w 4456735"/>
              <a:gd name="connsiteY104" fmla="*/ 25757 h 2575774"/>
              <a:gd name="connsiteX105" fmla="*/ 3799268 w 4456735"/>
              <a:gd name="connsiteY105" fmla="*/ 12878 h 2575774"/>
              <a:gd name="connsiteX106" fmla="*/ 3747753 w 4456735"/>
              <a:gd name="connsiteY106" fmla="*/ 0 h 2575774"/>
              <a:gd name="connsiteX107" fmla="*/ 3387144 w 4456735"/>
              <a:gd name="connsiteY107" fmla="*/ 12878 h 2575774"/>
              <a:gd name="connsiteX108" fmla="*/ 3219719 w 4456735"/>
              <a:gd name="connsiteY108" fmla="*/ 38636 h 2575774"/>
              <a:gd name="connsiteX109" fmla="*/ 3181082 w 4456735"/>
              <a:gd name="connsiteY109" fmla="*/ 64394 h 2575774"/>
              <a:gd name="connsiteX110" fmla="*/ 3155324 w 4456735"/>
              <a:gd name="connsiteY110" fmla="*/ 103031 h 2575774"/>
              <a:gd name="connsiteX111" fmla="*/ 3078051 w 4456735"/>
              <a:gd name="connsiteY111" fmla="*/ 154546 h 2575774"/>
              <a:gd name="connsiteX112" fmla="*/ 3065172 w 4456735"/>
              <a:gd name="connsiteY112" fmla="*/ 193183 h 2575774"/>
              <a:gd name="connsiteX113" fmla="*/ 3039415 w 4456735"/>
              <a:gd name="connsiteY113" fmla="*/ 231819 h 2575774"/>
              <a:gd name="connsiteX114" fmla="*/ 3026536 w 4456735"/>
              <a:gd name="connsiteY114" fmla="*/ 283335 h 2575774"/>
              <a:gd name="connsiteX115" fmla="*/ 3013657 w 4456735"/>
              <a:gd name="connsiteY115" fmla="*/ 321971 h 2575774"/>
              <a:gd name="connsiteX116" fmla="*/ 3052293 w 4456735"/>
              <a:gd name="connsiteY116" fmla="*/ 592428 h 2575774"/>
              <a:gd name="connsiteX117" fmla="*/ 3078051 w 4456735"/>
              <a:gd name="connsiteY117" fmla="*/ 669701 h 2575774"/>
              <a:gd name="connsiteX118" fmla="*/ 3090930 w 4456735"/>
              <a:gd name="connsiteY118" fmla="*/ 708338 h 2575774"/>
              <a:gd name="connsiteX119" fmla="*/ 3129567 w 4456735"/>
              <a:gd name="connsiteY119" fmla="*/ 734095 h 2575774"/>
              <a:gd name="connsiteX120" fmla="*/ 3155324 w 4456735"/>
              <a:gd name="connsiteY120" fmla="*/ 772732 h 2575774"/>
              <a:gd name="connsiteX121" fmla="*/ 3193961 w 4456735"/>
              <a:gd name="connsiteY121" fmla="*/ 811369 h 2575774"/>
              <a:gd name="connsiteX122" fmla="*/ 3206840 w 4456735"/>
              <a:gd name="connsiteY122" fmla="*/ 850005 h 2575774"/>
              <a:gd name="connsiteX123" fmla="*/ 3296992 w 4456735"/>
              <a:gd name="connsiteY123" fmla="*/ 965915 h 2575774"/>
              <a:gd name="connsiteX124" fmla="*/ 3335629 w 4456735"/>
              <a:gd name="connsiteY124" fmla="*/ 1043188 h 2575774"/>
              <a:gd name="connsiteX125" fmla="*/ 3361386 w 4456735"/>
              <a:gd name="connsiteY125" fmla="*/ 1081825 h 2575774"/>
              <a:gd name="connsiteX126" fmla="*/ 3412902 w 4456735"/>
              <a:gd name="connsiteY126" fmla="*/ 1210614 h 2575774"/>
              <a:gd name="connsiteX127" fmla="*/ 3425781 w 4456735"/>
              <a:gd name="connsiteY127" fmla="*/ 1249250 h 2575774"/>
              <a:gd name="connsiteX128" fmla="*/ 3438660 w 4456735"/>
              <a:gd name="connsiteY128" fmla="*/ 1738647 h 2575774"/>
              <a:gd name="connsiteX129" fmla="*/ 3400023 w 4456735"/>
              <a:gd name="connsiteY129" fmla="*/ 1828800 h 2575774"/>
              <a:gd name="connsiteX130" fmla="*/ 3361386 w 4456735"/>
              <a:gd name="connsiteY130" fmla="*/ 1841678 h 2575774"/>
              <a:gd name="connsiteX131" fmla="*/ 3322750 w 4456735"/>
              <a:gd name="connsiteY131" fmla="*/ 1867436 h 2575774"/>
              <a:gd name="connsiteX132" fmla="*/ 3245477 w 4456735"/>
              <a:gd name="connsiteY132" fmla="*/ 1893194 h 2575774"/>
              <a:gd name="connsiteX133" fmla="*/ 3168203 w 4456735"/>
              <a:gd name="connsiteY133" fmla="*/ 1918952 h 2575774"/>
              <a:gd name="connsiteX134" fmla="*/ 3090930 w 4456735"/>
              <a:gd name="connsiteY134" fmla="*/ 1944709 h 2575774"/>
              <a:gd name="connsiteX135" fmla="*/ 3052293 w 4456735"/>
              <a:gd name="connsiteY135" fmla="*/ 1957588 h 2575774"/>
              <a:gd name="connsiteX136" fmla="*/ 2717443 w 4456735"/>
              <a:gd name="connsiteY136" fmla="*/ 1944709 h 2575774"/>
              <a:gd name="connsiteX137" fmla="*/ 2665927 w 4456735"/>
              <a:gd name="connsiteY137" fmla="*/ 1931831 h 2575774"/>
              <a:gd name="connsiteX138" fmla="*/ 2588654 w 4456735"/>
              <a:gd name="connsiteY138" fmla="*/ 1906073 h 2575774"/>
              <a:gd name="connsiteX139" fmla="*/ 2550017 w 4456735"/>
              <a:gd name="connsiteY139" fmla="*/ 1867436 h 2575774"/>
              <a:gd name="connsiteX140" fmla="*/ 2472744 w 4456735"/>
              <a:gd name="connsiteY140" fmla="*/ 1815921 h 2575774"/>
              <a:gd name="connsiteX141" fmla="*/ 2434108 w 4456735"/>
              <a:gd name="connsiteY141" fmla="*/ 1777284 h 2575774"/>
              <a:gd name="connsiteX142" fmla="*/ 2408350 w 4456735"/>
              <a:gd name="connsiteY142" fmla="*/ 1738647 h 2575774"/>
              <a:gd name="connsiteX143" fmla="*/ 2369713 w 4456735"/>
              <a:gd name="connsiteY143" fmla="*/ 1712890 h 2575774"/>
              <a:gd name="connsiteX144" fmla="*/ 2318198 w 4456735"/>
              <a:gd name="connsiteY144" fmla="*/ 1648495 h 2575774"/>
              <a:gd name="connsiteX145" fmla="*/ 2253803 w 4456735"/>
              <a:gd name="connsiteY145" fmla="*/ 1584101 h 2575774"/>
              <a:gd name="connsiteX146" fmla="*/ 2189409 w 4456735"/>
              <a:gd name="connsiteY146" fmla="*/ 1468191 h 2575774"/>
              <a:gd name="connsiteX147" fmla="*/ 2150772 w 4456735"/>
              <a:gd name="connsiteY147" fmla="*/ 1455312 h 2575774"/>
              <a:gd name="connsiteX148" fmla="*/ 1996226 w 4456735"/>
              <a:gd name="connsiteY148" fmla="*/ 1326524 h 2575774"/>
              <a:gd name="connsiteX149" fmla="*/ 1957589 w 4456735"/>
              <a:gd name="connsiteY149" fmla="*/ 1300766 h 2575774"/>
              <a:gd name="connsiteX150" fmla="*/ 1944710 w 4456735"/>
              <a:gd name="connsiteY150" fmla="*/ 1262129 h 2575774"/>
              <a:gd name="connsiteX151" fmla="*/ 1906074 w 4456735"/>
              <a:gd name="connsiteY151" fmla="*/ 1223493 h 2575774"/>
              <a:gd name="connsiteX152" fmla="*/ 1880316 w 4456735"/>
              <a:gd name="connsiteY152" fmla="*/ 1184856 h 2575774"/>
              <a:gd name="connsiteX153" fmla="*/ 1841679 w 4456735"/>
              <a:gd name="connsiteY153" fmla="*/ 1146219 h 2575774"/>
              <a:gd name="connsiteX154" fmla="*/ 1751527 w 4456735"/>
              <a:gd name="connsiteY154" fmla="*/ 1043188 h 2575774"/>
              <a:gd name="connsiteX155" fmla="*/ 1725769 w 4456735"/>
              <a:gd name="connsiteY155" fmla="*/ 1004552 h 2575774"/>
              <a:gd name="connsiteX156" fmla="*/ 1687133 w 4456735"/>
              <a:gd name="connsiteY156" fmla="*/ 991673 h 2575774"/>
              <a:gd name="connsiteX157" fmla="*/ 1648496 w 4456735"/>
              <a:gd name="connsiteY157" fmla="*/ 965915 h 2575774"/>
              <a:gd name="connsiteX158" fmla="*/ 1584102 w 4456735"/>
              <a:gd name="connsiteY158" fmla="*/ 914400 h 2575774"/>
              <a:gd name="connsiteX159" fmla="*/ 1558344 w 4456735"/>
              <a:gd name="connsiteY159" fmla="*/ 875763 h 2575774"/>
              <a:gd name="connsiteX160" fmla="*/ 1481071 w 4456735"/>
              <a:gd name="connsiteY160" fmla="*/ 824247 h 2575774"/>
              <a:gd name="connsiteX161" fmla="*/ 1455313 w 4456735"/>
              <a:gd name="connsiteY161" fmla="*/ 785611 h 2575774"/>
              <a:gd name="connsiteX162" fmla="*/ 1365161 w 4456735"/>
              <a:gd name="connsiteY162" fmla="*/ 708338 h 2575774"/>
              <a:gd name="connsiteX163" fmla="*/ 1275009 w 4456735"/>
              <a:gd name="connsiteY163" fmla="*/ 605307 h 2575774"/>
              <a:gd name="connsiteX164" fmla="*/ 1249251 w 4456735"/>
              <a:gd name="connsiteY164" fmla="*/ 566670 h 2575774"/>
              <a:gd name="connsiteX165" fmla="*/ 1236372 w 4456735"/>
              <a:gd name="connsiteY165" fmla="*/ 528033 h 2575774"/>
              <a:gd name="connsiteX166" fmla="*/ 1197736 w 4456735"/>
              <a:gd name="connsiteY166" fmla="*/ 502276 h 2575774"/>
              <a:gd name="connsiteX167" fmla="*/ 1107584 w 4456735"/>
              <a:gd name="connsiteY167" fmla="*/ 399245 h 2575774"/>
              <a:gd name="connsiteX168" fmla="*/ 1081826 w 4456735"/>
              <a:gd name="connsiteY168" fmla="*/ 360608 h 2575774"/>
              <a:gd name="connsiteX169" fmla="*/ 1068947 w 4456735"/>
              <a:gd name="connsiteY169" fmla="*/ 321971 h 2575774"/>
              <a:gd name="connsiteX170" fmla="*/ 953037 w 4456735"/>
              <a:gd name="connsiteY170" fmla="*/ 257577 h 2575774"/>
              <a:gd name="connsiteX171" fmla="*/ 914400 w 4456735"/>
              <a:gd name="connsiteY171" fmla="*/ 231819 h 2575774"/>
              <a:gd name="connsiteX172" fmla="*/ 837127 w 4456735"/>
              <a:gd name="connsiteY172" fmla="*/ 206062 h 2575774"/>
              <a:gd name="connsiteX173" fmla="*/ 824248 w 4456735"/>
              <a:gd name="connsiteY173" fmla="*/ 180304 h 257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4456735" h="2575774">
                <a:moveTo>
                  <a:pt x="824248" y="180304"/>
                </a:moveTo>
                <a:cubicBezTo>
                  <a:pt x="802783" y="173865"/>
                  <a:pt x="746912" y="172247"/>
                  <a:pt x="708338" y="167425"/>
                </a:cubicBezTo>
                <a:cubicBezTo>
                  <a:pt x="642051" y="159139"/>
                  <a:pt x="605362" y="152409"/>
                  <a:pt x="540913" y="141667"/>
                </a:cubicBezTo>
                <a:cubicBezTo>
                  <a:pt x="421731" y="149116"/>
                  <a:pt x="351296" y="148043"/>
                  <a:pt x="244699" y="167425"/>
                </a:cubicBezTo>
                <a:cubicBezTo>
                  <a:pt x="227284" y="170591"/>
                  <a:pt x="210356" y="176011"/>
                  <a:pt x="193184" y="180304"/>
                </a:cubicBezTo>
                <a:lnTo>
                  <a:pt x="77274" y="257577"/>
                </a:lnTo>
                <a:lnTo>
                  <a:pt x="38637" y="283335"/>
                </a:lnTo>
                <a:cubicBezTo>
                  <a:pt x="34344" y="309093"/>
                  <a:pt x="31423" y="335117"/>
                  <a:pt x="25758" y="360608"/>
                </a:cubicBezTo>
                <a:cubicBezTo>
                  <a:pt x="22813" y="373860"/>
                  <a:pt x="15824" y="385993"/>
                  <a:pt x="12879" y="399245"/>
                </a:cubicBezTo>
                <a:cubicBezTo>
                  <a:pt x="7214" y="424736"/>
                  <a:pt x="4293" y="450760"/>
                  <a:pt x="0" y="476518"/>
                </a:cubicBezTo>
                <a:cubicBezTo>
                  <a:pt x="4293" y="502276"/>
                  <a:pt x="6546" y="528458"/>
                  <a:pt x="12879" y="553791"/>
                </a:cubicBezTo>
                <a:cubicBezTo>
                  <a:pt x="19464" y="580131"/>
                  <a:pt x="30051" y="605306"/>
                  <a:pt x="38637" y="631064"/>
                </a:cubicBezTo>
                <a:lnTo>
                  <a:pt x="51516" y="669701"/>
                </a:lnTo>
                <a:cubicBezTo>
                  <a:pt x="55809" y="682580"/>
                  <a:pt x="53099" y="700808"/>
                  <a:pt x="64395" y="708338"/>
                </a:cubicBezTo>
                <a:lnTo>
                  <a:pt x="103031" y="734095"/>
                </a:lnTo>
                <a:cubicBezTo>
                  <a:pt x="107324" y="746974"/>
                  <a:pt x="109317" y="760865"/>
                  <a:pt x="115910" y="772732"/>
                </a:cubicBezTo>
                <a:cubicBezTo>
                  <a:pt x="130944" y="799793"/>
                  <a:pt x="167426" y="850005"/>
                  <a:pt x="167426" y="850005"/>
                </a:cubicBezTo>
                <a:cubicBezTo>
                  <a:pt x="192311" y="924659"/>
                  <a:pt x="178435" y="921427"/>
                  <a:pt x="231820" y="965915"/>
                </a:cubicBezTo>
                <a:cubicBezTo>
                  <a:pt x="243711" y="975824"/>
                  <a:pt x="257578" y="983087"/>
                  <a:pt x="270457" y="991673"/>
                </a:cubicBezTo>
                <a:cubicBezTo>
                  <a:pt x="279043" y="1004552"/>
                  <a:pt x="284566" y="1020116"/>
                  <a:pt x="296215" y="1030309"/>
                </a:cubicBezTo>
                <a:cubicBezTo>
                  <a:pt x="319513" y="1050694"/>
                  <a:pt x="347730" y="1064653"/>
                  <a:pt x="373488" y="1081825"/>
                </a:cubicBezTo>
                <a:lnTo>
                  <a:pt x="450761" y="1133340"/>
                </a:lnTo>
                <a:lnTo>
                  <a:pt x="489398" y="1159098"/>
                </a:lnTo>
                <a:lnTo>
                  <a:pt x="528034" y="1184856"/>
                </a:lnTo>
                <a:cubicBezTo>
                  <a:pt x="560406" y="1281972"/>
                  <a:pt x="516738" y="1162265"/>
                  <a:pt x="566671" y="1262129"/>
                </a:cubicBezTo>
                <a:cubicBezTo>
                  <a:pt x="572742" y="1274271"/>
                  <a:pt x="569951" y="1291167"/>
                  <a:pt x="579550" y="1300766"/>
                </a:cubicBezTo>
                <a:cubicBezTo>
                  <a:pt x="601440" y="1322656"/>
                  <a:pt x="631065" y="1335109"/>
                  <a:pt x="656823" y="1352281"/>
                </a:cubicBezTo>
                <a:lnTo>
                  <a:pt x="695460" y="1378039"/>
                </a:lnTo>
                <a:lnTo>
                  <a:pt x="734096" y="1403797"/>
                </a:lnTo>
                <a:cubicBezTo>
                  <a:pt x="757709" y="1474635"/>
                  <a:pt x="732787" y="1411164"/>
                  <a:pt x="772733" y="1481070"/>
                </a:cubicBezTo>
                <a:cubicBezTo>
                  <a:pt x="782258" y="1497739"/>
                  <a:pt x="784915" y="1519010"/>
                  <a:pt x="798491" y="1532586"/>
                </a:cubicBezTo>
                <a:cubicBezTo>
                  <a:pt x="812066" y="1546161"/>
                  <a:pt x="832834" y="1549757"/>
                  <a:pt x="850006" y="1558343"/>
                </a:cubicBezTo>
                <a:cubicBezTo>
                  <a:pt x="897227" y="1629175"/>
                  <a:pt x="850008" y="1569078"/>
                  <a:pt x="914400" y="1622738"/>
                </a:cubicBezTo>
                <a:cubicBezTo>
                  <a:pt x="1013558" y="1705369"/>
                  <a:pt x="895751" y="1623183"/>
                  <a:pt x="991674" y="1687132"/>
                </a:cubicBezTo>
                <a:cubicBezTo>
                  <a:pt x="1013530" y="1752699"/>
                  <a:pt x="986990" y="1707425"/>
                  <a:pt x="1043189" y="1738647"/>
                </a:cubicBezTo>
                <a:cubicBezTo>
                  <a:pt x="1192991" y="1821870"/>
                  <a:pt x="1047295" y="1765774"/>
                  <a:pt x="1197736" y="1815921"/>
                </a:cubicBezTo>
                <a:cubicBezTo>
                  <a:pt x="1210615" y="1820214"/>
                  <a:pt x="1224230" y="1822729"/>
                  <a:pt x="1236372" y="1828800"/>
                </a:cubicBezTo>
                <a:cubicBezTo>
                  <a:pt x="1253544" y="1837386"/>
                  <a:pt x="1269912" y="1847816"/>
                  <a:pt x="1287888" y="1854557"/>
                </a:cubicBezTo>
                <a:cubicBezTo>
                  <a:pt x="1304461" y="1860772"/>
                  <a:pt x="1322384" y="1862573"/>
                  <a:pt x="1339403" y="1867436"/>
                </a:cubicBezTo>
                <a:cubicBezTo>
                  <a:pt x="1382272" y="1879685"/>
                  <a:pt x="1381245" y="1885142"/>
                  <a:pt x="1429555" y="1893194"/>
                </a:cubicBezTo>
                <a:cubicBezTo>
                  <a:pt x="1535490" y="1910850"/>
                  <a:pt x="1531967" y="1897284"/>
                  <a:pt x="1635617" y="1931831"/>
                </a:cubicBezTo>
                <a:cubicBezTo>
                  <a:pt x="1752876" y="1970914"/>
                  <a:pt x="1567654" y="1910953"/>
                  <a:pt x="1738648" y="1957588"/>
                </a:cubicBezTo>
                <a:cubicBezTo>
                  <a:pt x="1764843" y="1964732"/>
                  <a:pt x="1790164" y="1974760"/>
                  <a:pt x="1815922" y="1983346"/>
                </a:cubicBezTo>
                <a:lnTo>
                  <a:pt x="1854558" y="1996225"/>
                </a:lnTo>
                <a:lnTo>
                  <a:pt x="1893195" y="2009104"/>
                </a:lnTo>
                <a:cubicBezTo>
                  <a:pt x="1906074" y="2017690"/>
                  <a:pt x="1917338" y="2029427"/>
                  <a:pt x="1931831" y="2034862"/>
                </a:cubicBezTo>
                <a:cubicBezTo>
                  <a:pt x="1990622" y="2056908"/>
                  <a:pt x="1987190" y="2036783"/>
                  <a:pt x="2034862" y="2060619"/>
                </a:cubicBezTo>
                <a:cubicBezTo>
                  <a:pt x="2048706" y="2067541"/>
                  <a:pt x="2059655" y="2079455"/>
                  <a:pt x="2073499" y="2086377"/>
                </a:cubicBezTo>
                <a:cubicBezTo>
                  <a:pt x="2123278" y="2111267"/>
                  <a:pt x="2131945" y="2108295"/>
                  <a:pt x="2176530" y="2125014"/>
                </a:cubicBezTo>
                <a:cubicBezTo>
                  <a:pt x="2198176" y="2133131"/>
                  <a:pt x="2219798" y="2141382"/>
                  <a:pt x="2240924" y="2150771"/>
                </a:cubicBezTo>
                <a:cubicBezTo>
                  <a:pt x="2343701" y="2196449"/>
                  <a:pt x="2250759" y="2171223"/>
                  <a:pt x="2421229" y="2228045"/>
                </a:cubicBezTo>
                <a:lnTo>
                  <a:pt x="2537138" y="2266681"/>
                </a:lnTo>
                <a:lnTo>
                  <a:pt x="2575775" y="2279560"/>
                </a:lnTo>
                <a:cubicBezTo>
                  <a:pt x="2588654" y="2283853"/>
                  <a:pt x="2601242" y="2289146"/>
                  <a:pt x="2614412" y="2292439"/>
                </a:cubicBezTo>
                <a:cubicBezTo>
                  <a:pt x="2631584" y="2296732"/>
                  <a:pt x="2649354" y="2299103"/>
                  <a:pt x="2665927" y="2305318"/>
                </a:cubicBezTo>
                <a:cubicBezTo>
                  <a:pt x="2683903" y="2312059"/>
                  <a:pt x="2699467" y="2324335"/>
                  <a:pt x="2717443" y="2331076"/>
                </a:cubicBezTo>
                <a:cubicBezTo>
                  <a:pt x="2734016" y="2337291"/>
                  <a:pt x="2751939" y="2339093"/>
                  <a:pt x="2768958" y="2343955"/>
                </a:cubicBezTo>
                <a:cubicBezTo>
                  <a:pt x="2782011" y="2347684"/>
                  <a:pt x="2794716" y="2352540"/>
                  <a:pt x="2807595" y="2356833"/>
                </a:cubicBezTo>
                <a:cubicBezTo>
                  <a:pt x="2881842" y="2406333"/>
                  <a:pt x="2810220" y="2363478"/>
                  <a:pt x="2884868" y="2395470"/>
                </a:cubicBezTo>
                <a:cubicBezTo>
                  <a:pt x="2902515" y="2403033"/>
                  <a:pt x="2918408" y="2414487"/>
                  <a:pt x="2936384" y="2421228"/>
                </a:cubicBezTo>
                <a:cubicBezTo>
                  <a:pt x="2952957" y="2427443"/>
                  <a:pt x="2970880" y="2429244"/>
                  <a:pt x="2987899" y="2434107"/>
                </a:cubicBezTo>
                <a:cubicBezTo>
                  <a:pt x="3000952" y="2437837"/>
                  <a:pt x="3013366" y="2443694"/>
                  <a:pt x="3026536" y="2446986"/>
                </a:cubicBezTo>
                <a:cubicBezTo>
                  <a:pt x="3120271" y="2470419"/>
                  <a:pt x="3064883" y="2449783"/>
                  <a:pt x="3168203" y="2472743"/>
                </a:cubicBezTo>
                <a:cubicBezTo>
                  <a:pt x="3181455" y="2475688"/>
                  <a:pt x="3193528" y="2482960"/>
                  <a:pt x="3206840" y="2485622"/>
                </a:cubicBezTo>
                <a:cubicBezTo>
                  <a:pt x="3272123" y="2498679"/>
                  <a:pt x="3378932" y="2505950"/>
                  <a:pt x="3438660" y="2511380"/>
                </a:cubicBezTo>
                <a:cubicBezTo>
                  <a:pt x="3451539" y="2515673"/>
                  <a:pt x="3465154" y="2518188"/>
                  <a:pt x="3477296" y="2524259"/>
                </a:cubicBezTo>
                <a:cubicBezTo>
                  <a:pt x="3491140" y="2531181"/>
                  <a:pt x="3501789" y="2543730"/>
                  <a:pt x="3515933" y="2550016"/>
                </a:cubicBezTo>
                <a:cubicBezTo>
                  <a:pt x="3540744" y="2561043"/>
                  <a:pt x="3593206" y="2575774"/>
                  <a:pt x="3593206" y="2575774"/>
                </a:cubicBezTo>
                <a:cubicBezTo>
                  <a:pt x="3631843" y="2571481"/>
                  <a:pt x="3671402" y="2572323"/>
                  <a:pt x="3709116" y="2562895"/>
                </a:cubicBezTo>
                <a:cubicBezTo>
                  <a:pt x="3784124" y="2544143"/>
                  <a:pt x="3719249" y="2532916"/>
                  <a:pt x="3760631" y="2485622"/>
                </a:cubicBezTo>
                <a:cubicBezTo>
                  <a:pt x="3781016" y="2462324"/>
                  <a:pt x="3808537" y="2443897"/>
                  <a:pt x="3837905" y="2434107"/>
                </a:cubicBezTo>
                <a:lnTo>
                  <a:pt x="3953815" y="2395470"/>
                </a:lnTo>
                <a:lnTo>
                  <a:pt x="3992451" y="2382591"/>
                </a:lnTo>
                <a:cubicBezTo>
                  <a:pt x="4001037" y="2369712"/>
                  <a:pt x="4006122" y="2353624"/>
                  <a:pt x="4018209" y="2343955"/>
                </a:cubicBezTo>
                <a:cubicBezTo>
                  <a:pt x="4028810" y="2335474"/>
                  <a:pt x="4044704" y="2337147"/>
                  <a:pt x="4056846" y="2331076"/>
                </a:cubicBezTo>
                <a:cubicBezTo>
                  <a:pt x="4070690" y="2324154"/>
                  <a:pt x="4082603" y="2313904"/>
                  <a:pt x="4095482" y="2305318"/>
                </a:cubicBezTo>
                <a:cubicBezTo>
                  <a:pt x="4112654" y="2279560"/>
                  <a:pt x="4137209" y="2257413"/>
                  <a:pt x="4146998" y="2228045"/>
                </a:cubicBezTo>
                <a:cubicBezTo>
                  <a:pt x="4151291" y="2215166"/>
                  <a:pt x="4153806" y="2201551"/>
                  <a:pt x="4159877" y="2189408"/>
                </a:cubicBezTo>
                <a:cubicBezTo>
                  <a:pt x="4166799" y="2175564"/>
                  <a:pt x="4179348" y="2164915"/>
                  <a:pt x="4185634" y="2150771"/>
                </a:cubicBezTo>
                <a:cubicBezTo>
                  <a:pt x="4196661" y="2125960"/>
                  <a:pt x="4202806" y="2099256"/>
                  <a:pt x="4211392" y="2073498"/>
                </a:cubicBezTo>
                <a:cubicBezTo>
                  <a:pt x="4215685" y="2060619"/>
                  <a:pt x="4220978" y="2048032"/>
                  <a:pt x="4224271" y="2034862"/>
                </a:cubicBezTo>
                <a:cubicBezTo>
                  <a:pt x="4255680" y="1909225"/>
                  <a:pt x="4217328" y="2066104"/>
                  <a:pt x="4250029" y="1918952"/>
                </a:cubicBezTo>
                <a:cubicBezTo>
                  <a:pt x="4253869" y="1901673"/>
                  <a:pt x="4255936" y="1883705"/>
                  <a:pt x="4262908" y="1867436"/>
                </a:cubicBezTo>
                <a:cubicBezTo>
                  <a:pt x="4276356" y="1836058"/>
                  <a:pt x="4304094" y="1813371"/>
                  <a:pt x="4327302" y="1790163"/>
                </a:cubicBezTo>
                <a:cubicBezTo>
                  <a:pt x="4345506" y="1699145"/>
                  <a:pt x="4333259" y="1746536"/>
                  <a:pt x="4365938" y="1648495"/>
                </a:cubicBezTo>
                <a:lnTo>
                  <a:pt x="4365938" y="1648495"/>
                </a:lnTo>
                <a:cubicBezTo>
                  <a:pt x="4370231" y="1631323"/>
                  <a:pt x="4371844" y="1613249"/>
                  <a:pt x="4378817" y="1596980"/>
                </a:cubicBezTo>
                <a:cubicBezTo>
                  <a:pt x="4384914" y="1582753"/>
                  <a:pt x="4397653" y="1572187"/>
                  <a:pt x="4404575" y="1558343"/>
                </a:cubicBezTo>
                <a:cubicBezTo>
                  <a:pt x="4414869" y="1537755"/>
                  <a:pt x="4424830" y="1487450"/>
                  <a:pt x="4430333" y="1468191"/>
                </a:cubicBezTo>
                <a:cubicBezTo>
                  <a:pt x="4456735" y="1375784"/>
                  <a:pt x="4429906" y="1496085"/>
                  <a:pt x="4456091" y="1365160"/>
                </a:cubicBezTo>
                <a:cubicBezTo>
                  <a:pt x="4451798" y="1309352"/>
                  <a:pt x="4446317" y="1253622"/>
                  <a:pt x="4443212" y="1197735"/>
                </a:cubicBezTo>
                <a:cubicBezTo>
                  <a:pt x="4437730" y="1099056"/>
                  <a:pt x="4436907" y="1000133"/>
                  <a:pt x="4430333" y="901521"/>
                </a:cubicBezTo>
                <a:cubicBezTo>
                  <a:pt x="4422423" y="782877"/>
                  <a:pt x="4420459" y="847215"/>
                  <a:pt x="4404575" y="759853"/>
                </a:cubicBezTo>
                <a:cubicBezTo>
                  <a:pt x="4399145" y="729987"/>
                  <a:pt x="4396312" y="699704"/>
                  <a:pt x="4391696" y="669701"/>
                </a:cubicBezTo>
                <a:cubicBezTo>
                  <a:pt x="4372326" y="543797"/>
                  <a:pt x="4389289" y="635522"/>
                  <a:pt x="4365938" y="553791"/>
                </a:cubicBezTo>
                <a:cubicBezTo>
                  <a:pt x="4360435" y="534530"/>
                  <a:pt x="4350476" y="484228"/>
                  <a:pt x="4340181" y="463639"/>
                </a:cubicBezTo>
                <a:cubicBezTo>
                  <a:pt x="4333259" y="449794"/>
                  <a:pt x="4320710" y="439147"/>
                  <a:pt x="4314423" y="425002"/>
                </a:cubicBezTo>
                <a:cubicBezTo>
                  <a:pt x="4303396" y="400191"/>
                  <a:pt x="4303726" y="370320"/>
                  <a:pt x="4288665" y="347729"/>
                </a:cubicBezTo>
                <a:cubicBezTo>
                  <a:pt x="4280079" y="334850"/>
                  <a:pt x="4269194" y="323237"/>
                  <a:pt x="4262908" y="309093"/>
                </a:cubicBezTo>
                <a:cubicBezTo>
                  <a:pt x="4251881" y="284282"/>
                  <a:pt x="4259742" y="246879"/>
                  <a:pt x="4237150" y="231819"/>
                </a:cubicBezTo>
                <a:cubicBezTo>
                  <a:pt x="4187217" y="198532"/>
                  <a:pt x="4213197" y="210957"/>
                  <a:pt x="4159877" y="193183"/>
                </a:cubicBezTo>
                <a:cubicBezTo>
                  <a:pt x="4112284" y="121794"/>
                  <a:pt x="4161349" y="178260"/>
                  <a:pt x="4095482" y="141667"/>
                </a:cubicBezTo>
                <a:cubicBezTo>
                  <a:pt x="4068421" y="126633"/>
                  <a:pt x="4043967" y="107324"/>
                  <a:pt x="4018209" y="90152"/>
                </a:cubicBezTo>
                <a:cubicBezTo>
                  <a:pt x="4005330" y="81566"/>
                  <a:pt x="3994256" y="69289"/>
                  <a:pt x="3979572" y="64394"/>
                </a:cubicBezTo>
                <a:cubicBezTo>
                  <a:pt x="3813799" y="9136"/>
                  <a:pt x="3983531" y="62164"/>
                  <a:pt x="3837905" y="25757"/>
                </a:cubicBezTo>
                <a:cubicBezTo>
                  <a:pt x="3824735" y="22464"/>
                  <a:pt x="3812321" y="16607"/>
                  <a:pt x="3799268" y="12878"/>
                </a:cubicBezTo>
                <a:cubicBezTo>
                  <a:pt x="3782249" y="8016"/>
                  <a:pt x="3764925" y="4293"/>
                  <a:pt x="3747753" y="0"/>
                </a:cubicBezTo>
                <a:lnTo>
                  <a:pt x="3387144" y="12878"/>
                </a:lnTo>
                <a:cubicBezTo>
                  <a:pt x="3354117" y="14616"/>
                  <a:pt x="3264903" y="16044"/>
                  <a:pt x="3219719" y="38636"/>
                </a:cubicBezTo>
                <a:cubicBezTo>
                  <a:pt x="3205875" y="45558"/>
                  <a:pt x="3193961" y="55808"/>
                  <a:pt x="3181082" y="64394"/>
                </a:cubicBezTo>
                <a:cubicBezTo>
                  <a:pt x="3172496" y="77273"/>
                  <a:pt x="3166973" y="92838"/>
                  <a:pt x="3155324" y="103031"/>
                </a:cubicBezTo>
                <a:cubicBezTo>
                  <a:pt x="3132027" y="123416"/>
                  <a:pt x="3078051" y="154546"/>
                  <a:pt x="3078051" y="154546"/>
                </a:cubicBezTo>
                <a:cubicBezTo>
                  <a:pt x="3073758" y="167425"/>
                  <a:pt x="3071243" y="181041"/>
                  <a:pt x="3065172" y="193183"/>
                </a:cubicBezTo>
                <a:cubicBezTo>
                  <a:pt x="3058250" y="207027"/>
                  <a:pt x="3045512" y="217592"/>
                  <a:pt x="3039415" y="231819"/>
                </a:cubicBezTo>
                <a:cubicBezTo>
                  <a:pt x="3032443" y="248088"/>
                  <a:pt x="3031399" y="266316"/>
                  <a:pt x="3026536" y="283335"/>
                </a:cubicBezTo>
                <a:cubicBezTo>
                  <a:pt x="3022807" y="296388"/>
                  <a:pt x="3017950" y="309092"/>
                  <a:pt x="3013657" y="321971"/>
                </a:cubicBezTo>
                <a:cubicBezTo>
                  <a:pt x="3021006" y="402815"/>
                  <a:pt x="3026002" y="513556"/>
                  <a:pt x="3052293" y="592428"/>
                </a:cubicBezTo>
                <a:lnTo>
                  <a:pt x="3078051" y="669701"/>
                </a:lnTo>
                <a:cubicBezTo>
                  <a:pt x="3082344" y="682580"/>
                  <a:pt x="3079634" y="700808"/>
                  <a:pt x="3090930" y="708338"/>
                </a:cubicBezTo>
                <a:lnTo>
                  <a:pt x="3129567" y="734095"/>
                </a:lnTo>
                <a:cubicBezTo>
                  <a:pt x="3138153" y="746974"/>
                  <a:pt x="3145415" y="760841"/>
                  <a:pt x="3155324" y="772732"/>
                </a:cubicBezTo>
                <a:cubicBezTo>
                  <a:pt x="3166984" y="786724"/>
                  <a:pt x="3183858" y="796214"/>
                  <a:pt x="3193961" y="811369"/>
                </a:cubicBezTo>
                <a:cubicBezTo>
                  <a:pt x="3201491" y="822664"/>
                  <a:pt x="3200247" y="838138"/>
                  <a:pt x="3206840" y="850005"/>
                </a:cubicBezTo>
                <a:cubicBezTo>
                  <a:pt x="3271942" y="967188"/>
                  <a:pt x="3234416" y="890823"/>
                  <a:pt x="3296992" y="965915"/>
                </a:cubicBezTo>
                <a:cubicBezTo>
                  <a:pt x="3343126" y="1021276"/>
                  <a:pt x="3306589" y="985106"/>
                  <a:pt x="3335629" y="1043188"/>
                </a:cubicBezTo>
                <a:cubicBezTo>
                  <a:pt x="3342551" y="1057032"/>
                  <a:pt x="3353707" y="1068386"/>
                  <a:pt x="3361386" y="1081825"/>
                </a:cubicBezTo>
                <a:cubicBezTo>
                  <a:pt x="3391708" y="1134890"/>
                  <a:pt x="3391790" y="1147280"/>
                  <a:pt x="3412902" y="1210614"/>
                </a:cubicBezTo>
                <a:lnTo>
                  <a:pt x="3425781" y="1249250"/>
                </a:lnTo>
                <a:cubicBezTo>
                  <a:pt x="3430074" y="1412382"/>
                  <a:pt x="3438660" y="1575458"/>
                  <a:pt x="3438660" y="1738647"/>
                </a:cubicBezTo>
                <a:cubicBezTo>
                  <a:pt x="3438660" y="1763394"/>
                  <a:pt x="3421054" y="1811975"/>
                  <a:pt x="3400023" y="1828800"/>
                </a:cubicBezTo>
                <a:cubicBezTo>
                  <a:pt x="3389422" y="1837280"/>
                  <a:pt x="3374265" y="1837385"/>
                  <a:pt x="3361386" y="1841678"/>
                </a:cubicBezTo>
                <a:cubicBezTo>
                  <a:pt x="3348507" y="1850264"/>
                  <a:pt x="3336894" y="1861150"/>
                  <a:pt x="3322750" y="1867436"/>
                </a:cubicBezTo>
                <a:cubicBezTo>
                  <a:pt x="3297939" y="1878463"/>
                  <a:pt x="3271235" y="1884608"/>
                  <a:pt x="3245477" y="1893194"/>
                </a:cubicBezTo>
                <a:lnTo>
                  <a:pt x="3168203" y="1918952"/>
                </a:lnTo>
                <a:lnTo>
                  <a:pt x="3090930" y="1944709"/>
                </a:lnTo>
                <a:lnTo>
                  <a:pt x="3052293" y="1957588"/>
                </a:lnTo>
                <a:cubicBezTo>
                  <a:pt x="2940676" y="1953295"/>
                  <a:pt x="2828895" y="1952139"/>
                  <a:pt x="2717443" y="1944709"/>
                </a:cubicBezTo>
                <a:cubicBezTo>
                  <a:pt x="2699782" y="1943532"/>
                  <a:pt x="2682881" y="1936917"/>
                  <a:pt x="2665927" y="1931831"/>
                </a:cubicBezTo>
                <a:cubicBezTo>
                  <a:pt x="2639921" y="1924029"/>
                  <a:pt x="2588654" y="1906073"/>
                  <a:pt x="2588654" y="1906073"/>
                </a:cubicBezTo>
                <a:cubicBezTo>
                  <a:pt x="2575775" y="1893194"/>
                  <a:pt x="2564394" y="1878618"/>
                  <a:pt x="2550017" y="1867436"/>
                </a:cubicBezTo>
                <a:cubicBezTo>
                  <a:pt x="2525581" y="1848430"/>
                  <a:pt x="2494633" y="1837811"/>
                  <a:pt x="2472744" y="1815921"/>
                </a:cubicBezTo>
                <a:cubicBezTo>
                  <a:pt x="2459865" y="1803042"/>
                  <a:pt x="2445768" y="1791276"/>
                  <a:pt x="2434108" y="1777284"/>
                </a:cubicBezTo>
                <a:cubicBezTo>
                  <a:pt x="2424199" y="1765393"/>
                  <a:pt x="2419295" y="1749592"/>
                  <a:pt x="2408350" y="1738647"/>
                </a:cubicBezTo>
                <a:cubicBezTo>
                  <a:pt x="2397405" y="1727702"/>
                  <a:pt x="2382592" y="1721476"/>
                  <a:pt x="2369713" y="1712890"/>
                </a:cubicBezTo>
                <a:cubicBezTo>
                  <a:pt x="2344641" y="1637673"/>
                  <a:pt x="2376451" y="1706748"/>
                  <a:pt x="2318198" y="1648495"/>
                </a:cubicBezTo>
                <a:cubicBezTo>
                  <a:pt x="2232342" y="1562639"/>
                  <a:pt x="2356832" y="1652787"/>
                  <a:pt x="2253803" y="1584101"/>
                </a:cubicBezTo>
                <a:cubicBezTo>
                  <a:pt x="2242463" y="1550081"/>
                  <a:pt x="2222622" y="1479262"/>
                  <a:pt x="2189409" y="1468191"/>
                </a:cubicBezTo>
                <a:lnTo>
                  <a:pt x="2150772" y="1455312"/>
                </a:lnTo>
                <a:cubicBezTo>
                  <a:pt x="2051609" y="1356149"/>
                  <a:pt x="2103808" y="1398245"/>
                  <a:pt x="1996226" y="1326524"/>
                </a:cubicBezTo>
                <a:lnTo>
                  <a:pt x="1957589" y="1300766"/>
                </a:lnTo>
                <a:cubicBezTo>
                  <a:pt x="1953296" y="1287887"/>
                  <a:pt x="1952240" y="1273425"/>
                  <a:pt x="1944710" y="1262129"/>
                </a:cubicBezTo>
                <a:cubicBezTo>
                  <a:pt x="1934607" y="1246975"/>
                  <a:pt x="1917734" y="1237485"/>
                  <a:pt x="1906074" y="1223493"/>
                </a:cubicBezTo>
                <a:cubicBezTo>
                  <a:pt x="1896165" y="1211602"/>
                  <a:pt x="1890225" y="1196747"/>
                  <a:pt x="1880316" y="1184856"/>
                </a:cubicBezTo>
                <a:cubicBezTo>
                  <a:pt x="1868656" y="1170864"/>
                  <a:pt x="1852861" y="1160596"/>
                  <a:pt x="1841679" y="1146219"/>
                </a:cubicBezTo>
                <a:cubicBezTo>
                  <a:pt x="1760773" y="1042197"/>
                  <a:pt x="1826324" y="1093053"/>
                  <a:pt x="1751527" y="1043188"/>
                </a:cubicBezTo>
                <a:cubicBezTo>
                  <a:pt x="1742941" y="1030309"/>
                  <a:pt x="1737856" y="1014221"/>
                  <a:pt x="1725769" y="1004552"/>
                </a:cubicBezTo>
                <a:cubicBezTo>
                  <a:pt x="1715168" y="996072"/>
                  <a:pt x="1699275" y="997744"/>
                  <a:pt x="1687133" y="991673"/>
                </a:cubicBezTo>
                <a:cubicBezTo>
                  <a:pt x="1673289" y="984751"/>
                  <a:pt x="1661375" y="974501"/>
                  <a:pt x="1648496" y="965915"/>
                </a:cubicBezTo>
                <a:cubicBezTo>
                  <a:pt x="1574676" y="855185"/>
                  <a:pt x="1672970" y="985494"/>
                  <a:pt x="1584102" y="914400"/>
                </a:cubicBezTo>
                <a:cubicBezTo>
                  <a:pt x="1572015" y="904731"/>
                  <a:pt x="1569993" y="885956"/>
                  <a:pt x="1558344" y="875763"/>
                </a:cubicBezTo>
                <a:cubicBezTo>
                  <a:pt x="1535047" y="855378"/>
                  <a:pt x="1481071" y="824247"/>
                  <a:pt x="1481071" y="824247"/>
                </a:cubicBezTo>
                <a:cubicBezTo>
                  <a:pt x="1472485" y="811368"/>
                  <a:pt x="1465222" y="797502"/>
                  <a:pt x="1455313" y="785611"/>
                </a:cubicBezTo>
                <a:cubicBezTo>
                  <a:pt x="1425413" y="749730"/>
                  <a:pt x="1403066" y="736766"/>
                  <a:pt x="1365161" y="708338"/>
                </a:cubicBezTo>
                <a:cubicBezTo>
                  <a:pt x="1305060" y="618185"/>
                  <a:pt x="1339404" y="648235"/>
                  <a:pt x="1275009" y="605307"/>
                </a:cubicBezTo>
                <a:cubicBezTo>
                  <a:pt x="1266423" y="592428"/>
                  <a:pt x="1256173" y="580515"/>
                  <a:pt x="1249251" y="566670"/>
                </a:cubicBezTo>
                <a:cubicBezTo>
                  <a:pt x="1243180" y="554528"/>
                  <a:pt x="1244853" y="538634"/>
                  <a:pt x="1236372" y="528033"/>
                </a:cubicBezTo>
                <a:cubicBezTo>
                  <a:pt x="1226703" y="515947"/>
                  <a:pt x="1210615" y="510862"/>
                  <a:pt x="1197736" y="502276"/>
                </a:cubicBezTo>
                <a:cubicBezTo>
                  <a:pt x="1137634" y="412123"/>
                  <a:pt x="1171978" y="442174"/>
                  <a:pt x="1107584" y="399245"/>
                </a:cubicBezTo>
                <a:cubicBezTo>
                  <a:pt x="1098998" y="386366"/>
                  <a:pt x="1088748" y="374453"/>
                  <a:pt x="1081826" y="360608"/>
                </a:cubicBezTo>
                <a:cubicBezTo>
                  <a:pt x="1075755" y="348466"/>
                  <a:pt x="1078546" y="331570"/>
                  <a:pt x="1068947" y="321971"/>
                </a:cubicBezTo>
                <a:cubicBezTo>
                  <a:pt x="987734" y="240758"/>
                  <a:pt x="1017817" y="289967"/>
                  <a:pt x="953037" y="257577"/>
                </a:cubicBezTo>
                <a:cubicBezTo>
                  <a:pt x="939192" y="250655"/>
                  <a:pt x="928545" y="238105"/>
                  <a:pt x="914400" y="231819"/>
                </a:cubicBezTo>
                <a:cubicBezTo>
                  <a:pt x="889589" y="220792"/>
                  <a:pt x="837127" y="206062"/>
                  <a:pt x="837127" y="206062"/>
                </a:cubicBezTo>
                <a:cubicBezTo>
                  <a:pt x="793439" y="176936"/>
                  <a:pt x="845713" y="186743"/>
                  <a:pt x="824248" y="180304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" presetClass="entr" presetSubtype="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" presetClass="entr" presetSubtype="9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7" grpId="0" animBg="1"/>
      <p:bldP spid="7" grpId="1" animBg="1"/>
      <p:bldP spid="7" grpId="2" animBg="1"/>
      <p:bldP spid="8" grpId="0" animBg="1"/>
      <p:bldP spid="10" grpId="0" animBg="1"/>
      <p:bldP spid="38" grpId="0" animBg="1"/>
      <p:bldP spid="38" grpId="1" animBg="1"/>
      <p:bldP spid="38" grpId="2" animBg="1"/>
      <p:bldP spid="42" grpId="0" animBg="1"/>
      <p:bldP spid="54" grpId="0" animBg="1"/>
      <p:bldP spid="54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428596" y="857232"/>
          <a:ext cx="382904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31"/>
                <a:gridCol w="478631"/>
                <a:gridCol w="478631"/>
                <a:gridCol w="478631"/>
                <a:gridCol w="478631"/>
                <a:gridCol w="535803"/>
                <a:gridCol w="421459"/>
                <a:gridCol w="478631"/>
              </a:tblGrid>
              <a:tr h="266267"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NS</a:t>
                      </a:r>
                      <a:endParaRPr lang="hr-H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#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20</a:t>
            </a:fld>
            <a:endParaRPr lang="hr-HR"/>
          </a:p>
        </p:txBody>
      </p:sp>
      <p:sp>
        <p:nvSpPr>
          <p:cNvPr id="6" name="TextBox 5"/>
          <p:cNvSpPr txBox="1"/>
          <p:nvPr/>
        </p:nvSpPr>
        <p:spPr>
          <a:xfrm>
            <a:off x="1000100" y="5072074"/>
            <a:ext cx="2428892" cy="1477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1">
            <a:spAutoFit/>
          </a:bodyPr>
          <a:lstStyle/>
          <a:p>
            <a:pPr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1) 	</a:t>
            </a:r>
            <a:r>
              <a:rPr lang="hr-HR" dirty="0" smtClean="0"/>
              <a:t>E</a:t>
            </a: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	</a:t>
            </a:r>
            <a:r>
              <a:rPr lang="hr-HR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* B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2) 	</a:t>
            </a:r>
            <a:r>
              <a:rPr lang="en-US" dirty="0" smtClean="0"/>
              <a:t>E	</a:t>
            </a:r>
            <a:r>
              <a:rPr lang="en-US" dirty="0" smtClean="0">
                <a:sym typeface="Wingdings" pitchFamily="2" charset="2"/>
              </a:rPr>
              <a:t> 	</a:t>
            </a:r>
            <a:r>
              <a:rPr lang="hr-HR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+ B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3) 	E	 	B</a:t>
            </a:r>
          </a:p>
          <a:p>
            <a:pPr marL="342900" indent="-342900">
              <a:buAutoNum type="arabicParenR" startAt="4"/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B	</a:t>
            </a:r>
            <a:r>
              <a:rPr lang="en-US" dirty="0" smtClean="0">
                <a:sym typeface="Wingdings" pitchFamily="2" charset="2"/>
              </a:rPr>
              <a:t>	0</a:t>
            </a:r>
          </a:p>
          <a:p>
            <a:pPr marL="342900" indent="-342900">
              <a:buAutoNum type="arabicParenR" startAt="4"/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>
                <a:sym typeface="Wingdings" pitchFamily="2" charset="2"/>
              </a:rPr>
              <a:t>B		1</a:t>
            </a:r>
            <a:endParaRPr lang="hr-HR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929190" y="1285860"/>
          <a:ext cx="3500465" cy="369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928695"/>
                <a:gridCol w="1000134"/>
              </a:tblGrid>
              <a:tr h="4107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Ulaz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+ 1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en-US" baseline="0" dirty="0" smtClean="0"/>
                        <a:t>2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‘1’, 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428596" y="857232"/>
          <a:ext cx="382904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31"/>
                <a:gridCol w="478631"/>
                <a:gridCol w="478631"/>
                <a:gridCol w="478631"/>
                <a:gridCol w="478631"/>
                <a:gridCol w="535803"/>
                <a:gridCol w="421459"/>
                <a:gridCol w="478631"/>
              </a:tblGrid>
              <a:tr h="266267"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NS</a:t>
                      </a:r>
                      <a:endParaRPr lang="hr-H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#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s6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21</a:t>
            </a:fld>
            <a:endParaRPr lang="hr-HR"/>
          </a:p>
        </p:txBody>
      </p:sp>
      <p:sp>
        <p:nvSpPr>
          <p:cNvPr id="6" name="TextBox 5"/>
          <p:cNvSpPr txBox="1"/>
          <p:nvPr/>
        </p:nvSpPr>
        <p:spPr>
          <a:xfrm>
            <a:off x="1000100" y="5072074"/>
            <a:ext cx="2428892" cy="1477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1">
            <a:spAutoFit/>
          </a:bodyPr>
          <a:lstStyle/>
          <a:p>
            <a:pPr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1) 	</a:t>
            </a:r>
            <a:r>
              <a:rPr lang="hr-HR" dirty="0" smtClean="0"/>
              <a:t>E</a:t>
            </a: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	</a:t>
            </a:r>
            <a:r>
              <a:rPr lang="hr-HR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* B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2) 	</a:t>
            </a:r>
            <a:r>
              <a:rPr lang="en-US" dirty="0" smtClean="0"/>
              <a:t>E	</a:t>
            </a:r>
            <a:r>
              <a:rPr lang="en-US" dirty="0" smtClean="0">
                <a:sym typeface="Wingdings" pitchFamily="2" charset="2"/>
              </a:rPr>
              <a:t> 	</a:t>
            </a:r>
            <a:r>
              <a:rPr lang="hr-HR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+ B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3) 	E	 	B</a:t>
            </a:r>
          </a:p>
          <a:p>
            <a:pPr marL="342900" indent="-342900">
              <a:buAutoNum type="arabicParenR" startAt="4"/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B	</a:t>
            </a:r>
            <a:r>
              <a:rPr lang="en-US" dirty="0" smtClean="0">
                <a:sym typeface="Wingdings" pitchFamily="2" charset="2"/>
              </a:rPr>
              <a:t>	0</a:t>
            </a:r>
          </a:p>
          <a:p>
            <a:pPr marL="342900" indent="-342900">
              <a:buAutoNum type="arabicParenR" startAt="4"/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>
                <a:sym typeface="Wingdings" pitchFamily="2" charset="2"/>
              </a:rPr>
              <a:t>B		1</a:t>
            </a:r>
            <a:endParaRPr lang="hr-HR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929190" y="1285860"/>
          <a:ext cx="3500465" cy="369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928695"/>
                <a:gridCol w="1000134"/>
              </a:tblGrid>
              <a:tr h="4107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Ulaz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+ 1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‘1’, 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10769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428596" y="857232"/>
          <a:ext cx="382904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31"/>
                <a:gridCol w="478631"/>
                <a:gridCol w="478631"/>
                <a:gridCol w="478631"/>
                <a:gridCol w="478631"/>
                <a:gridCol w="535803"/>
                <a:gridCol w="421459"/>
                <a:gridCol w="478631"/>
              </a:tblGrid>
              <a:tr h="266267"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NS</a:t>
                      </a:r>
                      <a:endParaRPr lang="hr-H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#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22</a:t>
            </a:fld>
            <a:endParaRPr lang="hr-HR"/>
          </a:p>
        </p:txBody>
      </p:sp>
      <p:sp>
        <p:nvSpPr>
          <p:cNvPr id="6" name="TextBox 5"/>
          <p:cNvSpPr txBox="1"/>
          <p:nvPr/>
        </p:nvSpPr>
        <p:spPr>
          <a:xfrm>
            <a:off x="1000100" y="5072074"/>
            <a:ext cx="2428892" cy="1477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1">
            <a:spAutoFit/>
          </a:bodyPr>
          <a:lstStyle/>
          <a:p>
            <a:pPr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1) 	</a:t>
            </a:r>
            <a:r>
              <a:rPr lang="hr-HR" dirty="0" smtClean="0"/>
              <a:t>E</a:t>
            </a: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	</a:t>
            </a:r>
            <a:r>
              <a:rPr lang="hr-HR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* B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2) 	</a:t>
            </a:r>
            <a:r>
              <a:rPr lang="en-US" dirty="0" smtClean="0"/>
              <a:t>E	</a:t>
            </a:r>
            <a:r>
              <a:rPr lang="en-US" dirty="0" smtClean="0">
                <a:sym typeface="Wingdings" pitchFamily="2" charset="2"/>
              </a:rPr>
              <a:t> 	</a:t>
            </a:r>
            <a:r>
              <a:rPr lang="hr-HR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+ B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3) 	E	 	B</a:t>
            </a:r>
          </a:p>
          <a:p>
            <a:pPr marL="342900" indent="-342900">
              <a:buAutoNum type="arabicParenR" startAt="4"/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B	</a:t>
            </a:r>
            <a:r>
              <a:rPr lang="en-US" dirty="0" smtClean="0">
                <a:sym typeface="Wingdings" pitchFamily="2" charset="2"/>
              </a:rPr>
              <a:t>	0</a:t>
            </a:r>
          </a:p>
          <a:p>
            <a:pPr marL="342900" indent="-342900">
              <a:buAutoNum type="arabicParenR" startAt="4"/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>
                <a:sym typeface="Wingdings" pitchFamily="2" charset="2"/>
              </a:rPr>
              <a:t>B		1</a:t>
            </a:r>
            <a:endParaRPr lang="hr-HR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929190" y="1285860"/>
          <a:ext cx="3500465" cy="369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928695"/>
                <a:gridCol w="1000134"/>
              </a:tblGrid>
              <a:tr h="4107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Ulaz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+ 1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‘1’, 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B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+ 1</a:t>
                      </a:r>
                      <a:r>
                        <a:rPr lang="en-US" baseline="0" dirty="0" smtClean="0"/>
                        <a:t>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428596" y="857232"/>
          <a:ext cx="382904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31"/>
                <a:gridCol w="478631"/>
                <a:gridCol w="478631"/>
                <a:gridCol w="478631"/>
                <a:gridCol w="478631"/>
                <a:gridCol w="535803"/>
                <a:gridCol w="421459"/>
                <a:gridCol w="478631"/>
              </a:tblGrid>
              <a:tr h="266267"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NS</a:t>
                      </a:r>
                      <a:endParaRPr lang="hr-H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#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23</a:t>
            </a:fld>
            <a:endParaRPr lang="hr-HR"/>
          </a:p>
        </p:txBody>
      </p:sp>
      <p:sp>
        <p:nvSpPr>
          <p:cNvPr id="6" name="TextBox 5"/>
          <p:cNvSpPr txBox="1"/>
          <p:nvPr/>
        </p:nvSpPr>
        <p:spPr>
          <a:xfrm>
            <a:off x="1000100" y="5072074"/>
            <a:ext cx="2428892" cy="1477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1">
            <a:spAutoFit/>
          </a:bodyPr>
          <a:lstStyle/>
          <a:p>
            <a:pPr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1) 	</a:t>
            </a:r>
            <a:r>
              <a:rPr lang="hr-HR" dirty="0" smtClean="0"/>
              <a:t>E</a:t>
            </a: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	</a:t>
            </a:r>
            <a:r>
              <a:rPr lang="hr-HR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* B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2) 	</a:t>
            </a:r>
            <a:r>
              <a:rPr lang="en-US" dirty="0" smtClean="0"/>
              <a:t>E	</a:t>
            </a:r>
            <a:r>
              <a:rPr lang="en-US" dirty="0" smtClean="0">
                <a:sym typeface="Wingdings" pitchFamily="2" charset="2"/>
              </a:rPr>
              <a:t> 	</a:t>
            </a:r>
            <a:r>
              <a:rPr lang="hr-HR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+ B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3) 	E	 	B</a:t>
            </a:r>
          </a:p>
          <a:p>
            <a:pPr marL="342900" indent="-342900">
              <a:buAutoNum type="arabicParenR" startAt="4"/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B	</a:t>
            </a:r>
            <a:r>
              <a:rPr lang="en-US" dirty="0" smtClean="0">
                <a:sym typeface="Wingdings" pitchFamily="2" charset="2"/>
              </a:rPr>
              <a:t>	0</a:t>
            </a:r>
          </a:p>
          <a:p>
            <a:pPr marL="342900" indent="-342900">
              <a:buAutoNum type="arabicParenR" startAt="4"/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>
                <a:sym typeface="Wingdings" pitchFamily="2" charset="2"/>
              </a:rPr>
              <a:t>B		1</a:t>
            </a:r>
            <a:endParaRPr lang="hr-HR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929190" y="1285860"/>
          <a:ext cx="3500465" cy="369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928695"/>
                <a:gridCol w="1000134"/>
              </a:tblGrid>
              <a:tr h="4107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Ulaz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+ 1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‘1’, 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B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+ 1</a:t>
                      </a:r>
                      <a:r>
                        <a:rPr lang="en-US" baseline="0" dirty="0" smtClean="0"/>
                        <a:t>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428596" y="857232"/>
          <a:ext cx="382904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31"/>
                <a:gridCol w="478631"/>
                <a:gridCol w="478631"/>
                <a:gridCol w="478631"/>
                <a:gridCol w="478631"/>
                <a:gridCol w="535803"/>
                <a:gridCol w="421459"/>
                <a:gridCol w="478631"/>
              </a:tblGrid>
              <a:tr h="266267"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NS</a:t>
                      </a:r>
                      <a:endParaRPr lang="hr-H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#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24</a:t>
            </a:fld>
            <a:endParaRPr lang="hr-HR"/>
          </a:p>
        </p:txBody>
      </p:sp>
      <p:sp>
        <p:nvSpPr>
          <p:cNvPr id="6" name="TextBox 5"/>
          <p:cNvSpPr txBox="1"/>
          <p:nvPr/>
        </p:nvSpPr>
        <p:spPr>
          <a:xfrm>
            <a:off x="1000100" y="5072074"/>
            <a:ext cx="2428892" cy="1477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1">
            <a:spAutoFit/>
          </a:bodyPr>
          <a:lstStyle/>
          <a:p>
            <a:pPr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1) 	</a:t>
            </a:r>
            <a:r>
              <a:rPr lang="hr-HR" dirty="0" smtClean="0"/>
              <a:t>E</a:t>
            </a: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	</a:t>
            </a:r>
            <a:r>
              <a:rPr lang="hr-HR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* B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2) 	</a:t>
            </a:r>
            <a:r>
              <a:rPr lang="en-US" dirty="0" smtClean="0"/>
              <a:t>E	</a:t>
            </a:r>
            <a:r>
              <a:rPr lang="en-US" dirty="0" smtClean="0">
                <a:sym typeface="Wingdings" pitchFamily="2" charset="2"/>
              </a:rPr>
              <a:t> 	</a:t>
            </a:r>
            <a:r>
              <a:rPr lang="hr-HR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+ B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3) 	E	 	B</a:t>
            </a:r>
          </a:p>
          <a:p>
            <a:pPr marL="342900" indent="-342900">
              <a:buAutoNum type="arabicParenR" startAt="4"/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B	</a:t>
            </a:r>
            <a:r>
              <a:rPr lang="en-US" dirty="0" smtClean="0">
                <a:sym typeface="Wingdings" pitchFamily="2" charset="2"/>
              </a:rPr>
              <a:t>	0</a:t>
            </a:r>
          </a:p>
          <a:p>
            <a:pPr marL="342900" indent="-342900">
              <a:buAutoNum type="arabicParenR" startAt="4"/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>
                <a:sym typeface="Wingdings" pitchFamily="2" charset="2"/>
              </a:rPr>
              <a:t>B		1</a:t>
            </a:r>
            <a:endParaRPr lang="hr-HR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929190" y="1285860"/>
          <a:ext cx="3500465" cy="369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928695"/>
                <a:gridCol w="1000134"/>
              </a:tblGrid>
              <a:tr h="4107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Ulaz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+ 1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‘1’, 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B, 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+ 1</a:t>
                      </a:r>
                      <a:r>
                        <a:rPr lang="en-US" baseline="0" dirty="0" smtClean="0"/>
                        <a:t>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428596" y="857232"/>
          <a:ext cx="382904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31"/>
                <a:gridCol w="478631"/>
                <a:gridCol w="478631"/>
                <a:gridCol w="478631"/>
                <a:gridCol w="478631"/>
                <a:gridCol w="535803"/>
                <a:gridCol w="421459"/>
                <a:gridCol w="478631"/>
              </a:tblGrid>
              <a:tr h="266267"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NS</a:t>
                      </a:r>
                      <a:endParaRPr lang="hr-H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#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s6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25</a:t>
            </a:fld>
            <a:endParaRPr lang="hr-HR"/>
          </a:p>
        </p:txBody>
      </p:sp>
      <p:sp>
        <p:nvSpPr>
          <p:cNvPr id="6" name="TextBox 5"/>
          <p:cNvSpPr txBox="1"/>
          <p:nvPr/>
        </p:nvSpPr>
        <p:spPr>
          <a:xfrm>
            <a:off x="1000100" y="5072074"/>
            <a:ext cx="2428892" cy="1477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1">
            <a:spAutoFit/>
          </a:bodyPr>
          <a:lstStyle/>
          <a:p>
            <a:pPr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1) 	</a:t>
            </a:r>
            <a:r>
              <a:rPr lang="hr-HR" dirty="0" smtClean="0"/>
              <a:t>E</a:t>
            </a: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	</a:t>
            </a:r>
            <a:r>
              <a:rPr lang="hr-HR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* B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2) 	</a:t>
            </a:r>
            <a:r>
              <a:rPr lang="en-US" dirty="0" smtClean="0"/>
              <a:t>E	</a:t>
            </a:r>
            <a:r>
              <a:rPr lang="en-US" dirty="0" smtClean="0">
                <a:sym typeface="Wingdings" pitchFamily="2" charset="2"/>
              </a:rPr>
              <a:t> 	</a:t>
            </a:r>
            <a:r>
              <a:rPr lang="hr-HR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+ B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3) 	E	 	B</a:t>
            </a:r>
          </a:p>
          <a:p>
            <a:pPr marL="342900" indent="-342900">
              <a:buAutoNum type="arabicParenR" startAt="4"/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B	</a:t>
            </a:r>
            <a:r>
              <a:rPr lang="en-US" dirty="0" smtClean="0">
                <a:sym typeface="Wingdings" pitchFamily="2" charset="2"/>
              </a:rPr>
              <a:t>	0</a:t>
            </a:r>
          </a:p>
          <a:p>
            <a:pPr marL="342900" indent="-342900">
              <a:buAutoNum type="arabicParenR" startAt="4"/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>
                <a:sym typeface="Wingdings" pitchFamily="2" charset="2"/>
              </a:rPr>
              <a:t>B		1</a:t>
            </a:r>
            <a:endParaRPr lang="hr-HR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929190" y="1285860"/>
          <a:ext cx="3500465" cy="369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928695"/>
                <a:gridCol w="1000134"/>
              </a:tblGrid>
              <a:tr h="4107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Ulaz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+ 1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‘1’, 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B, 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+ 1</a:t>
                      </a:r>
                      <a:r>
                        <a:rPr lang="en-US" baseline="0" dirty="0" smtClean="0"/>
                        <a:t>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10769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428596" y="857232"/>
          <a:ext cx="382904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31"/>
                <a:gridCol w="478631"/>
                <a:gridCol w="478631"/>
                <a:gridCol w="478631"/>
                <a:gridCol w="478631"/>
                <a:gridCol w="535803"/>
                <a:gridCol w="421459"/>
                <a:gridCol w="478631"/>
              </a:tblGrid>
              <a:tr h="266267"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NS</a:t>
                      </a:r>
                      <a:endParaRPr lang="hr-H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#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26</a:t>
            </a:fld>
            <a:endParaRPr lang="hr-HR"/>
          </a:p>
        </p:txBody>
      </p:sp>
      <p:sp>
        <p:nvSpPr>
          <p:cNvPr id="6" name="TextBox 5"/>
          <p:cNvSpPr txBox="1"/>
          <p:nvPr/>
        </p:nvSpPr>
        <p:spPr>
          <a:xfrm>
            <a:off x="1000100" y="5072074"/>
            <a:ext cx="2428892" cy="1477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1">
            <a:spAutoFit/>
          </a:bodyPr>
          <a:lstStyle/>
          <a:p>
            <a:pPr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1) 	</a:t>
            </a:r>
            <a:r>
              <a:rPr lang="hr-HR" dirty="0" smtClean="0"/>
              <a:t>E</a:t>
            </a: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	</a:t>
            </a:r>
            <a:r>
              <a:rPr lang="hr-HR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* B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2) 	</a:t>
            </a:r>
            <a:r>
              <a:rPr lang="en-US" dirty="0" smtClean="0"/>
              <a:t>E	</a:t>
            </a:r>
            <a:r>
              <a:rPr lang="en-US" dirty="0" smtClean="0">
                <a:sym typeface="Wingdings" pitchFamily="2" charset="2"/>
              </a:rPr>
              <a:t> 	</a:t>
            </a:r>
            <a:r>
              <a:rPr lang="hr-HR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+ B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3) 	E	 	B</a:t>
            </a:r>
          </a:p>
          <a:p>
            <a:pPr marL="342900" indent="-342900">
              <a:buAutoNum type="arabicParenR" startAt="4"/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B	</a:t>
            </a:r>
            <a:r>
              <a:rPr lang="en-US" dirty="0" smtClean="0">
                <a:sym typeface="Wingdings" pitchFamily="2" charset="2"/>
              </a:rPr>
              <a:t>	0</a:t>
            </a:r>
          </a:p>
          <a:p>
            <a:pPr marL="342900" indent="-342900">
              <a:buAutoNum type="arabicParenR" startAt="4"/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>
                <a:sym typeface="Wingdings" pitchFamily="2" charset="2"/>
              </a:rPr>
              <a:t>B		1</a:t>
            </a:r>
            <a:endParaRPr lang="hr-HR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929190" y="1285860"/>
          <a:ext cx="3500465" cy="369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928695"/>
                <a:gridCol w="1000134"/>
              </a:tblGrid>
              <a:tr h="4107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Ulaz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+ 1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‘1’, 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B, 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+ 1</a:t>
                      </a:r>
                      <a:r>
                        <a:rPr lang="en-US" baseline="0" dirty="0" smtClean="0"/>
                        <a:t>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E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+ 1</a:t>
                      </a:r>
                      <a:r>
                        <a:rPr lang="en-US" baseline="0" dirty="0" smtClean="0"/>
                        <a:t> #</a:t>
                      </a:r>
                      <a:endParaRPr lang="hr-H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428596" y="857232"/>
          <a:ext cx="382904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31"/>
                <a:gridCol w="478631"/>
                <a:gridCol w="478631"/>
                <a:gridCol w="478631"/>
                <a:gridCol w="478631"/>
                <a:gridCol w="535803"/>
                <a:gridCol w="421459"/>
                <a:gridCol w="478631"/>
              </a:tblGrid>
              <a:tr h="266267"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NS</a:t>
                      </a:r>
                      <a:endParaRPr lang="hr-H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#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27</a:t>
            </a:fld>
            <a:endParaRPr lang="hr-HR"/>
          </a:p>
        </p:txBody>
      </p:sp>
      <p:sp>
        <p:nvSpPr>
          <p:cNvPr id="6" name="TextBox 5"/>
          <p:cNvSpPr txBox="1"/>
          <p:nvPr/>
        </p:nvSpPr>
        <p:spPr>
          <a:xfrm>
            <a:off x="1000100" y="5072074"/>
            <a:ext cx="2428892" cy="1477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1">
            <a:spAutoFit/>
          </a:bodyPr>
          <a:lstStyle/>
          <a:p>
            <a:pPr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1) 	</a:t>
            </a:r>
            <a:r>
              <a:rPr lang="hr-HR" dirty="0" smtClean="0"/>
              <a:t>E</a:t>
            </a: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	</a:t>
            </a:r>
            <a:r>
              <a:rPr lang="hr-HR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* B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2) 	</a:t>
            </a:r>
            <a:r>
              <a:rPr lang="en-US" dirty="0" smtClean="0"/>
              <a:t>E	</a:t>
            </a:r>
            <a:r>
              <a:rPr lang="en-US" dirty="0" smtClean="0">
                <a:sym typeface="Wingdings" pitchFamily="2" charset="2"/>
              </a:rPr>
              <a:t> 	</a:t>
            </a:r>
            <a:r>
              <a:rPr lang="hr-HR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+ B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3) 	E	 	B</a:t>
            </a:r>
          </a:p>
          <a:p>
            <a:pPr marL="342900" indent="-342900">
              <a:buAutoNum type="arabicParenR" startAt="4"/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B	</a:t>
            </a:r>
            <a:r>
              <a:rPr lang="en-US" dirty="0" smtClean="0">
                <a:sym typeface="Wingdings" pitchFamily="2" charset="2"/>
              </a:rPr>
              <a:t>	0</a:t>
            </a:r>
          </a:p>
          <a:p>
            <a:pPr marL="342900" indent="-342900">
              <a:buAutoNum type="arabicParenR" startAt="4"/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>
                <a:sym typeface="Wingdings" pitchFamily="2" charset="2"/>
              </a:rPr>
              <a:t>B		1</a:t>
            </a:r>
            <a:endParaRPr lang="hr-HR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929190" y="1285860"/>
          <a:ext cx="3500465" cy="369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928695"/>
                <a:gridCol w="1000134"/>
              </a:tblGrid>
              <a:tr h="4107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Ulaz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+ 1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‘1’, 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B, 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+ 1</a:t>
                      </a:r>
                      <a:r>
                        <a:rPr lang="en-US" baseline="0" dirty="0" smtClean="0"/>
                        <a:t>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E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+ 1</a:t>
                      </a:r>
                      <a:r>
                        <a:rPr lang="en-US" baseline="0" dirty="0" smtClean="0"/>
                        <a:t> #</a:t>
                      </a:r>
                      <a:endParaRPr lang="hr-H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428596" y="857232"/>
          <a:ext cx="382904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31"/>
                <a:gridCol w="478631"/>
                <a:gridCol w="478631"/>
                <a:gridCol w="478631"/>
                <a:gridCol w="478631"/>
                <a:gridCol w="535803"/>
                <a:gridCol w="421459"/>
                <a:gridCol w="478631"/>
              </a:tblGrid>
              <a:tr h="266267"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NS</a:t>
                      </a:r>
                      <a:endParaRPr lang="hr-H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#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28</a:t>
            </a:fld>
            <a:endParaRPr lang="hr-HR"/>
          </a:p>
        </p:txBody>
      </p:sp>
      <p:sp>
        <p:nvSpPr>
          <p:cNvPr id="6" name="TextBox 5"/>
          <p:cNvSpPr txBox="1"/>
          <p:nvPr/>
        </p:nvSpPr>
        <p:spPr>
          <a:xfrm>
            <a:off x="1000100" y="5072074"/>
            <a:ext cx="2428892" cy="1477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1">
            <a:spAutoFit/>
          </a:bodyPr>
          <a:lstStyle/>
          <a:p>
            <a:pPr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1) 	</a:t>
            </a:r>
            <a:r>
              <a:rPr lang="hr-HR" dirty="0" smtClean="0"/>
              <a:t>E</a:t>
            </a: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	</a:t>
            </a:r>
            <a:r>
              <a:rPr lang="hr-HR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* B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2) 	</a:t>
            </a:r>
            <a:r>
              <a:rPr lang="en-US" dirty="0" smtClean="0"/>
              <a:t>E	</a:t>
            </a:r>
            <a:r>
              <a:rPr lang="en-US" dirty="0" smtClean="0">
                <a:sym typeface="Wingdings" pitchFamily="2" charset="2"/>
              </a:rPr>
              <a:t> 	</a:t>
            </a:r>
            <a:r>
              <a:rPr lang="hr-HR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+ B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3) 	E	 	B</a:t>
            </a:r>
          </a:p>
          <a:p>
            <a:pPr marL="342900" indent="-342900">
              <a:buAutoNum type="arabicParenR" startAt="4"/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B	</a:t>
            </a:r>
            <a:r>
              <a:rPr lang="en-US" dirty="0" smtClean="0">
                <a:sym typeface="Wingdings" pitchFamily="2" charset="2"/>
              </a:rPr>
              <a:t>	0</a:t>
            </a:r>
          </a:p>
          <a:p>
            <a:pPr marL="342900" indent="-342900">
              <a:buAutoNum type="arabicParenR" startAt="4"/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>
                <a:sym typeface="Wingdings" pitchFamily="2" charset="2"/>
              </a:rPr>
              <a:t>B		1</a:t>
            </a:r>
            <a:endParaRPr lang="hr-HR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929190" y="1285860"/>
          <a:ext cx="3500465" cy="369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928695"/>
                <a:gridCol w="1000134"/>
              </a:tblGrid>
              <a:tr h="4107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Ulaz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+ 1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‘1’, 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B, 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+ 1</a:t>
                      </a:r>
                      <a:r>
                        <a:rPr lang="en-US" baseline="0" dirty="0" smtClean="0"/>
                        <a:t>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E, 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+ 1</a:t>
                      </a:r>
                      <a:r>
                        <a:rPr lang="en-US" baseline="0" dirty="0" smtClean="0"/>
                        <a:t> #</a:t>
                      </a:r>
                      <a:endParaRPr lang="hr-H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428596" y="857232"/>
          <a:ext cx="382904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31"/>
                <a:gridCol w="478631"/>
                <a:gridCol w="478631"/>
                <a:gridCol w="478631"/>
                <a:gridCol w="478631"/>
                <a:gridCol w="535803"/>
                <a:gridCol w="421459"/>
                <a:gridCol w="478631"/>
              </a:tblGrid>
              <a:tr h="266267"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NS</a:t>
                      </a:r>
                      <a:endParaRPr lang="hr-H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#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s5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s6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29</a:t>
            </a:fld>
            <a:endParaRPr lang="hr-HR"/>
          </a:p>
        </p:txBody>
      </p:sp>
      <p:sp>
        <p:nvSpPr>
          <p:cNvPr id="6" name="TextBox 5"/>
          <p:cNvSpPr txBox="1"/>
          <p:nvPr/>
        </p:nvSpPr>
        <p:spPr>
          <a:xfrm>
            <a:off x="1000100" y="5072074"/>
            <a:ext cx="2428892" cy="1477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1">
            <a:spAutoFit/>
          </a:bodyPr>
          <a:lstStyle/>
          <a:p>
            <a:pPr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1) 	</a:t>
            </a:r>
            <a:r>
              <a:rPr lang="hr-HR" dirty="0" smtClean="0"/>
              <a:t>E</a:t>
            </a: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	</a:t>
            </a:r>
            <a:r>
              <a:rPr lang="hr-HR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* B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2) 	</a:t>
            </a:r>
            <a:r>
              <a:rPr lang="en-US" dirty="0" smtClean="0"/>
              <a:t>E	</a:t>
            </a:r>
            <a:r>
              <a:rPr lang="en-US" dirty="0" smtClean="0">
                <a:sym typeface="Wingdings" pitchFamily="2" charset="2"/>
              </a:rPr>
              <a:t> 	</a:t>
            </a:r>
            <a:r>
              <a:rPr lang="hr-HR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+ B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3) 	E	 	B</a:t>
            </a:r>
          </a:p>
          <a:p>
            <a:pPr marL="342900" indent="-342900">
              <a:buAutoNum type="arabicParenR" startAt="4"/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B	</a:t>
            </a:r>
            <a:r>
              <a:rPr lang="en-US" dirty="0" smtClean="0">
                <a:sym typeface="Wingdings" pitchFamily="2" charset="2"/>
              </a:rPr>
              <a:t>	0</a:t>
            </a:r>
          </a:p>
          <a:p>
            <a:pPr marL="342900" indent="-342900">
              <a:buAutoNum type="arabicParenR" startAt="4"/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>
                <a:sym typeface="Wingdings" pitchFamily="2" charset="2"/>
              </a:rPr>
              <a:t>B		1</a:t>
            </a:r>
            <a:endParaRPr lang="hr-HR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929190" y="1285860"/>
          <a:ext cx="3500465" cy="369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928695"/>
                <a:gridCol w="1000134"/>
              </a:tblGrid>
              <a:tr h="4107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Ulaz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+ 1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‘1’, 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B, 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+ 1</a:t>
                      </a:r>
                      <a:r>
                        <a:rPr lang="en-US" baseline="0" dirty="0" smtClean="0"/>
                        <a:t>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E, 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+ 1</a:t>
                      </a:r>
                      <a:r>
                        <a:rPr lang="en-US" baseline="0" dirty="0" smtClean="0"/>
                        <a:t> #</a:t>
                      </a:r>
                      <a:endParaRPr lang="hr-H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s6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10769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389120"/>
          </a:xfrm>
        </p:spPr>
        <p:txBody>
          <a:bodyPr/>
          <a:lstStyle/>
          <a:p>
            <a:r>
              <a:rPr lang="en-US" sz="4800" dirty="0" smtClean="0"/>
              <a:t>S </a:t>
            </a:r>
            <a:r>
              <a:rPr lang="en-US" sz="4800" dirty="0" smtClean="0">
                <a:sym typeface="Wingdings"/>
              </a:rPr>
              <a:t> </a:t>
            </a:r>
            <a:r>
              <a:rPr lang="el-GR" sz="4800" dirty="0" smtClean="0">
                <a:sym typeface="Wingdings"/>
              </a:rPr>
              <a:t>γ</a:t>
            </a:r>
            <a:r>
              <a:rPr lang="en-US" sz="4800" baseline="-25000" dirty="0" smtClean="0">
                <a:sym typeface="Wingdings"/>
              </a:rPr>
              <a:t>1 </a:t>
            </a:r>
            <a:r>
              <a:rPr lang="en-US" sz="4800" dirty="0" smtClean="0">
                <a:sym typeface="Wingdings"/>
              </a:rPr>
              <a:t> </a:t>
            </a:r>
            <a:r>
              <a:rPr lang="el-GR" sz="4800" dirty="0" smtClean="0">
                <a:sym typeface="Wingdings"/>
              </a:rPr>
              <a:t>γ</a:t>
            </a:r>
            <a:r>
              <a:rPr lang="en-US" sz="4800" baseline="-25000" dirty="0" smtClean="0">
                <a:sym typeface="Wingdings"/>
              </a:rPr>
              <a:t>2</a:t>
            </a:r>
            <a:r>
              <a:rPr lang="en-US" sz="4800" dirty="0" smtClean="0">
                <a:sym typeface="Wingdings"/>
              </a:rPr>
              <a:t>  …  </a:t>
            </a:r>
            <a:r>
              <a:rPr lang="el-GR" sz="4800" dirty="0" smtClean="0">
                <a:sym typeface="Wingdings"/>
              </a:rPr>
              <a:t>γ</a:t>
            </a:r>
            <a:r>
              <a:rPr lang="en-US" sz="4800" baseline="-25000" dirty="0" smtClean="0">
                <a:sym typeface="Wingdings"/>
              </a:rPr>
              <a:t>n </a:t>
            </a:r>
            <a:r>
              <a:rPr lang="en-US" sz="4800" dirty="0" smtClean="0">
                <a:sym typeface="Wingdings"/>
              </a:rPr>
              <a:t> w</a:t>
            </a:r>
          </a:p>
          <a:p>
            <a:endParaRPr lang="en-US" sz="4800" baseline="-25000" dirty="0" smtClean="0">
              <a:sym typeface="Wingdings"/>
            </a:endParaRPr>
          </a:p>
          <a:p>
            <a:endParaRPr lang="en-US" sz="4800" baseline="-25000" dirty="0" smtClean="0">
              <a:sym typeface="Wingdings"/>
            </a:endParaRPr>
          </a:p>
          <a:p>
            <a:r>
              <a:rPr lang="en-US" sz="4800" dirty="0" err="1" smtClean="0">
                <a:sym typeface="Wingdings"/>
              </a:rPr>
              <a:t>Produkcija</a:t>
            </a:r>
            <a:r>
              <a:rPr lang="en-US" sz="4800" dirty="0" smtClean="0">
                <a:sym typeface="Wingdings"/>
              </a:rPr>
              <a:t>		A </a:t>
            </a:r>
            <a:r>
              <a:rPr lang="en-US" sz="4800" dirty="0" smtClean="0">
                <a:sym typeface="Wingdings" pitchFamily="2" charset="2"/>
              </a:rPr>
              <a:t></a:t>
            </a:r>
            <a:r>
              <a:rPr lang="en-US" sz="4800" dirty="0" smtClean="0">
                <a:sym typeface="Wingdings"/>
              </a:rPr>
              <a:t> </a:t>
            </a:r>
            <a:r>
              <a:rPr lang="el-GR" sz="4800" dirty="0" smtClean="0">
                <a:sym typeface="Wingdings"/>
              </a:rPr>
              <a:t>β</a:t>
            </a:r>
            <a:endParaRPr lang="en-US" sz="4800" dirty="0" smtClean="0">
              <a:sym typeface="Wingdings"/>
            </a:endParaRPr>
          </a:p>
          <a:p>
            <a:r>
              <a:rPr lang="en-US" sz="4800" dirty="0" err="1" smtClean="0">
                <a:sym typeface="Wingdings"/>
              </a:rPr>
              <a:t>Redukcija</a:t>
            </a:r>
            <a:r>
              <a:rPr lang="en-US" sz="4800" dirty="0" smtClean="0">
                <a:sym typeface="Wingdings"/>
              </a:rPr>
              <a:t>		A </a:t>
            </a:r>
            <a:r>
              <a:rPr lang="en-US" sz="4800" dirty="0" smtClean="0">
                <a:sym typeface="Wingdings" pitchFamily="2" charset="2"/>
              </a:rPr>
              <a:t></a:t>
            </a:r>
            <a:r>
              <a:rPr lang="en-US" sz="4800" dirty="0" smtClean="0">
                <a:sym typeface="Wingdings"/>
              </a:rPr>
              <a:t> </a:t>
            </a:r>
            <a:r>
              <a:rPr lang="el-GR" sz="4800" dirty="0" smtClean="0">
                <a:sym typeface="Wingdings"/>
              </a:rPr>
              <a:t>β</a:t>
            </a:r>
            <a:r>
              <a:rPr lang="en-US" sz="4800" dirty="0" smtClean="0">
                <a:sym typeface="Wingdings"/>
              </a:rPr>
              <a:t> </a:t>
            </a:r>
            <a:endParaRPr lang="hr-HR" sz="4800" dirty="0" smtClean="0"/>
          </a:p>
          <a:p>
            <a:endParaRPr lang="en-US" baseline="-25000" dirty="0" smtClean="0"/>
          </a:p>
          <a:p>
            <a:pPr>
              <a:buNone/>
            </a:pPr>
            <a:endParaRPr lang="hr-HR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3</a:t>
            </a:fld>
            <a:endParaRPr lang="hr-HR"/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1000100" y="2530119"/>
            <a:ext cx="635798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42976" y="2746022"/>
            <a:ext cx="614366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Od</a:t>
            </a:r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4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dna</a:t>
            </a:r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4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prema</a:t>
            </a:r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4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vrhu</a:t>
            </a:r>
            <a:endParaRPr lang="hr-HR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428596" y="857232"/>
          <a:ext cx="382904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31"/>
                <a:gridCol w="478631"/>
                <a:gridCol w="478631"/>
                <a:gridCol w="478631"/>
                <a:gridCol w="478631"/>
                <a:gridCol w="535803"/>
                <a:gridCol w="421459"/>
                <a:gridCol w="478631"/>
              </a:tblGrid>
              <a:tr h="266267"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NS</a:t>
                      </a:r>
                      <a:endParaRPr lang="hr-H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#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30</a:t>
            </a:fld>
            <a:endParaRPr lang="hr-HR"/>
          </a:p>
        </p:txBody>
      </p:sp>
      <p:sp>
        <p:nvSpPr>
          <p:cNvPr id="6" name="TextBox 5"/>
          <p:cNvSpPr txBox="1"/>
          <p:nvPr/>
        </p:nvSpPr>
        <p:spPr>
          <a:xfrm>
            <a:off x="1000100" y="5072074"/>
            <a:ext cx="2428892" cy="1477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1">
            <a:spAutoFit/>
          </a:bodyPr>
          <a:lstStyle/>
          <a:p>
            <a:pPr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1) 	</a:t>
            </a:r>
            <a:r>
              <a:rPr lang="hr-HR" dirty="0" smtClean="0"/>
              <a:t>E</a:t>
            </a: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	</a:t>
            </a:r>
            <a:r>
              <a:rPr lang="hr-HR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* B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2) 	</a:t>
            </a:r>
            <a:r>
              <a:rPr lang="en-US" dirty="0" smtClean="0"/>
              <a:t>E	</a:t>
            </a:r>
            <a:r>
              <a:rPr lang="en-US" dirty="0" smtClean="0">
                <a:sym typeface="Wingdings" pitchFamily="2" charset="2"/>
              </a:rPr>
              <a:t> 	</a:t>
            </a:r>
            <a:r>
              <a:rPr lang="hr-HR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+ B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3) 	E	 	B</a:t>
            </a:r>
          </a:p>
          <a:p>
            <a:pPr marL="342900" indent="-342900">
              <a:buAutoNum type="arabicParenR" startAt="4"/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B	</a:t>
            </a:r>
            <a:r>
              <a:rPr lang="en-US" dirty="0" smtClean="0">
                <a:sym typeface="Wingdings" pitchFamily="2" charset="2"/>
              </a:rPr>
              <a:t>	0</a:t>
            </a:r>
          </a:p>
          <a:p>
            <a:pPr marL="342900" indent="-342900">
              <a:buAutoNum type="arabicParenR" startAt="4"/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>
                <a:sym typeface="Wingdings" pitchFamily="2" charset="2"/>
              </a:rPr>
              <a:t>B		1</a:t>
            </a:r>
            <a:endParaRPr lang="hr-HR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929190" y="1285860"/>
          <a:ext cx="3500465" cy="369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928695"/>
                <a:gridCol w="1000134"/>
              </a:tblGrid>
              <a:tr h="4107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Ulaz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+ 1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‘1’, 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B, 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+ 1</a:t>
                      </a:r>
                      <a:r>
                        <a:rPr lang="en-US" baseline="0" dirty="0" smtClean="0"/>
                        <a:t>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E, 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+ 1</a:t>
                      </a:r>
                      <a:r>
                        <a:rPr lang="en-US" baseline="0" dirty="0" smtClean="0"/>
                        <a:t> #</a:t>
                      </a:r>
                      <a:endParaRPr lang="hr-H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s6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E, 3, ‘+’, 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428596" y="857232"/>
          <a:ext cx="382904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31"/>
                <a:gridCol w="478631"/>
                <a:gridCol w="478631"/>
                <a:gridCol w="478631"/>
                <a:gridCol w="478631"/>
                <a:gridCol w="535803"/>
                <a:gridCol w="421459"/>
                <a:gridCol w="478631"/>
              </a:tblGrid>
              <a:tr h="266267"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NS</a:t>
                      </a:r>
                      <a:endParaRPr lang="hr-H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#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31</a:t>
            </a:fld>
            <a:endParaRPr lang="hr-HR"/>
          </a:p>
        </p:txBody>
      </p:sp>
      <p:sp>
        <p:nvSpPr>
          <p:cNvPr id="6" name="TextBox 5"/>
          <p:cNvSpPr txBox="1"/>
          <p:nvPr/>
        </p:nvSpPr>
        <p:spPr>
          <a:xfrm>
            <a:off x="1000100" y="5072074"/>
            <a:ext cx="2428892" cy="1477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1">
            <a:spAutoFit/>
          </a:bodyPr>
          <a:lstStyle/>
          <a:p>
            <a:pPr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1) 	</a:t>
            </a:r>
            <a:r>
              <a:rPr lang="hr-HR" dirty="0" smtClean="0"/>
              <a:t>E</a:t>
            </a: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	</a:t>
            </a:r>
            <a:r>
              <a:rPr lang="hr-HR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* B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2) 	</a:t>
            </a:r>
            <a:r>
              <a:rPr lang="en-US" dirty="0" smtClean="0"/>
              <a:t>E	</a:t>
            </a:r>
            <a:r>
              <a:rPr lang="en-US" dirty="0" smtClean="0">
                <a:sym typeface="Wingdings" pitchFamily="2" charset="2"/>
              </a:rPr>
              <a:t> 	</a:t>
            </a:r>
            <a:r>
              <a:rPr lang="hr-HR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+ B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3) 	E	 	B</a:t>
            </a:r>
          </a:p>
          <a:p>
            <a:pPr marL="342900" indent="-342900">
              <a:buAutoNum type="arabicParenR" startAt="4"/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B	</a:t>
            </a:r>
            <a:r>
              <a:rPr lang="en-US" dirty="0" smtClean="0">
                <a:sym typeface="Wingdings" pitchFamily="2" charset="2"/>
              </a:rPr>
              <a:t>	0</a:t>
            </a:r>
          </a:p>
          <a:p>
            <a:pPr marL="342900" indent="-342900">
              <a:buAutoNum type="arabicParenR" startAt="4"/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>
                <a:sym typeface="Wingdings" pitchFamily="2" charset="2"/>
              </a:rPr>
              <a:t>B		1</a:t>
            </a:r>
            <a:endParaRPr lang="hr-HR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929190" y="1285860"/>
          <a:ext cx="3500465" cy="369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928695"/>
                <a:gridCol w="1000134"/>
              </a:tblGrid>
              <a:tr h="4107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Ulaz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+ 1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‘1’, 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B, 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+ 1</a:t>
                      </a:r>
                      <a:r>
                        <a:rPr lang="en-US" baseline="0" dirty="0" smtClean="0"/>
                        <a:t>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E, 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+ 1</a:t>
                      </a:r>
                      <a:r>
                        <a:rPr lang="en-US" baseline="0" dirty="0" smtClean="0"/>
                        <a:t> #</a:t>
                      </a:r>
                      <a:endParaRPr lang="hr-H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s6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E, 3, ‘+’, 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10769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428596" y="857232"/>
          <a:ext cx="382904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31"/>
                <a:gridCol w="478631"/>
                <a:gridCol w="478631"/>
                <a:gridCol w="478631"/>
                <a:gridCol w="478631"/>
                <a:gridCol w="535803"/>
                <a:gridCol w="421459"/>
                <a:gridCol w="478631"/>
              </a:tblGrid>
              <a:tr h="266267"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NS</a:t>
                      </a:r>
                      <a:endParaRPr lang="hr-H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#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32</a:t>
            </a:fld>
            <a:endParaRPr lang="hr-HR"/>
          </a:p>
        </p:txBody>
      </p:sp>
      <p:sp>
        <p:nvSpPr>
          <p:cNvPr id="6" name="TextBox 5"/>
          <p:cNvSpPr txBox="1"/>
          <p:nvPr/>
        </p:nvSpPr>
        <p:spPr>
          <a:xfrm>
            <a:off x="1000100" y="5072074"/>
            <a:ext cx="2428892" cy="1477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1">
            <a:spAutoFit/>
          </a:bodyPr>
          <a:lstStyle/>
          <a:p>
            <a:pPr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1) 	</a:t>
            </a:r>
            <a:r>
              <a:rPr lang="hr-HR" dirty="0" smtClean="0"/>
              <a:t>E</a:t>
            </a: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	</a:t>
            </a:r>
            <a:r>
              <a:rPr lang="hr-HR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* B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2) 	</a:t>
            </a:r>
            <a:r>
              <a:rPr lang="en-US" dirty="0" smtClean="0"/>
              <a:t>E	</a:t>
            </a:r>
            <a:r>
              <a:rPr lang="en-US" dirty="0" smtClean="0">
                <a:sym typeface="Wingdings" pitchFamily="2" charset="2"/>
              </a:rPr>
              <a:t> 	</a:t>
            </a:r>
            <a:r>
              <a:rPr lang="hr-HR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+ B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3) 	E	 	B</a:t>
            </a:r>
          </a:p>
          <a:p>
            <a:pPr marL="342900" indent="-342900">
              <a:buAutoNum type="arabicParenR" startAt="4"/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B	</a:t>
            </a:r>
            <a:r>
              <a:rPr lang="en-US" dirty="0" smtClean="0">
                <a:sym typeface="Wingdings" pitchFamily="2" charset="2"/>
              </a:rPr>
              <a:t>	0</a:t>
            </a:r>
          </a:p>
          <a:p>
            <a:pPr marL="342900" indent="-342900">
              <a:buAutoNum type="arabicParenR" startAt="4"/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>
                <a:sym typeface="Wingdings" pitchFamily="2" charset="2"/>
              </a:rPr>
              <a:t>B		1</a:t>
            </a:r>
            <a:endParaRPr lang="hr-HR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929190" y="1285860"/>
          <a:ext cx="3500465" cy="3926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928695"/>
                <a:gridCol w="1000134"/>
              </a:tblGrid>
              <a:tr h="4107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Ulaz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+ 1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‘1’, 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B, 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+ 1</a:t>
                      </a:r>
                      <a:r>
                        <a:rPr lang="en-US" baseline="0" dirty="0" smtClean="0"/>
                        <a:t>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E, 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+ 1</a:t>
                      </a:r>
                      <a:r>
                        <a:rPr lang="en-US" baseline="0" dirty="0" smtClean="0"/>
                        <a:t> #</a:t>
                      </a:r>
                      <a:endParaRPr lang="hr-H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s6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E, 3, ‘+’, 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E, 3, ‘+’, 6, ‘1’, 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428596" y="857232"/>
          <a:ext cx="382904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31"/>
                <a:gridCol w="478631"/>
                <a:gridCol w="478631"/>
                <a:gridCol w="478631"/>
                <a:gridCol w="478631"/>
                <a:gridCol w="535803"/>
                <a:gridCol w="421459"/>
                <a:gridCol w="478631"/>
              </a:tblGrid>
              <a:tr h="266267"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NS</a:t>
                      </a:r>
                      <a:endParaRPr lang="hr-H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#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33</a:t>
            </a:fld>
            <a:endParaRPr lang="hr-HR"/>
          </a:p>
        </p:txBody>
      </p:sp>
      <p:sp>
        <p:nvSpPr>
          <p:cNvPr id="6" name="TextBox 5"/>
          <p:cNvSpPr txBox="1"/>
          <p:nvPr/>
        </p:nvSpPr>
        <p:spPr>
          <a:xfrm>
            <a:off x="1000100" y="5072074"/>
            <a:ext cx="2428892" cy="1477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1">
            <a:spAutoFit/>
          </a:bodyPr>
          <a:lstStyle/>
          <a:p>
            <a:pPr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1) 	</a:t>
            </a:r>
            <a:r>
              <a:rPr lang="hr-HR" dirty="0" smtClean="0"/>
              <a:t>E</a:t>
            </a: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	</a:t>
            </a:r>
            <a:r>
              <a:rPr lang="hr-HR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* B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2) 	</a:t>
            </a:r>
            <a:r>
              <a:rPr lang="en-US" dirty="0" smtClean="0"/>
              <a:t>E	</a:t>
            </a:r>
            <a:r>
              <a:rPr lang="en-US" dirty="0" smtClean="0">
                <a:sym typeface="Wingdings" pitchFamily="2" charset="2"/>
              </a:rPr>
              <a:t> 	</a:t>
            </a:r>
            <a:r>
              <a:rPr lang="hr-HR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+ B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3) 	E	 	B</a:t>
            </a:r>
          </a:p>
          <a:p>
            <a:pPr marL="342900" indent="-342900">
              <a:buAutoNum type="arabicParenR" startAt="4"/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B	</a:t>
            </a:r>
            <a:r>
              <a:rPr lang="en-US" dirty="0" smtClean="0">
                <a:sym typeface="Wingdings" pitchFamily="2" charset="2"/>
              </a:rPr>
              <a:t>	0</a:t>
            </a:r>
          </a:p>
          <a:p>
            <a:pPr marL="342900" indent="-342900">
              <a:buAutoNum type="arabicParenR" startAt="4"/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>
                <a:sym typeface="Wingdings" pitchFamily="2" charset="2"/>
              </a:rPr>
              <a:t>B		1</a:t>
            </a:r>
            <a:endParaRPr lang="hr-HR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929190" y="1285860"/>
          <a:ext cx="3500465" cy="3926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928695"/>
                <a:gridCol w="1000134"/>
              </a:tblGrid>
              <a:tr h="4107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Ulaz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+ 1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‘1’, 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B, 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+ 1</a:t>
                      </a:r>
                      <a:r>
                        <a:rPr lang="en-US" baseline="0" dirty="0" smtClean="0"/>
                        <a:t>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E, 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+ 1</a:t>
                      </a:r>
                      <a:r>
                        <a:rPr lang="en-US" baseline="0" dirty="0" smtClean="0"/>
                        <a:t> #</a:t>
                      </a:r>
                      <a:endParaRPr lang="hr-H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s6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E, 3, ‘+’, 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E, 3, ‘+’, 6, ‘1’, 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10769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428596" y="857232"/>
          <a:ext cx="382904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31"/>
                <a:gridCol w="478631"/>
                <a:gridCol w="478631"/>
                <a:gridCol w="478631"/>
                <a:gridCol w="478631"/>
                <a:gridCol w="535803"/>
                <a:gridCol w="421459"/>
                <a:gridCol w="478631"/>
              </a:tblGrid>
              <a:tr h="266267"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NS</a:t>
                      </a:r>
                      <a:endParaRPr lang="hr-H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#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34</a:t>
            </a:fld>
            <a:endParaRPr lang="hr-HR"/>
          </a:p>
        </p:txBody>
      </p:sp>
      <p:sp>
        <p:nvSpPr>
          <p:cNvPr id="6" name="TextBox 5"/>
          <p:cNvSpPr txBox="1"/>
          <p:nvPr/>
        </p:nvSpPr>
        <p:spPr>
          <a:xfrm>
            <a:off x="1000100" y="5072074"/>
            <a:ext cx="2428892" cy="1477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1">
            <a:spAutoFit/>
          </a:bodyPr>
          <a:lstStyle/>
          <a:p>
            <a:pPr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1) 	</a:t>
            </a:r>
            <a:r>
              <a:rPr lang="hr-HR" dirty="0" smtClean="0"/>
              <a:t>E</a:t>
            </a: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	</a:t>
            </a:r>
            <a:r>
              <a:rPr lang="hr-HR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* B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2) 	</a:t>
            </a:r>
            <a:r>
              <a:rPr lang="en-US" dirty="0" smtClean="0"/>
              <a:t>E	</a:t>
            </a:r>
            <a:r>
              <a:rPr lang="en-US" dirty="0" smtClean="0">
                <a:sym typeface="Wingdings" pitchFamily="2" charset="2"/>
              </a:rPr>
              <a:t> 	</a:t>
            </a:r>
            <a:r>
              <a:rPr lang="hr-HR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+ B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3) 	E	 	B</a:t>
            </a:r>
          </a:p>
          <a:p>
            <a:pPr marL="342900" indent="-342900">
              <a:buAutoNum type="arabicParenR" startAt="4"/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B	</a:t>
            </a:r>
            <a:r>
              <a:rPr lang="en-US" dirty="0" smtClean="0">
                <a:sym typeface="Wingdings" pitchFamily="2" charset="2"/>
              </a:rPr>
              <a:t>	0</a:t>
            </a:r>
          </a:p>
          <a:p>
            <a:pPr marL="342900" indent="-342900">
              <a:buAutoNum type="arabicParenR" startAt="4"/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>
                <a:sym typeface="Wingdings" pitchFamily="2" charset="2"/>
              </a:rPr>
              <a:t>B		1</a:t>
            </a:r>
            <a:endParaRPr lang="hr-HR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929190" y="1285860"/>
          <a:ext cx="3500465" cy="4155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928695"/>
                <a:gridCol w="1000134"/>
              </a:tblGrid>
              <a:tr h="4107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Ulaz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+ 1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‘1’, 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B, 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+ 1</a:t>
                      </a:r>
                      <a:r>
                        <a:rPr lang="en-US" baseline="0" dirty="0" smtClean="0"/>
                        <a:t>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E, 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+ 1</a:t>
                      </a:r>
                      <a:r>
                        <a:rPr lang="en-US" baseline="0" dirty="0" smtClean="0"/>
                        <a:t> #</a:t>
                      </a:r>
                      <a:endParaRPr lang="hr-H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s6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E, 3, ‘+’, 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E, 3, ‘+’, 6, ‘1’, 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E, 3, ‘+’,</a:t>
                      </a:r>
                      <a:r>
                        <a:rPr lang="en-US" baseline="0" dirty="0" smtClean="0"/>
                        <a:t> 6, B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428596" y="857232"/>
          <a:ext cx="382904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31"/>
                <a:gridCol w="478631"/>
                <a:gridCol w="478631"/>
                <a:gridCol w="478631"/>
                <a:gridCol w="478631"/>
                <a:gridCol w="535803"/>
                <a:gridCol w="421459"/>
                <a:gridCol w="478631"/>
              </a:tblGrid>
              <a:tr h="266267"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NS</a:t>
                      </a:r>
                      <a:endParaRPr lang="hr-H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#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35</a:t>
            </a:fld>
            <a:endParaRPr lang="hr-HR"/>
          </a:p>
        </p:txBody>
      </p:sp>
      <p:sp>
        <p:nvSpPr>
          <p:cNvPr id="6" name="TextBox 5"/>
          <p:cNvSpPr txBox="1"/>
          <p:nvPr/>
        </p:nvSpPr>
        <p:spPr>
          <a:xfrm>
            <a:off x="1000100" y="5072074"/>
            <a:ext cx="2428892" cy="1477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1">
            <a:spAutoFit/>
          </a:bodyPr>
          <a:lstStyle/>
          <a:p>
            <a:pPr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1) 	</a:t>
            </a:r>
            <a:r>
              <a:rPr lang="hr-HR" dirty="0" smtClean="0"/>
              <a:t>E</a:t>
            </a: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	</a:t>
            </a:r>
            <a:r>
              <a:rPr lang="hr-HR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* B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2) 	</a:t>
            </a:r>
            <a:r>
              <a:rPr lang="en-US" dirty="0" smtClean="0"/>
              <a:t>E	</a:t>
            </a:r>
            <a:r>
              <a:rPr lang="en-US" dirty="0" smtClean="0">
                <a:sym typeface="Wingdings" pitchFamily="2" charset="2"/>
              </a:rPr>
              <a:t> 	</a:t>
            </a:r>
            <a:r>
              <a:rPr lang="hr-HR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+ B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3) 	E	 	B</a:t>
            </a:r>
          </a:p>
          <a:p>
            <a:pPr marL="342900" indent="-342900">
              <a:buAutoNum type="arabicParenR" startAt="4"/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B	</a:t>
            </a:r>
            <a:r>
              <a:rPr lang="en-US" dirty="0" smtClean="0">
                <a:sym typeface="Wingdings" pitchFamily="2" charset="2"/>
              </a:rPr>
              <a:t>	0</a:t>
            </a:r>
          </a:p>
          <a:p>
            <a:pPr marL="342900" indent="-342900">
              <a:buAutoNum type="arabicParenR" startAt="4"/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>
                <a:sym typeface="Wingdings" pitchFamily="2" charset="2"/>
              </a:rPr>
              <a:t>B		1</a:t>
            </a:r>
            <a:endParaRPr lang="hr-HR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929190" y="1285860"/>
          <a:ext cx="3500465" cy="4155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928695"/>
                <a:gridCol w="1000134"/>
              </a:tblGrid>
              <a:tr h="4107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Ulaz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+ 1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‘1’, 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B, 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+ 1</a:t>
                      </a:r>
                      <a:r>
                        <a:rPr lang="en-US" baseline="0" dirty="0" smtClean="0"/>
                        <a:t>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E, 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+ 1</a:t>
                      </a:r>
                      <a:r>
                        <a:rPr lang="en-US" baseline="0" dirty="0" smtClean="0"/>
                        <a:t> #</a:t>
                      </a:r>
                      <a:endParaRPr lang="hr-H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s6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E, 3, ‘+’, 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E, 3, ‘+’, 6, ‘1’, 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E, 3, ‘+’,</a:t>
                      </a:r>
                      <a:r>
                        <a:rPr lang="en-US" baseline="0" dirty="0" smtClean="0"/>
                        <a:t> 6, B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428596" y="857232"/>
          <a:ext cx="382904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31"/>
                <a:gridCol w="478631"/>
                <a:gridCol w="478631"/>
                <a:gridCol w="478631"/>
                <a:gridCol w="478631"/>
                <a:gridCol w="535803"/>
                <a:gridCol w="421459"/>
                <a:gridCol w="478631"/>
              </a:tblGrid>
              <a:tr h="266267"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NS</a:t>
                      </a:r>
                      <a:endParaRPr lang="hr-H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#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36</a:t>
            </a:fld>
            <a:endParaRPr lang="hr-HR"/>
          </a:p>
        </p:txBody>
      </p:sp>
      <p:sp>
        <p:nvSpPr>
          <p:cNvPr id="6" name="TextBox 5"/>
          <p:cNvSpPr txBox="1"/>
          <p:nvPr/>
        </p:nvSpPr>
        <p:spPr>
          <a:xfrm>
            <a:off x="1000100" y="5072074"/>
            <a:ext cx="2428892" cy="1477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1">
            <a:spAutoFit/>
          </a:bodyPr>
          <a:lstStyle/>
          <a:p>
            <a:pPr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1) 	</a:t>
            </a:r>
            <a:r>
              <a:rPr lang="hr-HR" dirty="0" smtClean="0"/>
              <a:t>E</a:t>
            </a: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	</a:t>
            </a:r>
            <a:r>
              <a:rPr lang="hr-HR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* B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2) 	</a:t>
            </a:r>
            <a:r>
              <a:rPr lang="en-US" dirty="0" smtClean="0"/>
              <a:t>E	</a:t>
            </a:r>
            <a:r>
              <a:rPr lang="en-US" dirty="0" smtClean="0">
                <a:sym typeface="Wingdings" pitchFamily="2" charset="2"/>
              </a:rPr>
              <a:t> 	</a:t>
            </a:r>
            <a:r>
              <a:rPr lang="hr-HR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+ B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3) 	E	 	B</a:t>
            </a:r>
          </a:p>
          <a:p>
            <a:pPr marL="342900" indent="-342900">
              <a:buAutoNum type="arabicParenR" startAt="4"/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B	</a:t>
            </a:r>
            <a:r>
              <a:rPr lang="en-US" dirty="0" smtClean="0">
                <a:sym typeface="Wingdings" pitchFamily="2" charset="2"/>
              </a:rPr>
              <a:t>	0</a:t>
            </a:r>
          </a:p>
          <a:p>
            <a:pPr marL="342900" indent="-342900">
              <a:buAutoNum type="arabicParenR" startAt="4"/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>
                <a:sym typeface="Wingdings" pitchFamily="2" charset="2"/>
              </a:rPr>
              <a:t>B		1</a:t>
            </a:r>
            <a:endParaRPr lang="hr-HR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929190" y="1285860"/>
          <a:ext cx="3500465" cy="4155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928695"/>
                <a:gridCol w="1000134"/>
              </a:tblGrid>
              <a:tr h="4107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Ulaz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+ 1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‘1’, 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B, 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+ 1</a:t>
                      </a:r>
                      <a:r>
                        <a:rPr lang="en-US" baseline="0" dirty="0" smtClean="0"/>
                        <a:t>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E, 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+ 1</a:t>
                      </a:r>
                      <a:r>
                        <a:rPr lang="en-US" baseline="0" dirty="0" smtClean="0"/>
                        <a:t> #</a:t>
                      </a:r>
                      <a:endParaRPr lang="hr-H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s6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E, 3, ‘+’, 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E, 3, ‘+’, 6, ‘1’, 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E, 3, ‘+’,</a:t>
                      </a:r>
                      <a:r>
                        <a:rPr lang="en-US" baseline="0" dirty="0" smtClean="0"/>
                        <a:t> 6, B, 8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428596" y="857232"/>
          <a:ext cx="382904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31"/>
                <a:gridCol w="478631"/>
                <a:gridCol w="478631"/>
                <a:gridCol w="478631"/>
                <a:gridCol w="478631"/>
                <a:gridCol w="535803"/>
                <a:gridCol w="421459"/>
                <a:gridCol w="478631"/>
              </a:tblGrid>
              <a:tr h="266267"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NS</a:t>
                      </a:r>
                      <a:endParaRPr lang="hr-H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#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37</a:t>
            </a:fld>
            <a:endParaRPr lang="hr-HR"/>
          </a:p>
        </p:txBody>
      </p:sp>
      <p:sp>
        <p:nvSpPr>
          <p:cNvPr id="6" name="TextBox 5"/>
          <p:cNvSpPr txBox="1"/>
          <p:nvPr/>
        </p:nvSpPr>
        <p:spPr>
          <a:xfrm>
            <a:off x="1000100" y="5072074"/>
            <a:ext cx="2428892" cy="1477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1">
            <a:spAutoFit/>
          </a:bodyPr>
          <a:lstStyle/>
          <a:p>
            <a:pPr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1) 	</a:t>
            </a:r>
            <a:r>
              <a:rPr lang="hr-HR" dirty="0" smtClean="0"/>
              <a:t>E</a:t>
            </a: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	</a:t>
            </a:r>
            <a:r>
              <a:rPr lang="hr-HR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* B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2) 	</a:t>
            </a:r>
            <a:r>
              <a:rPr lang="en-US" dirty="0" smtClean="0"/>
              <a:t>E	</a:t>
            </a:r>
            <a:r>
              <a:rPr lang="en-US" dirty="0" smtClean="0">
                <a:sym typeface="Wingdings" pitchFamily="2" charset="2"/>
              </a:rPr>
              <a:t> 	</a:t>
            </a:r>
            <a:r>
              <a:rPr lang="hr-HR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+ B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3) 	E	 	B</a:t>
            </a:r>
          </a:p>
          <a:p>
            <a:pPr marL="342900" indent="-342900">
              <a:buAutoNum type="arabicParenR" startAt="4"/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B	</a:t>
            </a:r>
            <a:r>
              <a:rPr lang="en-US" dirty="0" smtClean="0">
                <a:sym typeface="Wingdings" pitchFamily="2" charset="2"/>
              </a:rPr>
              <a:t>	0</a:t>
            </a:r>
          </a:p>
          <a:p>
            <a:pPr marL="342900" indent="-342900">
              <a:buAutoNum type="arabicParenR" startAt="4"/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>
                <a:sym typeface="Wingdings" pitchFamily="2" charset="2"/>
              </a:rPr>
              <a:t>B		1</a:t>
            </a:r>
            <a:endParaRPr lang="hr-HR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929190" y="1285860"/>
          <a:ext cx="3500465" cy="4155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928695"/>
                <a:gridCol w="1000134"/>
              </a:tblGrid>
              <a:tr h="4107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Ulaz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+ 1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‘1’, 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B, 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+ 1</a:t>
                      </a:r>
                      <a:r>
                        <a:rPr lang="en-US" baseline="0" dirty="0" smtClean="0"/>
                        <a:t>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E, 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+ 1</a:t>
                      </a:r>
                      <a:r>
                        <a:rPr lang="en-US" baseline="0" dirty="0" smtClean="0"/>
                        <a:t> #</a:t>
                      </a:r>
                      <a:endParaRPr lang="hr-H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s6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E, 3, ‘+’, 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E, 3, ‘+’, 6, ‘1’, 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E, 3, ‘+’,</a:t>
                      </a:r>
                      <a:r>
                        <a:rPr lang="en-US" baseline="0" dirty="0" smtClean="0"/>
                        <a:t> 6, B, 8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10769"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428596" y="857232"/>
          <a:ext cx="382904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31"/>
                <a:gridCol w="478631"/>
                <a:gridCol w="478631"/>
                <a:gridCol w="478631"/>
                <a:gridCol w="478631"/>
                <a:gridCol w="535803"/>
                <a:gridCol w="421459"/>
                <a:gridCol w="478631"/>
              </a:tblGrid>
              <a:tr h="266267"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NS</a:t>
                      </a:r>
                      <a:endParaRPr lang="hr-H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#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38</a:t>
            </a:fld>
            <a:endParaRPr lang="hr-HR"/>
          </a:p>
        </p:txBody>
      </p:sp>
      <p:sp>
        <p:nvSpPr>
          <p:cNvPr id="6" name="TextBox 5"/>
          <p:cNvSpPr txBox="1"/>
          <p:nvPr/>
        </p:nvSpPr>
        <p:spPr>
          <a:xfrm>
            <a:off x="1000100" y="5072074"/>
            <a:ext cx="2428892" cy="1477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1">
            <a:spAutoFit/>
          </a:bodyPr>
          <a:lstStyle/>
          <a:p>
            <a:pPr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1) 	</a:t>
            </a:r>
            <a:r>
              <a:rPr lang="hr-HR" dirty="0" smtClean="0"/>
              <a:t>E</a:t>
            </a: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	</a:t>
            </a:r>
            <a:r>
              <a:rPr lang="hr-HR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* B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2) 	</a:t>
            </a:r>
            <a:r>
              <a:rPr lang="en-US" dirty="0" smtClean="0"/>
              <a:t>E	</a:t>
            </a:r>
            <a:r>
              <a:rPr lang="en-US" dirty="0" smtClean="0">
                <a:sym typeface="Wingdings" pitchFamily="2" charset="2"/>
              </a:rPr>
              <a:t> 	</a:t>
            </a:r>
            <a:r>
              <a:rPr lang="hr-HR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+ B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3) 	E	 	B</a:t>
            </a:r>
          </a:p>
          <a:p>
            <a:pPr marL="342900" indent="-342900">
              <a:buAutoNum type="arabicParenR" startAt="4"/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B	</a:t>
            </a:r>
            <a:r>
              <a:rPr lang="en-US" dirty="0" smtClean="0">
                <a:sym typeface="Wingdings" pitchFamily="2" charset="2"/>
              </a:rPr>
              <a:t>	0</a:t>
            </a:r>
          </a:p>
          <a:p>
            <a:pPr marL="342900" indent="-342900">
              <a:buAutoNum type="arabicParenR" startAt="4"/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>
                <a:sym typeface="Wingdings" pitchFamily="2" charset="2"/>
              </a:rPr>
              <a:t>B		1</a:t>
            </a:r>
            <a:endParaRPr lang="hr-HR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929190" y="1285860"/>
          <a:ext cx="3500465" cy="4155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928695"/>
                <a:gridCol w="1000134"/>
              </a:tblGrid>
              <a:tr h="4107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Ulaz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+ 1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‘1’, 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B, 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+ 1</a:t>
                      </a:r>
                      <a:r>
                        <a:rPr lang="en-US" baseline="0" dirty="0" smtClean="0"/>
                        <a:t>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E, 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+ 1</a:t>
                      </a:r>
                      <a:r>
                        <a:rPr lang="en-US" baseline="0" dirty="0" smtClean="0"/>
                        <a:t> #</a:t>
                      </a:r>
                      <a:endParaRPr lang="hr-H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s6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E, 3, ‘+’, 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E, 3, ‘+’, 6, ‘1’, 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E, 3, ‘+’,</a:t>
                      </a:r>
                      <a:r>
                        <a:rPr lang="en-US" baseline="0" dirty="0" smtClean="0"/>
                        <a:t> 6, B, 8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E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428596" y="857232"/>
          <a:ext cx="382904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31"/>
                <a:gridCol w="478631"/>
                <a:gridCol w="478631"/>
                <a:gridCol w="478631"/>
                <a:gridCol w="478631"/>
                <a:gridCol w="535803"/>
                <a:gridCol w="421459"/>
                <a:gridCol w="478631"/>
              </a:tblGrid>
              <a:tr h="266267"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NS</a:t>
                      </a:r>
                      <a:endParaRPr lang="hr-H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#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39</a:t>
            </a:fld>
            <a:endParaRPr lang="hr-HR"/>
          </a:p>
        </p:txBody>
      </p:sp>
      <p:sp>
        <p:nvSpPr>
          <p:cNvPr id="6" name="TextBox 5"/>
          <p:cNvSpPr txBox="1"/>
          <p:nvPr/>
        </p:nvSpPr>
        <p:spPr>
          <a:xfrm>
            <a:off x="1000100" y="5072074"/>
            <a:ext cx="2428892" cy="1477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1">
            <a:spAutoFit/>
          </a:bodyPr>
          <a:lstStyle/>
          <a:p>
            <a:pPr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1) 	</a:t>
            </a:r>
            <a:r>
              <a:rPr lang="hr-HR" dirty="0" smtClean="0"/>
              <a:t>E</a:t>
            </a: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	</a:t>
            </a:r>
            <a:r>
              <a:rPr lang="hr-HR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* B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2) 	</a:t>
            </a:r>
            <a:r>
              <a:rPr lang="en-US" dirty="0" smtClean="0"/>
              <a:t>E	</a:t>
            </a:r>
            <a:r>
              <a:rPr lang="en-US" dirty="0" smtClean="0">
                <a:sym typeface="Wingdings" pitchFamily="2" charset="2"/>
              </a:rPr>
              <a:t> 	</a:t>
            </a:r>
            <a:r>
              <a:rPr lang="hr-HR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+ B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3) 	E	 	B</a:t>
            </a:r>
          </a:p>
          <a:p>
            <a:pPr marL="342900" indent="-342900">
              <a:buAutoNum type="arabicParenR" startAt="4"/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B	</a:t>
            </a:r>
            <a:r>
              <a:rPr lang="en-US" dirty="0" smtClean="0">
                <a:sym typeface="Wingdings" pitchFamily="2" charset="2"/>
              </a:rPr>
              <a:t>	0</a:t>
            </a:r>
          </a:p>
          <a:p>
            <a:pPr marL="342900" indent="-342900">
              <a:buAutoNum type="arabicParenR" startAt="4"/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>
                <a:sym typeface="Wingdings" pitchFamily="2" charset="2"/>
              </a:rPr>
              <a:t>B		1</a:t>
            </a:r>
            <a:endParaRPr lang="hr-HR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929190" y="1285860"/>
          <a:ext cx="3500465" cy="4155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928695"/>
                <a:gridCol w="1000134"/>
              </a:tblGrid>
              <a:tr h="4107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Ulaz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+ 1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‘1’, 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B, 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+ 1</a:t>
                      </a:r>
                      <a:r>
                        <a:rPr lang="en-US" baseline="0" dirty="0" smtClean="0"/>
                        <a:t>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E, 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+ 1</a:t>
                      </a:r>
                      <a:r>
                        <a:rPr lang="en-US" baseline="0" dirty="0" smtClean="0"/>
                        <a:t> #</a:t>
                      </a:r>
                      <a:endParaRPr lang="hr-H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s6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E, 3, ‘+’, 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E, 3, ‘+’, 6, ‘1’, 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E, 3, ‘+’,</a:t>
                      </a:r>
                      <a:r>
                        <a:rPr lang="en-US" baseline="0" dirty="0" smtClean="0"/>
                        <a:t> 6, B, 8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E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rugi"/>
          <p:cNvSpPr/>
          <p:nvPr/>
        </p:nvSpPr>
        <p:spPr>
          <a:xfrm>
            <a:off x="4229100" y="4843464"/>
            <a:ext cx="285752" cy="357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drugi"/>
          <p:cNvSpPr/>
          <p:nvPr/>
        </p:nvSpPr>
        <p:spPr>
          <a:xfrm>
            <a:off x="3600448" y="3814763"/>
            <a:ext cx="285752" cy="357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prvi"/>
          <p:cNvSpPr/>
          <p:nvPr/>
        </p:nvSpPr>
        <p:spPr>
          <a:xfrm>
            <a:off x="3357554" y="2886070"/>
            <a:ext cx="285752" cy="357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85728"/>
            <a:ext cx="8572560" cy="628654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Gramatika</a:t>
            </a:r>
            <a:r>
              <a:rPr lang="en-US" dirty="0" smtClean="0"/>
              <a:t> s </a:t>
            </a:r>
            <a:r>
              <a:rPr lang="en-US" dirty="0" err="1" smtClean="0"/>
              <a:t>produkcijama</a:t>
            </a:r>
            <a:r>
              <a:rPr lang="en-US" dirty="0" smtClean="0"/>
              <a:t> (</a:t>
            </a:r>
            <a:r>
              <a:rPr lang="en-US" dirty="0" err="1" smtClean="0"/>
              <a:t>po</a:t>
            </a:r>
            <a:r>
              <a:rPr lang="hr-HR" dirty="0" smtClean="0"/>
              <a:t>četni znak je I)</a:t>
            </a:r>
            <a:r>
              <a:rPr lang="en-US" dirty="0" smtClean="0"/>
              <a:t>:</a:t>
            </a:r>
          </a:p>
          <a:p>
            <a:endParaRPr lang="hr-H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4</a:t>
            </a:fld>
            <a:endParaRPr lang="hr-HR"/>
          </a:p>
        </p:txBody>
      </p:sp>
      <p:sp>
        <p:nvSpPr>
          <p:cNvPr id="6" name="TextBox 5"/>
          <p:cNvSpPr txBox="1"/>
          <p:nvPr/>
        </p:nvSpPr>
        <p:spPr>
          <a:xfrm>
            <a:off x="2928926" y="1285860"/>
            <a:ext cx="3286148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1">
            <a:spAutoFit/>
          </a:bodyPr>
          <a:lstStyle/>
          <a:p>
            <a:pPr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1) 	I	</a:t>
            </a:r>
            <a:r>
              <a:rPr lang="en-US" dirty="0" smtClean="0">
                <a:sym typeface="Wingdings" pitchFamily="2" charset="2"/>
              </a:rPr>
              <a:t>	(I O I)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2) 	</a:t>
            </a:r>
            <a:r>
              <a:rPr lang="en-US" dirty="0" smtClean="0"/>
              <a:t>I	</a:t>
            </a:r>
            <a:r>
              <a:rPr lang="en-US" dirty="0" smtClean="0">
                <a:sym typeface="Wingdings" pitchFamily="2" charset="2"/>
              </a:rPr>
              <a:t> 	0 | 1 | 2 | … | 9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3) 	O	 	+ | - | * | /</a:t>
            </a:r>
            <a:endParaRPr lang="hr-HR" dirty="0"/>
          </a:p>
        </p:txBody>
      </p:sp>
      <p:sp>
        <p:nvSpPr>
          <p:cNvPr id="8" name="TextBox 7"/>
          <p:cNvSpPr txBox="1"/>
          <p:nvPr/>
        </p:nvSpPr>
        <p:spPr>
          <a:xfrm>
            <a:off x="2861953" y="2786058"/>
            <a:ext cx="342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dirty="0" smtClean="0"/>
              <a:t>(</a:t>
            </a:r>
            <a:r>
              <a:rPr lang="en-US" sz="2400" dirty="0" smtClean="0"/>
              <a:t> </a:t>
            </a:r>
            <a:r>
              <a:rPr lang="hr-HR" sz="2400" dirty="0" smtClean="0"/>
              <a:t>3</a:t>
            </a:r>
            <a:r>
              <a:rPr lang="en-US" sz="2400" dirty="0" smtClean="0"/>
              <a:t> </a:t>
            </a:r>
            <a:r>
              <a:rPr lang="hr-HR" sz="2400" dirty="0" smtClean="0"/>
              <a:t>+</a:t>
            </a:r>
            <a:r>
              <a:rPr lang="en-US" sz="2400" dirty="0" smtClean="0"/>
              <a:t> </a:t>
            </a:r>
            <a:r>
              <a:rPr lang="hr-HR" sz="2400" dirty="0" smtClean="0"/>
              <a:t>(</a:t>
            </a:r>
            <a:r>
              <a:rPr lang="en-US" sz="2400" dirty="0" smtClean="0"/>
              <a:t> ( 2 * 4 ) / 2 ) )</a:t>
            </a:r>
            <a:endParaRPr lang="hr-HR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251239" y="3143248"/>
            <a:ext cx="6415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4400" dirty="0" smtClean="0">
                <a:sym typeface="Wingdings"/>
              </a:rPr>
              <a:t></a:t>
            </a:r>
            <a:endParaRPr lang="hr-HR" sz="4400" dirty="0"/>
          </a:p>
        </p:txBody>
      </p:sp>
      <p:sp>
        <p:nvSpPr>
          <p:cNvPr id="11" name="TextBox 10"/>
          <p:cNvSpPr txBox="1"/>
          <p:nvPr/>
        </p:nvSpPr>
        <p:spPr>
          <a:xfrm>
            <a:off x="2861953" y="3714752"/>
            <a:ext cx="342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dirty="0" smtClean="0"/>
              <a:t>(</a:t>
            </a:r>
            <a:r>
              <a:rPr lang="en-US" sz="2400" dirty="0" smtClean="0"/>
              <a:t> I </a:t>
            </a:r>
            <a:r>
              <a:rPr lang="hr-HR" sz="2400" dirty="0" smtClean="0"/>
              <a:t>+</a:t>
            </a:r>
            <a:r>
              <a:rPr lang="en-US" sz="2400" dirty="0" smtClean="0"/>
              <a:t> </a:t>
            </a:r>
            <a:r>
              <a:rPr lang="hr-HR" sz="2400" dirty="0" smtClean="0"/>
              <a:t>(</a:t>
            </a:r>
            <a:r>
              <a:rPr lang="en-US" sz="2400" dirty="0" smtClean="0"/>
              <a:t> ( 2 * 4 ) / 2 ) )</a:t>
            </a:r>
            <a:endParaRPr lang="hr-HR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251239" y="4143380"/>
            <a:ext cx="6415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4400" dirty="0" smtClean="0">
                <a:sym typeface="Wingdings"/>
              </a:rPr>
              <a:t></a:t>
            </a:r>
            <a:endParaRPr lang="hr-HR" sz="4400" dirty="0"/>
          </a:p>
        </p:txBody>
      </p:sp>
      <p:sp>
        <p:nvSpPr>
          <p:cNvPr id="15" name="TextBox 14"/>
          <p:cNvSpPr txBox="1"/>
          <p:nvPr/>
        </p:nvSpPr>
        <p:spPr>
          <a:xfrm>
            <a:off x="2861953" y="4753285"/>
            <a:ext cx="342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dirty="0" smtClean="0"/>
              <a:t>(</a:t>
            </a:r>
            <a:r>
              <a:rPr lang="en-US" sz="2400" dirty="0" smtClean="0"/>
              <a:t> I O </a:t>
            </a:r>
            <a:r>
              <a:rPr lang="hr-HR" sz="2400" dirty="0" smtClean="0"/>
              <a:t>(</a:t>
            </a:r>
            <a:r>
              <a:rPr lang="en-US" sz="2400" dirty="0" smtClean="0"/>
              <a:t> ( 2 * 4 ) / 2 ) )</a:t>
            </a:r>
            <a:endParaRPr lang="hr-HR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251239" y="5072074"/>
            <a:ext cx="6415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4400" dirty="0" smtClean="0">
                <a:sym typeface="Wingdings"/>
              </a:rPr>
              <a:t></a:t>
            </a:r>
            <a:endParaRPr lang="hr-HR" sz="4400" dirty="0"/>
          </a:p>
        </p:txBody>
      </p:sp>
      <p:sp>
        <p:nvSpPr>
          <p:cNvPr id="18" name="TextBox 17"/>
          <p:cNvSpPr txBox="1"/>
          <p:nvPr/>
        </p:nvSpPr>
        <p:spPr>
          <a:xfrm>
            <a:off x="2861953" y="5643578"/>
            <a:ext cx="342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dirty="0" smtClean="0"/>
              <a:t>(</a:t>
            </a:r>
            <a:r>
              <a:rPr lang="en-US" sz="2400" dirty="0" smtClean="0"/>
              <a:t> I O </a:t>
            </a:r>
            <a:r>
              <a:rPr lang="hr-HR" sz="2400" dirty="0" smtClean="0"/>
              <a:t>(</a:t>
            </a:r>
            <a:r>
              <a:rPr lang="en-US" sz="2400" dirty="0" smtClean="0"/>
              <a:t> ( I * 4 ) / 2 ) )</a:t>
            </a:r>
            <a:endParaRPr lang="hr-H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79769E-6 L 0.00052 -0.41873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3" grpId="0" animBg="1"/>
      <p:bldP spid="13" grpId="1" animBg="1"/>
      <p:bldP spid="13" grpId="2" animBg="1"/>
      <p:bldP spid="12" grpId="0" animBg="1"/>
      <p:bldP spid="12" grpId="1" animBg="1"/>
      <p:bldP spid="8" grpId="0"/>
      <p:bldP spid="10" grpId="0"/>
      <p:bldP spid="10" grpId="1"/>
      <p:bldP spid="11" grpId="0"/>
      <p:bldP spid="11" grpId="1"/>
      <p:bldP spid="14" grpId="0"/>
      <p:bldP spid="14" grpId="1"/>
      <p:bldP spid="15" grpId="0"/>
      <p:bldP spid="15" grpId="1"/>
      <p:bldP spid="17" grpId="0"/>
      <p:bldP spid="17" grpId="1"/>
      <p:bldP spid="18" grpId="0"/>
      <p:bldP spid="18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428596" y="857232"/>
          <a:ext cx="382904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31"/>
                <a:gridCol w="478631"/>
                <a:gridCol w="478631"/>
                <a:gridCol w="478631"/>
                <a:gridCol w="478631"/>
                <a:gridCol w="535803"/>
                <a:gridCol w="421459"/>
                <a:gridCol w="478631"/>
              </a:tblGrid>
              <a:tr h="266267"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NS</a:t>
                      </a:r>
                      <a:endParaRPr lang="hr-H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#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40</a:t>
            </a:fld>
            <a:endParaRPr lang="hr-HR"/>
          </a:p>
        </p:txBody>
      </p:sp>
      <p:sp>
        <p:nvSpPr>
          <p:cNvPr id="6" name="TextBox 5"/>
          <p:cNvSpPr txBox="1"/>
          <p:nvPr/>
        </p:nvSpPr>
        <p:spPr>
          <a:xfrm>
            <a:off x="1000100" y="5072074"/>
            <a:ext cx="2428892" cy="1477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1">
            <a:spAutoFit/>
          </a:bodyPr>
          <a:lstStyle/>
          <a:p>
            <a:pPr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1) 	</a:t>
            </a:r>
            <a:r>
              <a:rPr lang="hr-HR" dirty="0" smtClean="0"/>
              <a:t>E</a:t>
            </a: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	</a:t>
            </a:r>
            <a:r>
              <a:rPr lang="hr-HR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* B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2) 	</a:t>
            </a:r>
            <a:r>
              <a:rPr lang="en-US" dirty="0" smtClean="0"/>
              <a:t>E	</a:t>
            </a:r>
            <a:r>
              <a:rPr lang="en-US" dirty="0" smtClean="0">
                <a:sym typeface="Wingdings" pitchFamily="2" charset="2"/>
              </a:rPr>
              <a:t> 	</a:t>
            </a:r>
            <a:r>
              <a:rPr lang="hr-HR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+ B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3) 	E	 	B</a:t>
            </a:r>
          </a:p>
          <a:p>
            <a:pPr marL="342900" indent="-342900">
              <a:buAutoNum type="arabicParenR" startAt="4"/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B	</a:t>
            </a:r>
            <a:r>
              <a:rPr lang="en-US" dirty="0" smtClean="0">
                <a:sym typeface="Wingdings" pitchFamily="2" charset="2"/>
              </a:rPr>
              <a:t>	0</a:t>
            </a:r>
          </a:p>
          <a:p>
            <a:pPr marL="342900" indent="-342900">
              <a:buAutoNum type="arabicParenR" startAt="4"/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>
                <a:sym typeface="Wingdings" pitchFamily="2" charset="2"/>
              </a:rPr>
              <a:t>B		1</a:t>
            </a:r>
            <a:endParaRPr lang="hr-HR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929190" y="1285860"/>
          <a:ext cx="3500465" cy="4155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928695"/>
                <a:gridCol w="1000134"/>
              </a:tblGrid>
              <a:tr h="4107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Ulaz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+ 1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‘1’, 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B, 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+ 1</a:t>
                      </a:r>
                      <a:r>
                        <a:rPr lang="en-US" baseline="0" dirty="0" smtClean="0"/>
                        <a:t>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E, 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+ 1</a:t>
                      </a:r>
                      <a:r>
                        <a:rPr lang="en-US" baseline="0" dirty="0" smtClean="0"/>
                        <a:t> #</a:t>
                      </a:r>
                      <a:endParaRPr lang="hr-H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s6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E, 3, ‘+’, 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E, 3, ‘+’, 6, ‘1’, 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E, 3, ‘+’,</a:t>
                      </a:r>
                      <a:r>
                        <a:rPr lang="en-US" baseline="0" dirty="0" smtClean="0"/>
                        <a:t> 6, B, 8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E, 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428596" y="857232"/>
          <a:ext cx="382904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31"/>
                <a:gridCol w="478631"/>
                <a:gridCol w="478631"/>
                <a:gridCol w="478631"/>
                <a:gridCol w="478631"/>
                <a:gridCol w="535803"/>
                <a:gridCol w="421459"/>
                <a:gridCol w="478631"/>
              </a:tblGrid>
              <a:tr h="266267"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NS</a:t>
                      </a:r>
                      <a:endParaRPr lang="hr-H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#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hr-H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r4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s5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s6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2662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41</a:t>
            </a:fld>
            <a:endParaRPr lang="hr-HR"/>
          </a:p>
        </p:txBody>
      </p:sp>
      <p:sp>
        <p:nvSpPr>
          <p:cNvPr id="6" name="TextBox 5"/>
          <p:cNvSpPr txBox="1"/>
          <p:nvPr/>
        </p:nvSpPr>
        <p:spPr>
          <a:xfrm>
            <a:off x="1000100" y="5072074"/>
            <a:ext cx="2428892" cy="1477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1">
            <a:spAutoFit/>
          </a:bodyPr>
          <a:lstStyle/>
          <a:p>
            <a:pPr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1) 	</a:t>
            </a:r>
            <a:r>
              <a:rPr lang="hr-HR" dirty="0" smtClean="0"/>
              <a:t>E</a:t>
            </a: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	</a:t>
            </a:r>
            <a:r>
              <a:rPr lang="hr-HR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* B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2) 	</a:t>
            </a:r>
            <a:r>
              <a:rPr lang="en-US" dirty="0" smtClean="0"/>
              <a:t>E	</a:t>
            </a:r>
            <a:r>
              <a:rPr lang="en-US" dirty="0" smtClean="0">
                <a:sym typeface="Wingdings" pitchFamily="2" charset="2"/>
              </a:rPr>
              <a:t> 	</a:t>
            </a:r>
            <a:r>
              <a:rPr lang="hr-HR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+ B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3) 	E	 	B</a:t>
            </a:r>
          </a:p>
          <a:p>
            <a:pPr marL="342900" indent="-342900">
              <a:buAutoNum type="arabicParenR" startAt="4"/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B	</a:t>
            </a:r>
            <a:r>
              <a:rPr lang="en-US" dirty="0" smtClean="0">
                <a:sym typeface="Wingdings" pitchFamily="2" charset="2"/>
              </a:rPr>
              <a:t>	0</a:t>
            </a:r>
          </a:p>
          <a:p>
            <a:pPr marL="342900" indent="-342900">
              <a:buAutoNum type="arabicParenR" startAt="4"/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>
                <a:sym typeface="Wingdings" pitchFamily="2" charset="2"/>
              </a:rPr>
              <a:t>B		1</a:t>
            </a:r>
            <a:endParaRPr lang="hr-HR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929190" y="1285860"/>
          <a:ext cx="3500465" cy="4155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928695"/>
                <a:gridCol w="1000134"/>
              </a:tblGrid>
              <a:tr h="4107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Ulaz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Akcija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+ 1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‘1’, 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B, 4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+ 1</a:t>
                      </a:r>
                      <a:r>
                        <a:rPr lang="en-US" baseline="0" dirty="0" smtClean="0"/>
                        <a:t>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E, 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+ 1</a:t>
                      </a:r>
                      <a:r>
                        <a:rPr lang="en-US" baseline="0" dirty="0" smtClean="0"/>
                        <a:t> #</a:t>
                      </a:r>
                      <a:endParaRPr lang="hr-H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s6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E, 3, ‘+’, 6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E, 3, ‘+’, 6, ‘1’, 2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r5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E, 3, ‘+’,</a:t>
                      </a:r>
                      <a:r>
                        <a:rPr lang="en-US" baseline="0" dirty="0" smtClean="0"/>
                        <a:t> 6, B, 8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hr-HR" dirty="0"/>
                    </a:p>
                  </a:txBody>
                  <a:tcPr anchor="ctr"/>
                </a:tc>
              </a:tr>
              <a:tr h="410769">
                <a:tc>
                  <a:txBody>
                    <a:bodyPr/>
                    <a:lstStyle/>
                    <a:p>
                      <a:r>
                        <a:rPr lang="en-US" dirty="0" smtClean="0"/>
                        <a:t>0, E, 3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</a:t>
                      </a:r>
                      <a:endParaRPr lang="hr-HR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Zaklju</a:t>
            </a:r>
            <a:r>
              <a:rPr lang="hr-HR" dirty="0" smtClean="0"/>
              <a:t>čak</a:t>
            </a:r>
            <a:endParaRPr lang="hr-H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42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3BF6C13-F77A-4E70-A5C3-C9CAC55B51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C0C29F-EF88-440D-A9C2-69A1E1C7AE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143A83B-A1D7-4DC7-B545-D0D5303969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0905560-5E8A-4C0E-973B-7D2427A5A8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DE71A03-CBC0-472F-A43B-AC9BA90B4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D7A171C-FA59-4DAD-8629-750695CA8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A940FEC-DF5D-4885-99A4-370C63BCA3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DA2DA0-6606-4791-B890-42F0FE8D6C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D710484-9617-4C4D-BE98-8BBBBAF6B3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CA37AFD-91F2-4C04-84BE-4554578433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B422CE9-A48A-4846-BC18-DF283088F0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111948-14CD-40CC-9D30-3CF69E07EE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3F30CFC-2FFC-4DB3-B7A0-BA388AE150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8596" y="2071678"/>
            <a:ext cx="8286808" cy="42862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Oval 12"/>
          <p:cNvSpPr/>
          <p:nvPr/>
        </p:nvSpPr>
        <p:spPr>
          <a:xfrm>
            <a:off x="785786" y="2357430"/>
            <a:ext cx="5286412" cy="37862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hr-HR" dirty="0" smtClean="0"/>
          </a:p>
        </p:txBody>
      </p:sp>
      <p:sp>
        <p:nvSpPr>
          <p:cNvPr id="12" name="Oval 11"/>
          <p:cNvSpPr/>
          <p:nvPr/>
        </p:nvSpPr>
        <p:spPr>
          <a:xfrm>
            <a:off x="2914640" y="3343274"/>
            <a:ext cx="2357454" cy="171451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hr-H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32666"/>
          </a:xfrm>
        </p:spPr>
        <p:txBody>
          <a:bodyPr>
            <a:normAutofit/>
          </a:bodyPr>
          <a:lstStyle/>
          <a:p>
            <a:r>
              <a:rPr lang="hr-HR" sz="3600" dirty="0" smtClean="0"/>
              <a:t>Za one koji žele znati više</a:t>
            </a:r>
            <a:endParaRPr lang="hr-H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43</a:t>
            </a:fld>
            <a:endParaRPr lang="hr-HR"/>
          </a:p>
        </p:txBody>
      </p:sp>
      <p:sp>
        <p:nvSpPr>
          <p:cNvPr id="6" name="TextBox 5"/>
          <p:cNvSpPr txBox="1"/>
          <p:nvPr/>
        </p:nvSpPr>
        <p:spPr>
          <a:xfrm>
            <a:off x="2285984" y="1357298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/>
              <a:t>Jednoznačna</a:t>
            </a:r>
          </a:p>
          <a:p>
            <a:pPr algn="ctr"/>
            <a:r>
              <a:rPr lang="hr-HR" dirty="0" smtClean="0"/>
              <a:t>gramatika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86578" y="1428736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err="1" smtClean="0"/>
              <a:t>Nejednoznačna</a:t>
            </a:r>
            <a:endParaRPr lang="hr-HR" dirty="0" smtClean="0"/>
          </a:p>
          <a:p>
            <a:pPr algn="ctr"/>
            <a:r>
              <a:rPr lang="hr-HR" dirty="0" smtClean="0"/>
              <a:t>gramatika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4572000" y="4214818"/>
            <a:ext cx="42862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143372" y="3843340"/>
            <a:ext cx="857256" cy="7143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142976" y="4000504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LR(</a:t>
            </a:r>
            <a:r>
              <a:rPr lang="hr-HR" dirty="0" smtClean="0">
                <a:latin typeface="+mj-lt"/>
              </a:rPr>
              <a:t>1</a:t>
            </a:r>
            <a:r>
              <a:rPr lang="hr-HR" dirty="0" smtClean="0"/>
              <a:t>) </a:t>
            </a:r>
            <a:r>
              <a:rPr lang="hr-HR" dirty="0" smtClean="0">
                <a:latin typeface="Times New Roman"/>
                <a:cs typeface="Times New Roman"/>
              </a:rPr>
              <a:t>≡ L</a:t>
            </a:r>
            <a:r>
              <a:rPr lang="en-US" dirty="0" smtClean="0">
                <a:latin typeface="Times New Roman"/>
                <a:cs typeface="Times New Roman"/>
              </a:rPr>
              <a:t>R(k)</a:t>
            </a:r>
            <a:endParaRPr lang="hr-H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9099" y="40005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LL(</a:t>
            </a:r>
            <a:r>
              <a:rPr lang="hr-HR" dirty="0" smtClean="0">
                <a:latin typeface="+mj-lt"/>
              </a:rPr>
              <a:t>0</a:t>
            </a:r>
            <a:r>
              <a:rPr lang="hr-HR" dirty="0" smtClean="0"/>
              <a:t>)</a:t>
            </a:r>
          </a:p>
        </p:txBody>
      </p:sp>
      <p:sp>
        <p:nvSpPr>
          <p:cNvPr id="17" name="Oval 16"/>
          <p:cNvSpPr/>
          <p:nvPr/>
        </p:nvSpPr>
        <p:spPr>
          <a:xfrm>
            <a:off x="3929058" y="2714620"/>
            <a:ext cx="1643074" cy="300039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TextBox 17"/>
          <p:cNvSpPr txBox="1"/>
          <p:nvPr/>
        </p:nvSpPr>
        <p:spPr>
          <a:xfrm>
            <a:off x="4400548" y="288607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LL(</a:t>
            </a:r>
            <a:r>
              <a:rPr lang="en-US" dirty="0" smtClean="0">
                <a:latin typeface="+mj-lt"/>
              </a:rPr>
              <a:t>1</a:t>
            </a:r>
            <a:r>
              <a:rPr lang="hr-HR" dirty="0" smtClean="0"/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1802" y="4000504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LR(</a:t>
            </a:r>
            <a:r>
              <a:rPr lang="en-US" dirty="0" smtClean="0">
                <a:latin typeface="+mj-lt"/>
              </a:rPr>
              <a:t>0</a:t>
            </a:r>
            <a:r>
              <a:rPr lang="hr-HR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2" grpId="0" animBg="1"/>
      <p:bldP spid="6" grpId="0"/>
      <p:bldP spid="7" grpId="0"/>
      <p:bldP spid="11" grpId="0" animBg="1"/>
      <p:bldP spid="15" grpId="0"/>
      <p:bldP spid="16" grpId="0"/>
      <p:bldP spid="17" grpId="0" animBg="1"/>
      <p:bldP spid="18" grpId="0"/>
      <p:bldP spid="1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Literatura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000" dirty="0" smtClean="0"/>
              <a:t>Uvod u teoriju računarstva; S. </a:t>
            </a:r>
            <a:r>
              <a:rPr lang="hr-HR" sz="2000" dirty="0" err="1" smtClean="0"/>
              <a:t>Srbljić</a:t>
            </a:r>
            <a:r>
              <a:rPr lang="hr-HR" sz="2000" dirty="0" smtClean="0"/>
              <a:t>; Element, Zagreb 2007.</a:t>
            </a:r>
          </a:p>
          <a:p>
            <a:r>
              <a:rPr lang="en-US" sz="2000" dirty="0" smtClean="0"/>
              <a:t>Parsing Techniques - A Practical Guide</a:t>
            </a:r>
            <a:r>
              <a:rPr lang="hr-HR" sz="2000" dirty="0" smtClean="0"/>
              <a:t>; </a:t>
            </a:r>
            <a:r>
              <a:rPr lang="hr-HR" sz="2000" dirty="0" err="1" smtClean="0"/>
              <a:t>D.Grune</a:t>
            </a:r>
            <a:r>
              <a:rPr lang="hr-HR" sz="2000" dirty="0" smtClean="0"/>
              <a:t>, C. </a:t>
            </a:r>
            <a:r>
              <a:rPr lang="hr-HR" sz="2000" dirty="0" err="1" smtClean="0"/>
              <a:t>Jacobs</a:t>
            </a:r>
            <a:r>
              <a:rPr lang="hr-HR" sz="2000" dirty="0" smtClean="0"/>
              <a:t>; </a:t>
            </a:r>
            <a:r>
              <a:rPr lang="nl-NL" sz="2000" dirty="0" smtClean="0"/>
              <a:t>Vrije Universiteit, Amsterdam, The Netherlands</a:t>
            </a:r>
            <a:r>
              <a:rPr lang="hr-HR" sz="2000" dirty="0" smtClean="0"/>
              <a:t>, 1998.</a:t>
            </a:r>
          </a:p>
          <a:p>
            <a:r>
              <a:rPr lang="hr-HR" sz="2000" dirty="0" err="1" smtClean="0"/>
              <a:t>Introduction</a:t>
            </a:r>
            <a:r>
              <a:rPr lang="hr-HR" sz="2000" dirty="0" smtClean="0"/>
              <a:t> to automata </a:t>
            </a:r>
            <a:r>
              <a:rPr lang="hr-HR" sz="2000" dirty="0" err="1" smtClean="0"/>
              <a:t>theory</a:t>
            </a:r>
            <a:r>
              <a:rPr lang="hr-HR" sz="2000" dirty="0" smtClean="0"/>
              <a:t>, </a:t>
            </a:r>
            <a:r>
              <a:rPr lang="hr-HR" sz="2000" dirty="0" err="1" smtClean="0"/>
              <a:t>languages</a:t>
            </a:r>
            <a:r>
              <a:rPr lang="hr-HR" sz="2000" dirty="0" smtClean="0"/>
              <a:t>, </a:t>
            </a:r>
            <a:r>
              <a:rPr lang="hr-HR" sz="2000" dirty="0" err="1" smtClean="0"/>
              <a:t>and</a:t>
            </a:r>
            <a:r>
              <a:rPr lang="hr-HR" sz="2000" dirty="0" smtClean="0"/>
              <a:t> </a:t>
            </a:r>
            <a:r>
              <a:rPr lang="hr-HR" sz="2000" dirty="0" err="1" smtClean="0"/>
              <a:t>computation</a:t>
            </a:r>
            <a:r>
              <a:rPr lang="hr-HR" sz="2000" dirty="0" smtClean="0"/>
              <a:t> / </a:t>
            </a:r>
            <a:r>
              <a:rPr lang="hr-HR" sz="2000" dirty="0" err="1" smtClean="0"/>
              <a:t>John</a:t>
            </a:r>
            <a:r>
              <a:rPr lang="hr-HR" sz="2000" dirty="0" smtClean="0"/>
              <a:t> E. </a:t>
            </a:r>
            <a:r>
              <a:rPr lang="hr-HR" sz="2000" dirty="0" err="1" smtClean="0"/>
              <a:t>Hopcroft</a:t>
            </a:r>
            <a:r>
              <a:rPr lang="hr-HR" sz="2000" dirty="0" smtClean="0"/>
              <a:t>, </a:t>
            </a:r>
            <a:r>
              <a:rPr lang="hr-HR" sz="2000" dirty="0" err="1" smtClean="0"/>
              <a:t>Rajeev</a:t>
            </a:r>
            <a:r>
              <a:rPr lang="hr-HR" sz="2000" dirty="0" smtClean="0"/>
              <a:t> </a:t>
            </a:r>
            <a:r>
              <a:rPr lang="hr-HR" sz="2000" dirty="0" err="1" smtClean="0"/>
              <a:t>Motwahl</a:t>
            </a:r>
            <a:r>
              <a:rPr lang="hr-HR" sz="2000" dirty="0" smtClean="0"/>
              <a:t>, </a:t>
            </a:r>
            <a:r>
              <a:rPr lang="hr-HR" sz="2000" dirty="0" err="1" smtClean="0"/>
              <a:t>Jeffrey</a:t>
            </a:r>
            <a:r>
              <a:rPr lang="hr-HR" sz="2000" dirty="0" smtClean="0"/>
              <a:t> D. </a:t>
            </a:r>
            <a:r>
              <a:rPr lang="hr-HR" sz="2000" dirty="0" err="1" smtClean="0"/>
              <a:t>Ullman.I</a:t>
            </a:r>
            <a:endParaRPr lang="hr-HR" sz="2000" dirty="0" smtClean="0"/>
          </a:p>
          <a:p>
            <a:r>
              <a:rPr lang="en-US" sz="2000" dirty="0" smtClean="0"/>
              <a:t>http://</a:t>
            </a:r>
            <a:r>
              <a:rPr lang="hr-HR" sz="2000" dirty="0" smtClean="0"/>
              <a:t>www.cs.princeton.edu/</a:t>
            </a:r>
            <a:r>
              <a:rPr lang="hr-HR" sz="2000" dirty="0" err="1" smtClean="0"/>
              <a:t>courses</a:t>
            </a:r>
            <a:r>
              <a:rPr lang="hr-HR" sz="2000" dirty="0" smtClean="0"/>
              <a:t>/</a:t>
            </a:r>
            <a:r>
              <a:rPr lang="hr-HR" sz="2000" dirty="0" err="1" smtClean="0"/>
              <a:t>archive</a:t>
            </a:r>
            <a:r>
              <a:rPr lang="hr-HR" sz="2000" dirty="0" smtClean="0"/>
              <a:t>/spr06/cos320/notes/7-</a:t>
            </a:r>
            <a:r>
              <a:rPr lang="hr-HR" sz="2000" dirty="0" err="1" smtClean="0"/>
              <a:t>LRtables.ppt</a:t>
            </a:r>
            <a:endParaRPr lang="hr-HR" sz="2000" dirty="0" smtClean="0"/>
          </a:p>
          <a:p>
            <a:r>
              <a:rPr lang="en-US" sz="2000" dirty="0" smtClean="0"/>
              <a:t>http://</a:t>
            </a:r>
            <a:r>
              <a:rPr lang="hr-HR" sz="2000" dirty="0" smtClean="0"/>
              <a:t>www-ali.cs.umass.edu/~</a:t>
            </a:r>
            <a:r>
              <a:rPr lang="hr-HR" sz="2000" dirty="0" err="1" smtClean="0"/>
              <a:t>moss</a:t>
            </a:r>
            <a:r>
              <a:rPr lang="hr-HR" sz="2000" dirty="0" smtClean="0"/>
              <a:t>/610-</a:t>
            </a:r>
            <a:r>
              <a:rPr lang="hr-HR" sz="2000" dirty="0" err="1" smtClean="0"/>
              <a:t>slides</a:t>
            </a:r>
            <a:r>
              <a:rPr lang="hr-HR" sz="2000" dirty="0" smtClean="0"/>
              <a:t>/10.ppt</a:t>
            </a:r>
          </a:p>
          <a:p>
            <a:r>
              <a:rPr lang="en-US" sz="2000" dirty="0" smtClean="0"/>
              <a:t>http://</a:t>
            </a:r>
            <a:r>
              <a:rPr lang="hr-HR" sz="2000" dirty="0" smtClean="0"/>
              <a:t>www.cs.pitt.edu/~</a:t>
            </a:r>
            <a:r>
              <a:rPr lang="hr-HR" sz="2000" dirty="0" err="1" smtClean="0"/>
              <a:t>mock</a:t>
            </a:r>
            <a:r>
              <a:rPr lang="hr-HR" sz="2000" dirty="0" smtClean="0"/>
              <a:t>/cs2210/</a:t>
            </a:r>
            <a:r>
              <a:rPr lang="hr-HR" sz="2000" dirty="0" err="1" smtClean="0"/>
              <a:t>lectures</a:t>
            </a:r>
            <a:r>
              <a:rPr lang="hr-HR" sz="2000" dirty="0" smtClean="0"/>
              <a:t>/lecture5.pdf  </a:t>
            </a:r>
            <a:endParaRPr lang="en-US" sz="2000" dirty="0" smtClean="0"/>
          </a:p>
          <a:p>
            <a:r>
              <a:rPr lang="en-US" sz="2000" dirty="0" smtClean="0"/>
              <a:t>http://</a:t>
            </a:r>
            <a:r>
              <a:rPr lang="hr-HR" sz="2000" dirty="0" smtClean="0"/>
              <a:t>en.wikipedia.org/</a:t>
            </a:r>
            <a:r>
              <a:rPr lang="hr-HR" sz="2000" dirty="0" err="1" smtClean="0"/>
              <a:t>wiki</a:t>
            </a:r>
            <a:r>
              <a:rPr lang="hr-HR" sz="2000" smtClean="0"/>
              <a:t>/</a:t>
            </a:r>
            <a:endParaRPr lang="en-US" sz="2000" dirty="0" smtClean="0"/>
          </a:p>
          <a:p>
            <a:r>
              <a:rPr lang="en-US" sz="2000" dirty="0" smtClean="0"/>
              <a:t>http://</a:t>
            </a:r>
            <a:r>
              <a:rPr lang="hr-HR" sz="2000" dirty="0" smtClean="0"/>
              <a:t>www.google.com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44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rvi"/>
          <p:cNvSpPr/>
          <p:nvPr/>
        </p:nvSpPr>
        <p:spPr>
          <a:xfrm>
            <a:off x="4090983" y="4805363"/>
            <a:ext cx="1038234" cy="357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prvi"/>
          <p:cNvSpPr/>
          <p:nvPr/>
        </p:nvSpPr>
        <p:spPr>
          <a:xfrm>
            <a:off x="4724398" y="3795716"/>
            <a:ext cx="285752" cy="357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prvi"/>
          <p:cNvSpPr/>
          <p:nvPr/>
        </p:nvSpPr>
        <p:spPr>
          <a:xfrm>
            <a:off x="4443412" y="2828925"/>
            <a:ext cx="285752" cy="357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85728"/>
            <a:ext cx="8572560" cy="628654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Gramatika</a:t>
            </a:r>
            <a:r>
              <a:rPr lang="en-US" dirty="0" smtClean="0"/>
              <a:t> s </a:t>
            </a:r>
            <a:r>
              <a:rPr lang="en-US" dirty="0" err="1" smtClean="0"/>
              <a:t>produkcijama</a:t>
            </a:r>
            <a:r>
              <a:rPr lang="en-US" dirty="0" smtClean="0"/>
              <a:t> (</a:t>
            </a:r>
            <a:r>
              <a:rPr lang="en-US" dirty="0" err="1" smtClean="0"/>
              <a:t>po</a:t>
            </a:r>
            <a:r>
              <a:rPr lang="hr-HR" dirty="0" smtClean="0"/>
              <a:t>četni znak je I)</a:t>
            </a:r>
            <a:r>
              <a:rPr lang="en-US" dirty="0" smtClean="0"/>
              <a:t>:</a:t>
            </a:r>
          </a:p>
          <a:p>
            <a:endParaRPr lang="hr-H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5</a:t>
            </a:fld>
            <a:endParaRPr lang="hr-HR"/>
          </a:p>
        </p:txBody>
      </p:sp>
      <p:sp>
        <p:nvSpPr>
          <p:cNvPr id="6" name="TextBox 5"/>
          <p:cNvSpPr txBox="1"/>
          <p:nvPr/>
        </p:nvSpPr>
        <p:spPr>
          <a:xfrm>
            <a:off x="2928926" y="1285860"/>
            <a:ext cx="3286148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1">
            <a:spAutoFit/>
          </a:bodyPr>
          <a:lstStyle/>
          <a:p>
            <a:pPr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1) 	I	</a:t>
            </a:r>
            <a:r>
              <a:rPr lang="en-US" dirty="0" smtClean="0">
                <a:sym typeface="Wingdings" pitchFamily="2" charset="2"/>
              </a:rPr>
              <a:t>	(I O I)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2) 	</a:t>
            </a:r>
            <a:r>
              <a:rPr lang="en-US" dirty="0" smtClean="0"/>
              <a:t>I	</a:t>
            </a:r>
            <a:r>
              <a:rPr lang="en-US" dirty="0" smtClean="0">
                <a:sym typeface="Wingdings" pitchFamily="2" charset="2"/>
              </a:rPr>
              <a:t> 	0 | 1 | 2 | … | 9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3) 	O	 	+ | - | * | /</a:t>
            </a:r>
            <a:endParaRPr lang="hr-HR" dirty="0"/>
          </a:p>
        </p:txBody>
      </p:sp>
      <p:sp>
        <p:nvSpPr>
          <p:cNvPr id="8" name="TextBox 7"/>
          <p:cNvSpPr txBox="1"/>
          <p:nvPr/>
        </p:nvSpPr>
        <p:spPr>
          <a:xfrm>
            <a:off x="2861953" y="2786058"/>
            <a:ext cx="342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dirty="0" smtClean="0"/>
              <a:t>(</a:t>
            </a:r>
            <a:r>
              <a:rPr lang="en-US" sz="2400" dirty="0" smtClean="0"/>
              <a:t> I O </a:t>
            </a:r>
            <a:r>
              <a:rPr lang="hr-HR" sz="2400" dirty="0" smtClean="0"/>
              <a:t>(</a:t>
            </a:r>
            <a:r>
              <a:rPr lang="en-US" sz="2400" dirty="0" smtClean="0"/>
              <a:t> ( I * 4 ) / 2 ) )</a:t>
            </a:r>
            <a:endParaRPr lang="hr-HR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251239" y="3143248"/>
            <a:ext cx="6415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4400" dirty="0" smtClean="0">
                <a:sym typeface="Wingdings"/>
              </a:rPr>
              <a:t></a:t>
            </a:r>
            <a:endParaRPr lang="hr-HR" sz="4400" dirty="0"/>
          </a:p>
        </p:txBody>
      </p:sp>
      <p:sp>
        <p:nvSpPr>
          <p:cNvPr id="11" name="TextBox 10"/>
          <p:cNvSpPr txBox="1"/>
          <p:nvPr/>
        </p:nvSpPr>
        <p:spPr>
          <a:xfrm>
            <a:off x="2861953" y="3714752"/>
            <a:ext cx="342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dirty="0" smtClean="0"/>
              <a:t>(</a:t>
            </a:r>
            <a:r>
              <a:rPr lang="en-US" sz="2400" dirty="0" smtClean="0"/>
              <a:t> I O </a:t>
            </a:r>
            <a:r>
              <a:rPr lang="hr-HR" sz="2400" dirty="0" smtClean="0"/>
              <a:t>(</a:t>
            </a:r>
            <a:r>
              <a:rPr lang="en-US" sz="2400" dirty="0" smtClean="0"/>
              <a:t> ( I O 4 ) / 2 ) )</a:t>
            </a:r>
            <a:endParaRPr lang="hr-HR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251239" y="4143380"/>
            <a:ext cx="6415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4400" dirty="0" smtClean="0">
                <a:sym typeface="Wingdings"/>
              </a:rPr>
              <a:t></a:t>
            </a:r>
            <a:endParaRPr lang="hr-HR" sz="4400" dirty="0"/>
          </a:p>
        </p:txBody>
      </p:sp>
      <p:sp>
        <p:nvSpPr>
          <p:cNvPr id="15" name="TextBox 14"/>
          <p:cNvSpPr txBox="1"/>
          <p:nvPr/>
        </p:nvSpPr>
        <p:spPr>
          <a:xfrm>
            <a:off x="2861953" y="4753285"/>
            <a:ext cx="342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dirty="0" smtClean="0"/>
              <a:t>(</a:t>
            </a:r>
            <a:r>
              <a:rPr lang="en-US" sz="2400" dirty="0" smtClean="0"/>
              <a:t> I O </a:t>
            </a:r>
            <a:r>
              <a:rPr lang="hr-HR" sz="2400" dirty="0" smtClean="0"/>
              <a:t>(</a:t>
            </a:r>
            <a:r>
              <a:rPr lang="en-US" sz="2400" dirty="0" smtClean="0"/>
              <a:t> ( I O I ) / 2 ) )</a:t>
            </a:r>
            <a:endParaRPr lang="hr-HR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251239" y="5072074"/>
            <a:ext cx="6415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4400" dirty="0" smtClean="0">
                <a:sym typeface="Wingdings"/>
              </a:rPr>
              <a:t></a:t>
            </a:r>
            <a:endParaRPr lang="hr-HR" sz="4400" dirty="0"/>
          </a:p>
        </p:txBody>
      </p:sp>
      <p:sp>
        <p:nvSpPr>
          <p:cNvPr id="18" name="TextBox 17"/>
          <p:cNvSpPr txBox="1"/>
          <p:nvPr/>
        </p:nvSpPr>
        <p:spPr>
          <a:xfrm>
            <a:off x="2861953" y="5643578"/>
            <a:ext cx="342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dirty="0" smtClean="0"/>
              <a:t>(</a:t>
            </a:r>
            <a:r>
              <a:rPr lang="en-US" sz="2400" dirty="0" smtClean="0"/>
              <a:t> I O </a:t>
            </a:r>
            <a:r>
              <a:rPr lang="hr-HR" sz="2400" dirty="0" smtClean="0"/>
              <a:t>(</a:t>
            </a:r>
            <a:r>
              <a:rPr lang="en-US" sz="2400" dirty="0" smtClean="0"/>
              <a:t> I / 2 ) )</a:t>
            </a:r>
            <a:endParaRPr lang="hr-H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79769E-6 L 0.00052 -0.41873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0" grpId="0" animBg="1"/>
      <p:bldP spid="20" grpId="1" animBg="1"/>
      <p:bldP spid="19" grpId="0" animBg="1"/>
      <p:bldP spid="19" grpId="1" animBg="1"/>
      <p:bldP spid="8" grpId="0"/>
      <p:bldP spid="10" grpId="0"/>
      <p:bldP spid="10" grpId="1"/>
      <p:bldP spid="11" grpId="0"/>
      <p:bldP spid="11" grpId="1"/>
      <p:bldP spid="14" grpId="0"/>
      <p:bldP spid="14" grpId="1"/>
      <p:bldP spid="15" grpId="0"/>
      <p:bldP spid="15" grpId="1"/>
      <p:bldP spid="17" grpId="0"/>
      <p:bldP spid="17" grpId="1"/>
      <p:bldP spid="18" grpId="0"/>
      <p:bldP spid="1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rvi"/>
          <p:cNvSpPr/>
          <p:nvPr/>
        </p:nvSpPr>
        <p:spPr>
          <a:xfrm>
            <a:off x="4291001" y="4805345"/>
            <a:ext cx="1038234" cy="357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prvi"/>
          <p:cNvSpPr/>
          <p:nvPr/>
        </p:nvSpPr>
        <p:spPr>
          <a:xfrm>
            <a:off x="4924419" y="3781424"/>
            <a:ext cx="285752" cy="357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prvi"/>
          <p:cNvSpPr/>
          <p:nvPr/>
        </p:nvSpPr>
        <p:spPr>
          <a:xfrm>
            <a:off x="4657724" y="2843213"/>
            <a:ext cx="285752" cy="3571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85728"/>
            <a:ext cx="8572560" cy="628654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Gramatika</a:t>
            </a:r>
            <a:r>
              <a:rPr lang="en-US" dirty="0" smtClean="0"/>
              <a:t> s </a:t>
            </a:r>
            <a:r>
              <a:rPr lang="en-US" dirty="0" err="1" smtClean="0"/>
              <a:t>produkcijama</a:t>
            </a:r>
            <a:r>
              <a:rPr lang="en-US" dirty="0" smtClean="0"/>
              <a:t> (</a:t>
            </a:r>
            <a:r>
              <a:rPr lang="en-US" dirty="0" err="1" smtClean="0"/>
              <a:t>po</a:t>
            </a:r>
            <a:r>
              <a:rPr lang="hr-HR" dirty="0" smtClean="0"/>
              <a:t>četni znak je I)</a:t>
            </a:r>
            <a:r>
              <a:rPr lang="en-US" dirty="0" smtClean="0"/>
              <a:t>:</a:t>
            </a:r>
          </a:p>
          <a:p>
            <a:endParaRPr lang="hr-H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6</a:t>
            </a:fld>
            <a:endParaRPr lang="hr-HR"/>
          </a:p>
        </p:txBody>
      </p:sp>
      <p:sp>
        <p:nvSpPr>
          <p:cNvPr id="6" name="TextBox 5"/>
          <p:cNvSpPr txBox="1"/>
          <p:nvPr/>
        </p:nvSpPr>
        <p:spPr>
          <a:xfrm>
            <a:off x="2928926" y="1285860"/>
            <a:ext cx="3286148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1">
            <a:spAutoFit/>
          </a:bodyPr>
          <a:lstStyle/>
          <a:p>
            <a:pPr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1) 	I	</a:t>
            </a:r>
            <a:r>
              <a:rPr lang="en-US" dirty="0" smtClean="0">
                <a:sym typeface="Wingdings" pitchFamily="2" charset="2"/>
              </a:rPr>
              <a:t>	(I O I)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2) 	</a:t>
            </a:r>
            <a:r>
              <a:rPr lang="en-US" dirty="0" smtClean="0"/>
              <a:t>I	</a:t>
            </a:r>
            <a:r>
              <a:rPr lang="en-US" dirty="0" smtClean="0">
                <a:sym typeface="Wingdings" pitchFamily="2" charset="2"/>
              </a:rPr>
              <a:t> 	0 | 1 | 2 | … | 9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3) 	O	 	+ | - | * | /</a:t>
            </a:r>
            <a:endParaRPr lang="hr-HR" dirty="0"/>
          </a:p>
        </p:txBody>
      </p:sp>
      <p:sp>
        <p:nvSpPr>
          <p:cNvPr id="8" name="TextBox 7"/>
          <p:cNvSpPr txBox="1"/>
          <p:nvPr/>
        </p:nvSpPr>
        <p:spPr>
          <a:xfrm>
            <a:off x="2861953" y="2786058"/>
            <a:ext cx="342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I O ( I / 2 ) )</a:t>
            </a:r>
            <a:endParaRPr lang="hr-HR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251239" y="3143248"/>
            <a:ext cx="6415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4400" dirty="0" smtClean="0">
                <a:sym typeface="Wingdings"/>
              </a:rPr>
              <a:t></a:t>
            </a:r>
            <a:endParaRPr lang="hr-HR" sz="4400" dirty="0"/>
          </a:p>
        </p:txBody>
      </p:sp>
      <p:sp>
        <p:nvSpPr>
          <p:cNvPr id="11" name="TextBox 10"/>
          <p:cNvSpPr txBox="1"/>
          <p:nvPr/>
        </p:nvSpPr>
        <p:spPr>
          <a:xfrm>
            <a:off x="2861953" y="3714752"/>
            <a:ext cx="342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I O ( I O 2 ) )</a:t>
            </a:r>
            <a:endParaRPr lang="hr-HR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251239" y="4143380"/>
            <a:ext cx="6415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4400" dirty="0" smtClean="0">
                <a:sym typeface="Wingdings"/>
              </a:rPr>
              <a:t></a:t>
            </a:r>
            <a:endParaRPr lang="hr-HR" sz="4400" dirty="0"/>
          </a:p>
        </p:txBody>
      </p:sp>
      <p:sp>
        <p:nvSpPr>
          <p:cNvPr id="15" name="TextBox 14"/>
          <p:cNvSpPr txBox="1"/>
          <p:nvPr/>
        </p:nvSpPr>
        <p:spPr>
          <a:xfrm>
            <a:off x="2861953" y="4753285"/>
            <a:ext cx="342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I O ( I O I ) )</a:t>
            </a:r>
            <a:endParaRPr lang="hr-HR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251239" y="5072074"/>
            <a:ext cx="6415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4400" dirty="0" smtClean="0">
                <a:sym typeface="Wingdings"/>
              </a:rPr>
              <a:t></a:t>
            </a:r>
            <a:endParaRPr lang="hr-HR" sz="4400" dirty="0"/>
          </a:p>
        </p:txBody>
      </p:sp>
      <p:sp>
        <p:nvSpPr>
          <p:cNvPr id="18" name="TextBox 17"/>
          <p:cNvSpPr txBox="1"/>
          <p:nvPr/>
        </p:nvSpPr>
        <p:spPr>
          <a:xfrm>
            <a:off x="2861953" y="5643578"/>
            <a:ext cx="342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I O I )</a:t>
            </a:r>
            <a:endParaRPr lang="hr-H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79769E-6 L 0.00052 -0.41873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0" grpId="0" animBg="1"/>
      <p:bldP spid="20" grpId="1" animBg="1"/>
      <p:bldP spid="19" grpId="0" animBg="1"/>
      <p:bldP spid="19" grpId="1" animBg="1"/>
      <p:bldP spid="8" grpId="0"/>
      <p:bldP spid="10" grpId="0"/>
      <p:bldP spid="10" grpId="1"/>
      <p:bldP spid="11" grpId="0"/>
      <p:bldP spid="11" grpId="1"/>
      <p:bldP spid="14" grpId="0"/>
      <p:bldP spid="14" grpId="1"/>
      <p:bldP spid="15" grpId="0"/>
      <p:bldP spid="15" grpId="1"/>
      <p:bldP spid="17" grpId="0"/>
      <p:bldP spid="17" grpId="1"/>
      <p:bldP spid="18" grpId="0"/>
      <p:bldP spid="1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049417" y="2826328"/>
            <a:ext cx="1096252" cy="3883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85728"/>
            <a:ext cx="8572560" cy="628654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Gramatika</a:t>
            </a:r>
            <a:r>
              <a:rPr lang="en-US" dirty="0" smtClean="0"/>
              <a:t> s </a:t>
            </a:r>
            <a:r>
              <a:rPr lang="en-US" dirty="0" err="1" smtClean="0"/>
              <a:t>produkcijama</a:t>
            </a:r>
            <a:r>
              <a:rPr lang="en-US" dirty="0" smtClean="0"/>
              <a:t> (</a:t>
            </a:r>
            <a:r>
              <a:rPr lang="en-US" dirty="0" err="1" smtClean="0"/>
              <a:t>po</a:t>
            </a:r>
            <a:r>
              <a:rPr lang="hr-HR" dirty="0" smtClean="0"/>
              <a:t>četni znak je I)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</a:t>
            </a:r>
            <a:r>
              <a:rPr lang="hr-HR" dirty="0" err="1" smtClean="0"/>
              <a:t>šli</a:t>
            </a:r>
            <a:r>
              <a:rPr lang="hr-HR" dirty="0" smtClean="0"/>
              <a:t> smo do početnog znaka </a:t>
            </a:r>
            <a:r>
              <a:rPr lang="hr-HR" dirty="0" smtClean="0">
                <a:sym typeface="Wingdings" pitchFamily="2" charset="2"/>
              </a:rPr>
              <a:t>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hr-HR" dirty="0" smtClean="0">
                <a:sym typeface="Wingdings" pitchFamily="2" charset="2"/>
              </a:rPr>
              <a:t>niz </a:t>
            </a:r>
            <a:r>
              <a:rPr lang="hr-HR" sz="2800" dirty="0" smtClean="0"/>
              <a:t>(</a:t>
            </a:r>
            <a:r>
              <a:rPr lang="en-US" sz="2800" dirty="0" smtClean="0"/>
              <a:t> </a:t>
            </a:r>
            <a:r>
              <a:rPr lang="hr-HR" sz="2800" dirty="0" smtClean="0"/>
              <a:t>3</a:t>
            </a:r>
            <a:r>
              <a:rPr lang="en-US" sz="2800" dirty="0" smtClean="0"/>
              <a:t> </a:t>
            </a:r>
            <a:r>
              <a:rPr lang="hr-HR" sz="2800" dirty="0" smtClean="0"/>
              <a:t>+</a:t>
            </a:r>
            <a:r>
              <a:rPr lang="en-US" sz="2800" dirty="0" smtClean="0"/>
              <a:t> </a:t>
            </a:r>
            <a:r>
              <a:rPr lang="hr-HR" sz="2800" dirty="0" smtClean="0"/>
              <a:t>(</a:t>
            </a:r>
            <a:r>
              <a:rPr lang="en-US" sz="2800" dirty="0" smtClean="0"/>
              <a:t>( 2 * 4 ) / 2 )) </a:t>
            </a:r>
            <a:r>
              <a:rPr lang="hr-HR" dirty="0" smtClean="0">
                <a:sym typeface="Wingdings" pitchFamily="2" charset="2"/>
              </a:rPr>
              <a:t>je u jeziku definiranom gramatikom</a:t>
            </a:r>
            <a:endParaRPr lang="en-US" dirty="0" smtClean="0"/>
          </a:p>
          <a:p>
            <a:endParaRPr lang="hr-H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7</a:t>
            </a:fld>
            <a:endParaRPr lang="hr-HR"/>
          </a:p>
        </p:txBody>
      </p:sp>
      <p:sp>
        <p:nvSpPr>
          <p:cNvPr id="6" name="TextBox 5"/>
          <p:cNvSpPr txBox="1"/>
          <p:nvPr/>
        </p:nvSpPr>
        <p:spPr>
          <a:xfrm>
            <a:off x="2928926" y="1285860"/>
            <a:ext cx="3286148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 anchorCtr="1">
            <a:spAutoFit/>
          </a:bodyPr>
          <a:lstStyle/>
          <a:p>
            <a:pPr>
              <a:tabLst>
                <a:tab pos="363538" algn="l"/>
                <a:tab pos="812800" algn="l"/>
                <a:tab pos="1436688" algn="l"/>
              </a:tabLst>
            </a:pPr>
            <a:r>
              <a:rPr lang="en-US" dirty="0" smtClean="0"/>
              <a:t>1) 	I	</a:t>
            </a:r>
            <a:r>
              <a:rPr lang="en-US" dirty="0" smtClean="0">
                <a:sym typeface="Wingdings" pitchFamily="2" charset="2"/>
              </a:rPr>
              <a:t>	(I O I)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2) 	</a:t>
            </a:r>
            <a:r>
              <a:rPr lang="en-US" dirty="0" smtClean="0"/>
              <a:t>I	</a:t>
            </a:r>
            <a:r>
              <a:rPr lang="en-US" dirty="0" smtClean="0">
                <a:sym typeface="Wingdings" pitchFamily="2" charset="2"/>
              </a:rPr>
              <a:t> 	0 | 1 | 2 | … | 9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3) 	O	 	+ | - | * | /</a:t>
            </a:r>
            <a:endParaRPr lang="hr-HR" dirty="0"/>
          </a:p>
        </p:txBody>
      </p:sp>
      <p:sp>
        <p:nvSpPr>
          <p:cNvPr id="10" name="TextBox 9"/>
          <p:cNvSpPr txBox="1"/>
          <p:nvPr/>
        </p:nvSpPr>
        <p:spPr>
          <a:xfrm>
            <a:off x="4251239" y="3143248"/>
            <a:ext cx="6415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4400" dirty="0" smtClean="0">
                <a:sym typeface="Wingdings"/>
              </a:rPr>
              <a:t></a:t>
            </a:r>
            <a:endParaRPr lang="hr-HR" sz="4400" dirty="0"/>
          </a:p>
        </p:txBody>
      </p:sp>
      <p:sp>
        <p:nvSpPr>
          <p:cNvPr id="11" name="TextBox 10"/>
          <p:cNvSpPr txBox="1"/>
          <p:nvPr/>
        </p:nvSpPr>
        <p:spPr>
          <a:xfrm>
            <a:off x="2861953" y="3714752"/>
            <a:ext cx="342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</a:t>
            </a:r>
            <a:endParaRPr lang="hr-HR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4039620" y="2786058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 smtClean="0"/>
              <a:t>( I O I )</a:t>
            </a:r>
            <a:endParaRPr lang="hr-HR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5143504" y="2571744"/>
            <a:ext cx="200026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72330" y="2428868"/>
            <a:ext cx="869149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handle</a:t>
            </a:r>
            <a:endParaRPr lang="hr-H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0" grpId="0"/>
      <p:bldP spid="11" grpId="0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5305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</a:t>
            </a:r>
            <a:r>
              <a:rPr lang="hr-HR" dirty="0" err="1" smtClean="0"/>
              <a:t>ražimo</a:t>
            </a:r>
            <a:r>
              <a:rPr lang="hr-HR" dirty="0" smtClean="0"/>
              <a:t> </a:t>
            </a:r>
            <a:r>
              <a:rPr lang="hr-HR" dirty="0" err="1" smtClean="0">
                <a:sym typeface="Wingdings" pitchFamily="2" charset="2"/>
              </a:rPr>
              <a:t>handle</a:t>
            </a:r>
            <a:endParaRPr lang="hr-HR" dirty="0" smtClean="0"/>
          </a:p>
          <a:p>
            <a:pPr marL="514350" indent="-514350">
              <a:buFont typeface="+mj-lt"/>
              <a:buAutoNum type="arabicPeriod"/>
            </a:pPr>
            <a:r>
              <a:rPr lang="hr-HR" dirty="0" err="1" smtClean="0"/>
              <a:t>Handle</a:t>
            </a:r>
            <a:r>
              <a:rPr lang="hr-HR" dirty="0" smtClean="0"/>
              <a:t> </a:t>
            </a:r>
            <a:r>
              <a:rPr lang="hr-HR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lijeva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strana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produkcije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hr-HR" dirty="0" smtClean="0">
                <a:sym typeface="Wingdings" pitchFamily="2" charset="2"/>
              </a:rPr>
              <a:t>redukcija</a:t>
            </a:r>
            <a:r>
              <a:rPr lang="en-US" dirty="0" smtClean="0">
                <a:sym typeface="Wingdings" pitchFamily="2" charset="2"/>
              </a:rPr>
              <a:t>)</a:t>
            </a:r>
            <a:endParaRPr lang="hr-HR" dirty="0" smtClean="0"/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Ponavljamo korake 1. i 2. </a:t>
            </a:r>
            <a:r>
              <a:rPr lang="hr-HR" dirty="0" smtClean="0">
                <a:sym typeface="Wingdings" pitchFamily="2" charset="2"/>
              </a:rPr>
              <a:t> </a:t>
            </a:r>
            <a:r>
              <a:rPr lang="hr-HR" dirty="0" smtClean="0"/>
              <a:t>početni </a:t>
            </a:r>
            <a:r>
              <a:rPr lang="hr-HR" dirty="0" err="1" smtClean="0"/>
              <a:t>nezavršni</a:t>
            </a:r>
            <a:r>
              <a:rPr lang="hr-HR" dirty="0" smtClean="0"/>
              <a:t> znak gramatike</a:t>
            </a:r>
          </a:p>
          <a:p>
            <a:pPr marL="514350" indent="-514350">
              <a:buFont typeface="+mj-lt"/>
              <a:buAutoNum type="arabicPeriod"/>
            </a:pPr>
            <a:endParaRPr lang="hr-HR" b="1" dirty="0" smtClean="0"/>
          </a:p>
          <a:p>
            <a:pPr marL="514350" indent="-514350"/>
            <a:r>
              <a:rPr lang="hr-HR" dirty="0" smtClean="0">
                <a:solidFill>
                  <a:schemeClr val="accent1"/>
                </a:solidFill>
              </a:rPr>
              <a:t>Pitanje 1: </a:t>
            </a:r>
            <a:r>
              <a:rPr lang="en-US" dirty="0" smtClean="0"/>
              <a:t>K</a:t>
            </a:r>
            <a:r>
              <a:rPr lang="hr-HR" dirty="0" smtClean="0"/>
              <a:t>ako pronaći </a:t>
            </a:r>
            <a:r>
              <a:rPr lang="hr-HR" dirty="0" err="1" smtClean="0"/>
              <a:t>handle</a:t>
            </a:r>
            <a:r>
              <a:rPr lang="hr-HR" dirty="0" smtClean="0"/>
              <a:t>?</a:t>
            </a:r>
            <a:endParaRPr lang="en-US" dirty="0" smtClean="0"/>
          </a:p>
          <a:p>
            <a:pPr marL="514350" indent="-514350"/>
            <a:r>
              <a:rPr lang="hr-HR" dirty="0" smtClean="0">
                <a:solidFill>
                  <a:schemeClr val="accent1"/>
                </a:solidFill>
              </a:rPr>
              <a:t>Pitanje 2: </a:t>
            </a:r>
            <a:r>
              <a:rPr lang="en-US" dirty="0" smtClean="0"/>
              <a:t>Je </a:t>
            </a:r>
            <a:r>
              <a:rPr lang="en-US" dirty="0" err="1" smtClean="0"/>
              <a:t>li</a:t>
            </a:r>
            <a:r>
              <a:rPr lang="en-US" dirty="0" smtClean="0"/>
              <a:t> handle </a:t>
            </a:r>
            <a:r>
              <a:rPr lang="en-US" dirty="0" err="1" smtClean="0"/>
              <a:t>jednozna</a:t>
            </a:r>
            <a:r>
              <a:rPr lang="hr-HR" dirty="0" err="1" smtClean="0"/>
              <a:t>čno</a:t>
            </a:r>
            <a:r>
              <a:rPr lang="hr-HR" dirty="0" smtClean="0"/>
              <a:t> određen?</a:t>
            </a:r>
          </a:p>
          <a:p>
            <a:pPr marL="514350" indent="-514350"/>
            <a:r>
              <a:rPr lang="hr-HR" dirty="0" smtClean="0">
                <a:solidFill>
                  <a:schemeClr val="accent1"/>
                </a:solidFill>
              </a:rPr>
              <a:t>Odgovor 2: </a:t>
            </a:r>
            <a:r>
              <a:rPr lang="hr-HR" dirty="0" smtClean="0"/>
              <a:t>Je.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8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Shift-reduce </a:t>
            </a:r>
            <a:r>
              <a:rPr lang="en-US" dirty="0" err="1" smtClean="0"/>
              <a:t>ideja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Ulazni niz + </a:t>
            </a:r>
            <a:r>
              <a:rPr lang="hr-HR" dirty="0" err="1" smtClean="0"/>
              <a:t>stack</a:t>
            </a:r>
            <a:endParaRPr lang="hr-HR" dirty="0" smtClean="0"/>
          </a:p>
          <a:p>
            <a:r>
              <a:rPr lang="hr-HR" dirty="0" smtClean="0"/>
              <a:t>Čitamo ulazni niz znak po znak; moguće su četiri </a:t>
            </a:r>
            <a:r>
              <a:rPr lang="en-US" dirty="0" err="1" smtClean="0"/>
              <a:t>akcije</a:t>
            </a:r>
            <a:r>
              <a:rPr lang="hr-HR" dirty="0" smtClean="0"/>
              <a:t>:</a:t>
            </a:r>
          </a:p>
          <a:p>
            <a:pPr marL="880110" lvl="1" indent="-514350">
              <a:buFont typeface="+mj-lt"/>
              <a:buAutoNum type="arabicPeriod"/>
            </a:pPr>
            <a:r>
              <a:rPr lang="hr-HR" dirty="0" smtClean="0"/>
              <a:t>Stavi ulazni znak na </a:t>
            </a:r>
            <a:r>
              <a:rPr lang="hr-HR" dirty="0" err="1" smtClean="0"/>
              <a:t>stack</a:t>
            </a:r>
            <a:r>
              <a:rPr lang="hr-HR" dirty="0" smtClean="0"/>
              <a:t> (</a:t>
            </a:r>
            <a:r>
              <a:rPr lang="hr-HR" dirty="0" err="1" smtClean="0"/>
              <a:t>shift</a:t>
            </a:r>
            <a:r>
              <a:rPr lang="hr-HR" dirty="0" smtClean="0"/>
              <a:t>)</a:t>
            </a:r>
          </a:p>
          <a:p>
            <a:pPr marL="880110" lvl="1" indent="-514350">
              <a:buFont typeface="+mj-lt"/>
              <a:buAutoNum type="arabicPeriod"/>
            </a:pPr>
            <a:r>
              <a:rPr lang="hr-HR" dirty="0" smtClean="0"/>
              <a:t>Reduciraj niz znakova na vrhu </a:t>
            </a:r>
            <a:r>
              <a:rPr lang="hr-HR" dirty="0" err="1" smtClean="0"/>
              <a:t>stacka</a:t>
            </a:r>
            <a:r>
              <a:rPr lang="hr-HR" dirty="0" smtClean="0"/>
              <a:t> (</a:t>
            </a:r>
            <a:r>
              <a:rPr lang="hr-HR" dirty="0" err="1" smtClean="0"/>
              <a:t>reduce</a:t>
            </a:r>
            <a:r>
              <a:rPr lang="hr-HR" dirty="0" smtClean="0"/>
              <a:t>)</a:t>
            </a:r>
          </a:p>
          <a:p>
            <a:pPr marL="880110" lvl="1" indent="-514350">
              <a:buFont typeface="+mj-lt"/>
              <a:buAutoNum type="arabicPeriod"/>
            </a:pPr>
            <a:r>
              <a:rPr lang="hr-HR" dirty="0" smtClean="0"/>
              <a:t>Prihvati niz</a:t>
            </a:r>
          </a:p>
          <a:p>
            <a:pPr marL="880110" lvl="1" indent="-514350">
              <a:buFont typeface="+mj-lt"/>
              <a:buAutoNum type="arabicPeriod"/>
            </a:pPr>
            <a:r>
              <a:rPr lang="hr-HR" dirty="0" smtClean="0"/>
              <a:t>Odbaci niz</a:t>
            </a:r>
          </a:p>
          <a:p>
            <a:pPr marL="880110" lvl="1" indent="-514350">
              <a:buFont typeface="+mj-lt"/>
              <a:buAutoNum type="arabicPeriod"/>
            </a:pPr>
            <a:endParaRPr lang="hr-HR" dirty="0" smtClean="0"/>
          </a:p>
          <a:p>
            <a:pPr marL="514350" indent="-514350"/>
            <a:r>
              <a:rPr lang="hr-HR" dirty="0" err="1" smtClean="0"/>
              <a:t>Shift</a:t>
            </a:r>
            <a:r>
              <a:rPr lang="hr-HR" dirty="0" smtClean="0"/>
              <a:t>-</a:t>
            </a:r>
            <a:r>
              <a:rPr lang="hr-HR" dirty="0" err="1" smtClean="0"/>
              <a:t>reduce</a:t>
            </a:r>
            <a:r>
              <a:rPr lang="hr-HR" dirty="0" smtClean="0"/>
              <a:t> </a:t>
            </a:r>
            <a:r>
              <a:rPr lang="hr-HR" dirty="0" err="1" smtClean="0"/>
              <a:t>parsiranje</a:t>
            </a:r>
            <a:endParaRPr lang="hr-HR" dirty="0" smtClean="0"/>
          </a:p>
          <a:p>
            <a:pPr marL="880110" lvl="1" indent="-514350">
              <a:buFont typeface="+mj-lt"/>
              <a:buAutoNum type="arabicPeriod"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E7617-A2B8-4C37-9467-5D8FDEC15B19}" type="slidenum">
              <a:rPr lang="hr-HR" smtClean="0"/>
              <a:pPr/>
              <a:t>9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882</TotalTime>
  <Words>3716</Words>
  <Application>Microsoft Office PowerPoint</Application>
  <PresentationFormat>On-screen Show (4:3)</PresentationFormat>
  <Paragraphs>2215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Flow</vt:lpstr>
      <vt:lpstr>Parsiranje od  dna prema vrhu</vt:lpstr>
      <vt:lpstr>Slide 2</vt:lpstr>
      <vt:lpstr>Slide 3</vt:lpstr>
      <vt:lpstr>Slide 4</vt:lpstr>
      <vt:lpstr>Slide 5</vt:lpstr>
      <vt:lpstr>Slide 6</vt:lpstr>
      <vt:lpstr>Slide 7</vt:lpstr>
      <vt:lpstr>Slide 8</vt:lpstr>
      <vt:lpstr>Shift-reduce ideja</vt:lpstr>
      <vt:lpstr>Slide 10</vt:lpstr>
      <vt:lpstr>Slide 11</vt:lpstr>
      <vt:lpstr>Slide 12</vt:lpstr>
      <vt:lpstr>Slide 13</vt:lpstr>
      <vt:lpstr>Slide 14</vt:lpstr>
      <vt:lpstr>LR (k) parser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Zaključak</vt:lpstr>
      <vt:lpstr>Za one koji žele znati više</vt:lpstr>
      <vt:lpstr>Literatura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PARSIRANJE NIZA</dc:title>
  <dc:creator>Alen</dc:creator>
  <cp:lastModifiedBy>Alen</cp:lastModifiedBy>
  <cp:revision>449</cp:revision>
  <dcterms:created xsi:type="dcterms:W3CDTF">2009-03-15T13:13:32Z</dcterms:created>
  <dcterms:modified xsi:type="dcterms:W3CDTF">2009-03-18T16:07:47Z</dcterms:modified>
</cp:coreProperties>
</file>