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397" y="-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8CBB9D-9EAE-4DFA-A8B7-24F9A9D438EE}" type="datetimeFigureOut">
              <a:rPr lang="fr-FR" smtClean="0"/>
              <a:pPr/>
              <a:t>01/12/2019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198216-9610-4AB8-901B-045EB470B9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8CBB9D-9EAE-4DFA-A8B7-24F9A9D438EE}" type="datetimeFigureOut">
              <a:rPr lang="fr-FR" smtClean="0"/>
              <a:pPr/>
              <a:t>01/12/2019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198216-9610-4AB8-901B-045EB470B9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8CBB9D-9EAE-4DFA-A8B7-24F9A9D438EE}" type="datetimeFigureOut">
              <a:rPr lang="fr-FR" smtClean="0"/>
              <a:pPr/>
              <a:t>01/12/2019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198216-9610-4AB8-901B-045EB470B9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8CBB9D-9EAE-4DFA-A8B7-24F9A9D438EE}" type="datetimeFigureOut">
              <a:rPr lang="fr-FR" smtClean="0"/>
              <a:pPr/>
              <a:t>01/12/2019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198216-9610-4AB8-901B-045EB470B9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e libre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orme libre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orme libre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orme libre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orme libre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orme libre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orme libre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orme libre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orme libre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orme libre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orme libre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orme libre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orme libre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orme libre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8CBB9D-9EAE-4DFA-A8B7-24F9A9D438EE}" type="datetimeFigureOut">
              <a:rPr lang="fr-FR" smtClean="0"/>
              <a:pPr/>
              <a:t>01/12/2019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198216-9610-4AB8-901B-045EB470B9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8CBB9D-9EAE-4DFA-A8B7-24F9A9D438EE}" type="datetimeFigureOut">
              <a:rPr lang="fr-FR" smtClean="0"/>
              <a:pPr/>
              <a:t>01/12/2019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198216-9610-4AB8-901B-045EB470B9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8CBB9D-9EAE-4DFA-A8B7-24F9A9D438EE}" type="datetimeFigureOut">
              <a:rPr lang="fr-FR" smtClean="0"/>
              <a:pPr/>
              <a:t>01/12/2019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198216-9610-4AB8-901B-045EB470B9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8CBB9D-9EAE-4DFA-A8B7-24F9A9D438EE}" type="datetimeFigureOut">
              <a:rPr lang="fr-FR" smtClean="0"/>
              <a:pPr/>
              <a:t>01/12/2019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198216-9610-4AB8-901B-045EB470B9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8CBB9D-9EAE-4DFA-A8B7-24F9A9D438EE}" type="datetimeFigureOut">
              <a:rPr lang="fr-FR" smtClean="0"/>
              <a:pPr/>
              <a:t>01/12/2019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198216-9610-4AB8-901B-045EB470B9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8CBB9D-9EAE-4DFA-A8B7-24F9A9D438EE}" type="datetimeFigureOut">
              <a:rPr lang="fr-FR" smtClean="0"/>
              <a:pPr/>
              <a:t>01/12/2019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198216-9610-4AB8-901B-045EB470B9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e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Connecteur droit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grpSp>
        <p:nvGrpSpPr>
          <p:cNvPr id="14" name="Groupe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Connecteur droit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Connecteur droit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2F8CBB9D-9EAE-4DFA-A8B7-24F9A9D438EE}" type="datetimeFigureOut">
              <a:rPr lang="fr-FR" smtClean="0"/>
              <a:pPr/>
              <a:t>01/12/2019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75198216-9610-4AB8-901B-045EB470B9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F8CBB9D-9EAE-4DFA-A8B7-24F9A9D438EE}" type="datetimeFigureOut">
              <a:rPr lang="fr-FR" smtClean="0"/>
              <a:pPr/>
              <a:t>01/12/2019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5198216-9610-4AB8-901B-045EB470B9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hHMJCUmq28" TargetMode="External"/><Relationship Id="rId2" Type="http://schemas.openxmlformats.org/officeDocument/2006/relationships/hyperlink" Target="https://www.youtube.com/watch?v=QuR969uMIC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Résultat de recherche d'images pour &quot;chronogramme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476672"/>
            <a:ext cx="3672408" cy="21484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1187624" y="1124744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err="1" smtClean="0"/>
              <a:t>Classical</a:t>
            </a:r>
            <a:r>
              <a:rPr lang="fr-FR" sz="2400" u="sng" dirty="0" smtClean="0"/>
              <a:t> bit:</a:t>
            </a:r>
            <a:endParaRPr lang="fr-FR" sz="2400" u="sng" dirty="0"/>
          </a:p>
        </p:txBody>
      </p:sp>
      <p:sp>
        <p:nvSpPr>
          <p:cNvPr id="25604" name="AutoShape 4" descr="Résultat de recherche d'images pour &quot;quantum bit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5606" name="AutoShape 6" descr="Résultat de recherche d'images pour &quot;quantum bit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5608" name="AutoShape 8" descr="Résultat de recherche d'images pour &quot;quantum bit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5610" name="AutoShape 10" descr="Résultat de recherche d'images pour &quot;quantum bit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5612" name="AutoShape 12" descr="Résultat de recherche d'images pour &quot;quantum bit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5614" name="AutoShape 14" descr="Résultat de recherche d'images pour &quot;quantum bit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5616" name="AutoShape 16" descr="Résultat de recherche d'images pour &quot;quantum bit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7" name="Image 16" descr="POrtes.cu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9952" y="3861048"/>
            <a:ext cx="3601408" cy="1728192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1259632" y="4221088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err="1" smtClean="0"/>
              <a:t>Logic</a:t>
            </a:r>
            <a:r>
              <a:rPr lang="fr-FR" sz="2400" u="sng" dirty="0" smtClean="0"/>
              <a:t> </a:t>
            </a:r>
            <a:r>
              <a:rPr lang="fr-FR" sz="2400" u="sng" dirty="0" err="1" smtClean="0"/>
              <a:t>gates</a:t>
            </a:r>
            <a:r>
              <a:rPr lang="fr-FR" sz="2400" u="sng" dirty="0" smtClean="0"/>
              <a:t>:</a:t>
            </a:r>
            <a:endParaRPr lang="fr-FR" sz="2400" u="sn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1619672" y="1484784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/>
              <a:t>Q-Bit:</a:t>
            </a:r>
            <a:endParaRPr lang="fr-FR" sz="2400" u="sng" dirty="0"/>
          </a:p>
        </p:txBody>
      </p:sp>
      <p:sp>
        <p:nvSpPr>
          <p:cNvPr id="10" name="ZoneTexte 9"/>
          <p:cNvSpPr txBox="1"/>
          <p:nvPr/>
        </p:nvSpPr>
        <p:spPr>
          <a:xfrm>
            <a:off x="6948264" y="321297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 | 1&gt; + |0&gt;</a:t>
            </a:r>
            <a:endParaRPr lang="fr-FR" b="1" dirty="0"/>
          </a:p>
        </p:txBody>
      </p:sp>
      <p:pic>
        <p:nvPicPr>
          <p:cNvPr id="2058" name="Picture 10" descr="Résultat de recherche d'images pour &quot;quantum superposition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88640"/>
            <a:ext cx="3598069" cy="288032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64" name="AutoShape 16" descr="Résultat de recherche d'images pour &quot;quantum gate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5" name="Image 14" descr="1_Zq858Cx4WcGKpBERpoOk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4149080"/>
            <a:ext cx="3528392" cy="2200835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1259632" y="5013176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/>
              <a:t>Quantum Gates:</a:t>
            </a:r>
            <a:endParaRPr lang="fr-FR" sz="2400" u="sn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Idea</a:t>
            </a:r>
            <a:r>
              <a:rPr lang="fr-FR" dirty="0" smtClean="0"/>
              <a:t> of quantum </a:t>
            </a:r>
            <a:r>
              <a:rPr lang="fr-FR" dirty="0" err="1" smtClean="0"/>
              <a:t>supremacy</a:t>
            </a:r>
            <a:r>
              <a:rPr lang="fr-FR" dirty="0" smtClean="0"/>
              <a:t>:</a:t>
            </a:r>
            <a:endParaRPr lang="fr-FR" dirty="0"/>
          </a:p>
        </p:txBody>
      </p:sp>
      <p:pic>
        <p:nvPicPr>
          <p:cNvPr id="4" name="Espace réservé du contenu 3" descr="classiqu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9773" y="1484784"/>
            <a:ext cx="4104455" cy="1755097"/>
          </a:xfrm>
        </p:spPr>
      </p:pic>
      <p:sp>
        <p:nvSpPr>
          <p:cNvPr id="5" name="Flèche vers le bas 4"/>
          <p:cNvSpPr/>
          <p:nvPr/>
        </p:nvSpPr>
        <p:spPr>
          <a:xfrm>
            <a:off x="4427984" y="3573016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 descr="quantiqu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55877" y="4509120"/>
            <a:ext cx="4632246" cy="1872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Specifics</a:t>
            </a:r>
            <a:r>
              <a:rPr lang="fr-FR" dirty="0" smtClean="0"/>
              <a:t> </a:t>
            </a:r>
            <a:r>
              <a:rPr lang="fr-FR" dirty="0" err="1" smtClean="0"/>
              <a:t>algorythms</a:t>
            </a:r>
            <a:r>
              <a:rPr lang="fr-FR" dirty="0" smtClean="0"/>
              <a:t> 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5148064" y="1784350"/>
          <a:ext cx="353873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68"/>
                <a:gridCol w="17693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F(X)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187624" y="3068960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/>
              <a:t>Classic</a:t>
            </a:r>
            <a:r>
              <a:rPr lang="fr-FR" sz="2400" dirty="0" smtClean="0"/>
              <a:t> : N </a:t>
            </a:r>
            <a:r>
              <a:rPr lang="fr-FR" sz="2400" dirty="0" err="1" smtClean="0"/>
              <a:t>steps</a:t>
            </a:r>
            <a:endParaRPr lang="fr-FR" sz="2400" dirty="0" smtClean="0"/>
          </a:p>
          <a:p>
            <a:r>
              <a:rPr lang="fr-FR" sz="2400" dirty="0" smtClean="0"/>
              <a:t>Quantum : √N </a:t>
            </a:r>
            <a:r>
              <a:rPr lang="fr-FR" sz="2400" dirty="0" err="1" smtClean="0"/>
              <a:t>steps</a:t>
            </a:r>
            <a:endParaRPr lang="fr-FR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Applications </a:t>
            </a:r>
            <a:endParaRPr lang="fr-F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204864"/>
            <a:ext cx="2755851" cy="3906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2996952"/>
            <a:ext cx="3790657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A beginner's guide to quantum computing – </a:t>
            </a:r>
            <a:r>
              <a:rPr lang="en-US" sz="1600" smtClean="0"/>
              <a:t>TED talk:</a:t>
            </a:r>
            <a:endParaRPr lang="en-US" sz="1600" dirty="0" smtClean="0"/>
          </a:p>
          <a:p>
            <a:pPr>
              <a:buNone/>
            </a:pPr>
            <a:r>
              <a:rPr lang="fr-FR" sz="1600" dirty="0" smtClean="0">
                <a:hlinkClick r:id="rId2"/>
              </a:rPr>
              <a:t>https://www.youtube.com/watch?v=QuR969uMICM</a:t>
            </a:r>
            <a:endParaRPr lang="fr-FR" sz="1600" dirty="0" smtClean="0"/>
          </a:p>
          <a:p>
            <a:pPr>
              <a:buNone/>
            </a:pPr>
            <a:r>
              <a:rPr lang="fr-FR" sz="1600" dirty="0" smtClean="0"/>
              <a:t>The quantum computers </a:t>
            </a:r>
            <a:r>
              <a:rPr lang="fr-FR" sz="1600" dirty="0" err="1" smtClean="0"/>
              <a:t>explained</a:t>
            </a:r>
            <a:r>
              <a:rPr lang="fr-FR" sz="1600" dirty="0" smtClean="0"/>
              <a:t> – </a:t>
            </a:r>
            <a:r>
              <a:rPr lang="fr-FR" sz="1600" dirty="0" err="1" smtClean="0"/>
              <a:t>Kurzgesagt</a:t>
            </a:r>
            <a:r>
              <a:rPr lang="fr-FR" sz="1600" dirty="0" smtClean="0"/>
              <a:t>:</a:t>
            </a:r>
          </a:p>
          <a:p>
            <a:pPr>
              <a:buNone/>
            </a:pPr>
            <a:r>
              <a:rPr lang="fr-FR" sz="1600" dirty="0" smtClean="0">
                <a:hlinkClick r:id="rId3"/>
              </a:rPr>
              <a:t>https://www.youtube.com/watch?v=JhHMJCUmq28</a:t>
            </a:r>
            <a:endParaRPr lang="fr-FR" sz="1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tro">
  <a:themeElements>
    <a:clrScheme name="Mé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é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437</TotalTime>
  <Words>80</Words>
  <Application>Microsoft Office PowerPoint</Application>
  <PresentationFormat>Affichage à l'écran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Métro</vt:lpstr>
      <vt:lpstr>Diapositive 1</vt:lpstr>
      <vt:lpstr>Diapositive 2</vt:lpstr>
      <vt:lpstr>Idea of quantum supremacy:</vt:lpstr>
      <vt:lpstr>Specifics algorythms </vt:lpstr>
      <vt:lpstr>Applications </vt:lpstr>
      <vt:lpstr>Diapositive 6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HP</dc:creator>
  <cp:lastModifiedBy>HP</cp:lastModifiedBy>
  <cp:revision>33</cp:revision>
  <dcterms:created xsi:type="dcterms:W3CDTF">2019-11-28T14:51:25Z</dcterms:created>
  <dcterms:modified xsi:type="dcterms:W3CDTF">2019-12-01T16:06:54Z</dcterms:modified>
</cp:coreProperties>
</file>