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Rust mi přišel moc složitý</a:t>
            </a:r>
          </a:p>
          <a:p>
            <a:r>
              <a:rPr lang="en-US"/>
              <a:t/>
            </a:r>
          </a:p>
          <a:p>
            <a:r>
              <a:rPr lang="en-US"/>
              <a:t>Python se podobá godotu ale chybí tam vizuální výsledek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Godot jsem si vybral kvůli tomu že mi to baví a vidím hned výsledek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Nikdy jsem hru nedělal tak že prostředí vidím poprvé</a:t>
            </a:r>
          </a:p>
          <a:p>
            <a:r>
              <a:rPr lang="en-US"/>
              <a:t/>
            </a:r>
          </a:p>
          <a:p>
            <a:r>
              <a:rPr lang="en-US"/>
              <a:t>vytvořil jsem si postavu</a:t>
            </a:r>
          </a:p>
          <a:p>
            <a:r>
              <a:rPr lang="en-US"/>
              <a:t/>
            </a:r>
          </a:p>
          <a:p>
            <a:r>
              <a:rPr lang="en-US"/>
              <a:t>naanimoval jsem chůzi a napragramoval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Z objektů a kostry jsem sestavil tuhle mapu</a:t>
            </a:r>
          </a:p>
          <a:p>
            <a:r>
              <a:rPr lang="en-US"/>
              <a:t/>
            </a:r>
          </a:p>
          <a:p>
            <a:r>
              <a:rPr lang="en-US"/>
              <a:t>Udělal jsem ysort objektům aby se dalo chodit za nimi před nimi a nemohlo chodit přes ně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Dal jsem životy hráči a nepříteli</a:t>
            </a:r>
          </a:p>
          <a:p>
            <a:r>
              <a:rPr lang="en-US"/>
              <a:t/>
            </a:r>
          </a:p>
          <a:p>
            <a:r>
              <a:rPr lang="en-US"/>
              <a:t>Naprogramoval jsem že nepřítel běhá za hráčem a snaží se ho zabít</a:t>
            </a:r>
          </a:p>
          <a:p>
            <a:r>
              <a:rPr lang="en-US"/>
              <a:t/>
            </a:r>
          </a:p>
          <a:p>
            <a:r>
              <a:rPr lang="en-US"/>
              <a:t>Hráč může na kliknutí mezerníku zaútočit na nepřítele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Udělal jsem druhý svět</a:t>
            </a:r>
          </a:p>
          <a:p>
            <a:r>
              <a:rPr lang="en-US"/>
              <a:t/>
            </a:r>
          </a:p>
          <a:p>
            <a:r>
              <a:rPr lang="en-US"/>
              <a:t>Oběma světům jsem udělal místo díky kterému se teleportují do druhého světa</a:t>
            </a:r>
          </a:p>
          <a:p>
            <a:r>
              <a:rPr lang="en-US"/>
              <a:t/>
            </a:r>
          </a:p>
          <a:p>
            <a:r>
              <a:rPr lang="en-US"/>
              <a:t>Taky jsem v každém světě udělal kameru která se hýbe s hráčem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Udělal jsem healthbar pro nepřítele a pro hráče(Stáhl jsem si ho a ukotvil v pravém horním rohu obrazovky)</a:t>
            </a:r>
          </a:p>
          <a:p>
            <a:r>
              <a:rPr lang="en-US"/>
              <a:t/>
            </a:r>
          </a:p>
          <a:p>
            <a:r>
              <a:rPr lang="en-US"/>
              <a:t>Udělal jsem regeneraci pro nepřítele i hráče</a:t>
            </a:r>
          </a:p>
          <a:p>
            <a:r>
              <a:rPr lang="en-US"/>
              <a:t/>
            </a:r>
          </a:p>
          <a:p>
            <a:r>
              <a:rPr lang="en-US"/>
              <a:t>Za jednotlivé úkony dostane hráč skóre Např. za prohledání truhly která pak zmizí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https://www.youtube.com/watch?v=v3v01p26NP0&amp;list=PL3cGrGHvkwn0zoGLoGorwvGj6dHCjLaGd&amp;index=7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1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126476" y="9507384"/>
            <a:ext cx="11251416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250">
                <a:solidFill>
                  <a:srgbClr val="FFFFFF"/>
                </a:solidFill>
                <a:latin typeface="Public Sans"/>
              </a:rPr>
              <a:t>ŠIMON MINAŘÍK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99232" y="2377119"/>
            <a:ext cx="11959530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spc="-240">
                <a:solidFill>
                  <a:srgbClr val="FFFFFF"/>
                </a:solidFill>
                <a:latin typeface="Public Sans Bold"/>
              </a:rPr>
              <a:t>Má praxe v Akkodis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14995" y="6093859"/>
            <a:ext cx="2870579" cy="2854921"/>
          </a:xfrm>
          <a:custGeom>
            <a:avLst/>
            <a:gdLst/>
            <a:ahLst/>
            <a:cxnLst/>
            <a:rect r="r" b="b" t="t" l="l"/>
            <a:pathLst>
              <a:path h="2854921" w="2870579">
                <a:moveTo>
                  <a:pt x="0" y="0"/>
                </a:moveTo>
                <a:lnTo>
                  <a:pt x="2870579" y="0"/>
                </a:lnTo>
                <a:lnTo>
                  <a:pt x="2870579" y="2854921"/>
                </a:lnTo>
                <a:lnTo>
                  <a:pt x="0" y="28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9892" y="5861728"/>
            <a:ext cx="3319182" cy="3319182"/>
          </a:xfrm>
          <a:custGeom>
            <a:avLst/>
            <a:gdLst/>
            <a:ahLst/>
            <a:cxnLst/>
            <a:rect r="r" b="b" t="t" l="l"/>
            <a:pathLst>
              <a:path h="3319182" w="3319182">
                <a:moveTo>
                  <a:pt x="0" y="0"/>
                </a:moveTo>
                <a:lnTo>
                  <a:pt x="3319182" y="0"/>
                </a:lnTo>
                <a:lnTo>
                  <a:pt x="3319182" y="3319182"/>
                </a:lnTo>
                <a:lnTo>
                  <a:pt x="0" y="3319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41491" y="2083853"/>
            <a:ext cx="3164422" cy="3164422"/>
          </a:xfrm>
          <a:custGeom>
            <a:avLst/>
            <a:gdLst/>
            <a:ahLst/>
            <a:cxnLst/>
            <a:rect r="r" b="b" t="t" l="l"/>
            <a:pathLst>
              <a:path h="3164422" w="3164422">
                <a:moveTo>
                  <a:pt x="0" y="0"/>
                </a:moveTo>
                <a:lnTo>
                  <a:pt x="3164422" y="0"/>
                </a:lnTo>
                <a:lnTo>
                  <a:pt x="3164422" y="3164422"/>
                </a:lnTo>
                <a:lnTo>
                  <a:pt x="0" y="31644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166983"/>
            <a:ext cx="5632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výběr jazyků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57846"/>
            <a:ext cx="26076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Rust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966" y="4256405"/>
            <a:ext cx="35644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53025"/>
            <a:ext cx="31231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Godot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74407" y="159703"/>
            <a:ext cx="63391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Seznámení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45359" y="2704704"/>
            <a:ext cx="4910592" cy="4261435"/>
          </a:xfrm>
          <a:custGeom>
            <a:avLst/>
            <a:gdLst/>
            <a:ahLst/>
            <a:cxnLst/>
            <a:rect r="r" b="b" t="t" l="l"/>
            <a:pathLst>
              <a:path h="4261435" w="4910592">
                <a:moveTo>
                  <a:pt x="0" y="0"/>
                </a:moveTo>
                <a:lnTo>
                  <a:pt x="4910592" y="0"/>
                </a:lnTo>
                <a:lnTo>
                  <a:pt x="4910592" y="4261435"/>
                </a:lnTo>
                <a:lnTo>
                  <a:pt x="0" y="42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01" r="0" b="-39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32222" y="2697986"/>
            <a:ext cx="5155242" cy="5923917"/>
          </a:xfrm>
          <a:custGeom>
            <a:avLst/>
            <a:gdLst/>
            <a:ahLst/>
            <a:cxnLst/>
            <a:rect r="r" b="b" t="t" l="l"/>
            <a:pathLst>
              <a:path h="5923917" w="5155242">
                <a:moveTo>
                  <a:pt x="0" y="0"/>
                </a:moveTo>
                <a:lnTo>
                  <a:pt x="5155243" y="0"/>
                </a:lnTo>
                <a:lnTo>
                  <a:pt x="5155243" y="5923917"/>
                </a:lnTo>
                <a:lnTo>
                  <a:pt x="0" y="5923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2333" y="-19321"/>
            <a:ext cx="100033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Začátek v godotu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1209" y="2388407"/>
            <a:ext cx="64503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Poprvé v enginu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209" y="5168772"/>
            <a:ext cx="39908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Animace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209" y="3776852"/>
            <a:ext cx="32251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Player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9276" y="2945524"/>
            <a:ext cx="3074581" cy="2514466"/>
          </a:xfrm>
          <a:custGeom>
            <a:avLst/>
            <a:gdLst/>
            <a:ahLst/>
            <a:cxnLst/>
            <a:rect r="r" b="b" t="t" l="l"/>
            <a:pathLst>
              <a:path h="2514466" w="3074581">
                <a:moveTo>
                  <a:pt x="0" y="0"/>
                </a:moveTo>
                <a:lnTo>
                  <a:pt x="3074581" y="0"/>
                </a:lnTo>
                <a:lnTo>
                  <a:pt x="3074581" y="2514466"/>
                </a:lnTo>
                <a:lnTo>
                  <a:pt x="0" y="2514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15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3596" y="6880485"/>
            <a:ext cx="2796733" cy="2994149"/>
          </a:xfrm>
          <a:custGeom>
            <a:avLst/>
            <a:gdLst/>
            <a:ahLst/>
            <a:cxnLst/>
            <a:rect r="r" b="b" t="t" l="l"/>
            <a:pathLst>
              <a:path h="2994149" w="2796733">
                <a:moveTo>
                  <a:pt x="0" y="0"/>
                </a:moveTo>
                <a:lnTo>
                  <a:pt x="2796733" y="0"/>
                </a:lnTo>
                <a:lnTo>
                  <a:pt x="2796733" y="2994149"/>
                </a:lnTo>
                <a:lnTo>
                  <a:pt x="0" y="2994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71412" y="4228392"/>
            <a:ext cx="4721465" cy="3091846"/>
          </a:xfrm>
          <a:custGeom>
            <a:avLst/>
            <a:gdLst/>
            <a:ahLst/>
            <a:cxnLst/>
            <a:rect r="r" b="b" t="t" l="l"/>
            <a:pathLst>
              <a:path h="3091846" w="4721465">
                <a:moveTo>
                  <a:pt x="0" y="0"/>
                </a:moveTo>
                <a:lnTo>
                  <a:pt x="4721465" y="0"/>
                </a:lnTo>
                <a:lnTo>
                  <a:pt x="4721465" y="3091846"/>
                </a:lnTo>
                <a:lnTo>
                  <a:pt x="0" y="3091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26934" y="3741860"/>
            <a:ext cx="3822180" cy="4856754"/>
          </a:xfrm>
          <a:custGeom>
            <a:avLst/>
            <a:gdLst/>
            <a:ahLst/>
            <a:cxnLst/>
            <a:rect r="r" b="b" t="t" l="l"/>
            <a:pathLst>
              <a:path h="4856754" w="3822180">
                <a:moveTo>
                  <a:pt x="0" y="0"/>
                </a:moveTo>
                <a:lnTo>
                  <a:pt x="3822180" y="0"/>
                </a:lnTo>
                <a:lnTo>
                  <a:pt x="3822180" y="4856755"/>
                </a:lnTo>
                <a:lnTo>
                  <a:pt x="0" y="48567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15869" y="159703"/>
            <a:ext cx="76359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Mapa a Ysort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3055" y="1746629"/>
            <a:ext cx="26070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Objekty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1396" y="5679065"/>
            <a:ext cx="21611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Kostra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38887" y="5283142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=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82060" y="2142551"/>
            <a:ext cx="70377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Ysort (Kolize objektů)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89886" y="1626499"/>
            <a:ext cx="3572946" cy="3261351"/>
          </a:xfrm>
          <a:custGeom>
            <a:avLst/>
            <a:gdLst/>
            <a:ahLst/>
            <a:cxnLst/>
            <a:rect r="r" b="b" t="t" l="l"/>
            <a:pathLst>
              <a:path h="3261351" w="3572946">
                <a:moveTo>
                  <a:pt x="0" y="0"/>
                </a:moveTo>
                <a:lnTo>
                  <a:pt x="3572946" y="0"/>
                </a:lnTo>
                <a:lnTo>
                  <a:pt x="3572946" y="3261352"/>
                </a:lnTo>
                <a:lnTo>
                  <a:pt x="0" y="3261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79079" y="8038569"/>
            <a:ext cx="2226358" cy="595846"/>
          </a:xfrm>
          <a:custGeom>
            <a:avLst/>
            <a:gdLst/>
            <a:ahLst/>
            <a:cxnLst/>
            <a:rect r="r" b="b" t="t" l="l"/>
            <a:pathLst>
              <a:path h="595846" w="2226358">
                <a:moveTo>
                  <a:pt x="0" y="0"/>
                </a:moveTo>
                <a:lnTo>
                  <a:pt x="2226358" y="0"/>
                </a:lnTo>
                <a:lnTo>
                  <a:pt x="2226358" y="595846"/>
                </a:lnTo>
                <a:lnTo>
                  <a:pt x="0" y="595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45" t="0" r="-2267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71645" y="8038569"/>
            <a:ext cx="2226358" cy="479085"/>
          </a:xfrm>
          <a:custGeom>
            <a:avLst/>
            <a:gdLst/>
            <a:ahLst/>
            <a:cxnLst/>
            <a:rect r="r" b="b" t="t" l="l"/>
            <a:pathLst>
              <a:path h="479085" w="2226358">
                <a:moveTo>
                  <a:pt x="0" y="0"/>
                </a:moveTo>
                <a:lnTo>
                  <a:pt x="2226358" y="0"/>
                </a:lnTo>
                <a:lnTo>
                  <a:pt x="2226358" y="479085"/>
                </a:lnTo>
                <a:lnTo>
                  <a:pt x="0" y="479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1399" b="-115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11913" y="3116029"/>
            <a:ext cx="4903572" cy="1424000"/>
          </a:xfrm>
          <a:custGeom>
            <a:avLst/>
            <a:gdLst/>
            <a:ahLst/>
            <a:cxnLst/>
            <a:rect r="r" b="b" t="t" l="l"/>
            <a:pathLst>
              <a:path h="1424000" w="4903572">
                <a:moveTo>
                  <a:pt x="0" y="0"/>
                </a:moveTo>
                <a:lnTo>
                  <a:pt x="4903572" y="0"/>
                </a:lnTo>
                <a:lnTo>
                  <a:pt x="4903572" y="1423999"/>
                </a:lnTo>
                <a:lnTo>
                  <a:pt x="0" y="14239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377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8871" y="7152217"/>
            <a:ext cx="2534792" cy="2436712"/>
          </a:xfrm>
          <a:custGeom>
            <a:avLst/>
            <a:gdLst/>
            <a:ahLst/>
            <a:cxnLst/>
            <a:rect r="r" b="b" t="t" l="l"/>
            <a:pathLst>
              <a:path h="2436712" w="2534792">
                <a:moveTo>
                  <a:pt x="0" y="0"/>
                </a:moveTo>
                <a:lnTo>
                  <a:pt x="2534792" y="0"/>
                </a:lnTo>
                <a:lnTo>
                  <a:pt x="2534792" y="2436712"/>
                </a:lnTo>
                <a:lnTo>
                  <a:pt x="0" y="243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6556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116576"/>
            <a:ext cx="4331637" cy="3472353"/>
          </a:xfrm>
          <a:custGeom>
            <a:avLst/>
            <a:gdLst/>
            <a:ahLst/>
            <a:cxnLst/>
            <a:rect r="r" b="b" t="t" l="l"/>
            <a:pathLst>
              <a:path h="3472353" w="4331637">
                <a:moveTo>
                  <a:pt x="0" y="0"/>
                </a:moveTo>
                <a:lnTo>
                  <a:pt x="4331637" y="0"/>
                </a:lnTo>
                <a:lnTo>
                  <a:pt x="4331637" y="3472353"/>
                </a:lnTo>
                <a:lnTo>
                  <a:pt x="0" y="34723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1913" y="19238"/>
            <a:ext cx="1362417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Neptřítel a systém boje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20861" y="6030851"/>
            <a:ext cx="1769151" cy="77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1"/>
              </a:lnSpc>
            </a:pPr>
            <a:r>
              <a:rPr lang="en-US" sz="4529">
                <a:solidFill>
                  <a:srgbClr val="FFFFFF"/>
                </a:solidFill>
                <a:latin typeface="Open Sans Bold"/>
              </a:rPr>
              <a:t>Životy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9079" y="6892087"/>
            <a:ext cx="51262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Hráč     Nepřítel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4626" y="1608918"/>
            <a:ext cx="44581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Animace boje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9459" y="4444778"/>
            <a:ext cx="27247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Nepřítel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3829" y="3392407"/>
            <a:ext cx="3607620" cy="914374"/>
          </a:xfrm>
          <a:custGeom>
            <a:avLst/>
            <a:gdLst/>
            <a:ahLst/>
            <a:cxnLst/>
            <a:rect r="r" b="b" t="t" l="l"/>
            <a:pathLst>
              <a:path h="914374" w="3607620">
                <a:moveTo>
                  <a:pt x="0" y="0"/>
                </a:moveTo>
                <a:lnTo>
                  <a:pt x="3607620" y="0"/>
                </a:lnTo>
                <a:lnTo>
                  <a:pt x="3607620" y="914373"/>
                </a:lnTo>
                <a:lnTo>
                  <a:pt x="0" y="914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35424" y="5972940"/>
            <a:ext cx="4084429" cy="3822327"/>
          </a:xfrm>
          <a:custGeom>
            <a:avLst/>
            <a:gdLst/>
            <a:ahLst/>
            <a:cxnLst/>
            <a:rect r="r" b="b" t="t" l="l"/>
            <a:pathLst>
              <a:path h="3822327" w="4084429">
                <a:moveTo>
                  <a:pt x="0" y="0"/>
                </a:moveTo>
                <a:lnTo>
                  <a:pt x="4084429" y="0"/>
                </a:lnTo>
                <a:lnTo>
                  <a:pt x="4084429" y="3822326"/>
                </a:lnTo>
                <a:lnTo>
                  <a:pt x="0" y="3822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49617" y="5972940"/>
            <a:ext cx="2367636" cy="364456"/>
          </a:xfrm>
          <a:custGeom>
            <a:avLst/>
            <a:gdLst/>
            <a:ahLst/>
            <a:cxnLst/>
            <a:rect r="r" b="b" t="t" l="l"/>
            <a:pathLst>
              <a:path h="364456" w="2367636">
                <a:moveTo>
                  <a:pt x="0" y="0"/>
                </a:moveTo>
                <a:lnTo>
                  <a:pt x="2367636" y="0"/>
                </a:lnTo>
                <a:lnTo>
                  <a:pt x="2367636" y="364456"/>
                </a:lnTo>
                <a:lnTo>
                  <a:pt x="0" y="364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442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14525" y="5759010"/>
            <a:ext cx="3017446" cy="3499290"/>
          </a:xfrm>
          <a:custGeom>
            <a:avLst/>
            <a:gdLst/>
            <a:ahLst/>
            <a:cxnLst/>
            <a:rect r="r" b="b" t="t" l="l"/>
            <a:pathLst>
              <a:path h="3499290" w="3017446">
                <a:moveTo>
                  <a:pt x="0" y="0"/>
                </a:moveTo>
                <a:lnTo>
                  <a:pt x="3017446" y="0"/>
                </a:lnTo>
                <a:lnTo>
                  <a:pt x="3017446" y="3499290"/>
                </a:lnTo>
                <a:lnTo>
                  <a:pt x="0" y="3499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4254" y="7175271"/>
            <a:ext cx="2718099" cy="2083029"/>
          </a:xfrm>
          <a:custGeom>
            <a:avLst/>
            <a:gdLst/>
            <a:ahLst/>
            <a:cxnLst/>
            <a:rect r="r" b="b" t="t" l="l"/>
            <a:pathLst>
              <a:path h="2083029" w="2718099">
                <a:moveTo>
                  <a:pt x="0" y="0"/>
                </a:moveTo>
                <a:lnTo>
                  <a:pt x="2718099" y="0"/>
                </a:lnTo>
                <a:lnTo>
                  <a:pt x="2718099" y="2083029"/>
                </a:lnTo>
                <a:lnTo>
                  <a:pt x="0" y="20830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49617" y="6550291"/>
            <a:ext cx="2367636" cy="778329"/>
          </a:xfrm>
          <a:custGeom>
            <a:avLst/>
            <a:gdLst/>
            <a:ahLst/>
            <a:cxnLst/>
            <a:rect r="r" b="b" t="t" l="l"/>
            <a:pathLst>
              <a:path h="778329" w="2367636">
                <a:moveTo>
                  <a:pt x="0" y="0"/>
                </a:moveTo>
                <a:lnTo>
                  <a:pt x="2367636" y="0"/>
                </a:lnTo>
                <a:lnTo>
                  <a:pt x="2367636" y="778328"/>
                </a:lnTo>
                <a:lnTo>
                  <a:pt x="0" y="7783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809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9617" y="7641338"/>
            <a:ext cx="2367636" cy="1545252"/>
          </a:xfrm>
          <a:custGeom>
            <a:avLst/>
            <a:gdLst/>
            <a:ahLst/>
            <a:cxnLst/>
            <a:rect r="r" b="b" t="t" l="l"/>
            <a:pathLst>
              <a:path h="1545252" w="2367636">
                <a:moveTo>
                  <a:pt x="0" y="0"/>
                </a:moveTo>
                <a:lnTo>
                  <a:pt x="2367636" y="0"/>
                </a:lnTo>
                <a:lnTo>
                  <a:pt x="2367636" y="1545252"/>
                </a:lnTo>
                <a:lnTo>
                  <a:pt x="0" y="15452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645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01727" y="159703"/>
            <a:ext cx="1208454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Kamera a druhý svět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2956" y="4771519"/>
            <a:ext cx="32493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Nový svět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2701" y="4337733"/>
            <a:ext cx="51436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Přepínání světa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39052" y="4771519"/>
            <a:ext cx="298876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Exitpoint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06384" y="1943336"/>
            <a:ext cx="25747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Kamera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8607" y="3348451"/>
            <a:ext cx="3938267" cy="2358121"/>
          </a:xfrm>
          <a:custGeom>
            <a:avLst/>
            <a:gdLst/>
            <a:ahLst/>
            <a:cxnLst/>
            <a:rect r="r" b="b" t="t" l="l"/>
            <a:pathLst>
              <a:path h="2358121" w="3938267">
                <a:moveTo>
                  <a:pt x="0" y="0"/>
                </a:moveTo>
                <a:lnTo>
                  <a:pt x="3938267" y="0"/>
                </a:lnTo>
                <a:lnTo>
                  <a:pt x="3938267" y="2358121"/>
                </a:lnTo>
                <a:lnTo>
                  <a:pt x="0" y="2358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652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8962" y="3157270"/>
            <a:ext cx="5148049" cy="3511583"/>
          </a:xfrm>
          <a:custGeom>
            <a:avLst/>
            <a:gdLst/>
            <a:ahLst/>
            <a:cxnLst/>
            <a:rect r="r" b="b" t="t" l="l"/>
            <a:pathLst>
              <a:path h="3511583" w="5148049">
                <a:moveTo>
                  <a:pt x="0" y="0"/>
                </a:moveTo>
                <a:lnTo>
                  <a:pt x="5148049" y="0"/>
                </a:lnTo>
                <a:lnTo>
                  <a:pt x="5148049" y="3511583"/>
                </a:lnTo>
                <a:lnTo>
                  <a:pt x="0" y="3511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0564" y="3348451"/>
            <a:ext cx="2348055" cy="2358121"/>
          </a:xfrm>
          <a:custGeom>
            <a:avLst/>
            <a:gdLst/>
            <a:ahLst/>
            <a:cxnLst/>
            <a:rect r="r" b="b" t="t" l="l"/>
            <a:pathLst>
              <a:path h="2358121" w="2348055">
                <a:moveTo>
                  <a:pt x="0" y="0"/>
                </a:moveTo>
                <a:lnTo>
                  <a:pt x="2348055" y="0"/>
                </a:lnTo>
                <a:lnTo>
                  <a:pt x="2348055" y="2358121"/>
                </a:lnTo>
                <a:lnTo>
                  <a:pt x="0" y="23581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2477" t="-53107" r="-65378" b="-556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4345" y="7005909"/>
            <a:ext cx="5014211" cy="3036128"/>
          </a:xfrm>
          <a:custGeom>
            <a:avLst/>
            <a:gdLst/>
            <a:ahLst/>
            <a:cxnLst/>
            <a:rect r="r" b="b" t="t" l="l"/>
            <a:pathLst>
              <a:path h="3036128" w="5014211">
                <a:moveTo>
                  <a:pt x="0" y="0"/>
                </a:moveTo>
                <a:lnTo>
                  <a:pt x="5014211" y="0"/>
                </a:lnTo>
                <a:lnTo>
                  <a:pt x="5014211" y="3036128"/>
                </a:lnTo>
                <a:lnTo>
                  <a:pt x="0" y="30361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70156" y="6849828"/>
            <a:ext cx="5963652" cy="306964"/>
          </a:xfrm>
          <a:custGeom>
            <a:avLst/>
            <a:gdLst/>
            <a:ahLst/>
            <a:cxnLst/>
            <a:rect r="r" b="b" t="t" l="l"/>
            <a:pathLst>
              <a:path h="306964" w="5963652">
                <a:moveTo>
                  <a:pt x="0" y="0"/>
                </a:moveTo>
                <a:lnTo>
                  <a:pt x="5963652" y="0"/>
                </a:lnTo>
                <a:lnTo>
                  <a:pt x="5963652" y="306964"/>
                </a:lnTo>
                <a:lnTo>
                  <a:pt x="0" y="3069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378" t="0" r="-946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75235" y="7337767"/>
            <a:ext cx="2466736" cy="1224812"/>
          </a:xfrm>
          <a:custGeom>
            <a:avLst/>
            <a:gdLst/>
            <a:ahLst/>
            <a:cxnLst/>
            <a:rect r="r" b="b" t="t" l="l"/>
            <a:pathLst>
              <a:path h="1224812" w="2466736">
                <a:moveTo>
                  <a:pt x="0" y="0"/>
                </a:moveTo>
                <a:lnTo>
                  <a:pt x="2466736" y="0"/>
                </a:lnTo>
                <a:lnTo>
                  <a:pt x="2466736" y="1224812"/>
                </a:lnTo>
                <a:lnTo>
                  <a:pt x="0" y="1224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8041" b="-10000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49819" y="8643016"/>
            <a:ext cx="3982906" cy="349159"/>
          </a:xfrm>
          <a:custGeom>
            <a:avLst/>
            <a:gdLst/>
            <a:ahLst/>
            <a:cxnLst/>
            <a:rect r="r" b="b" t="t" l="l"/>
            <a:pathLst>
              <a:path h="349159" w="3982906">
                <a:moveTo>
                  <a:pt x="0" y="0"/>
                </a:moveTo>
                <a:lnTo>
                  <a:pt x="3982906" y="0"/>
                </a:lnTo>
                <a:lnTo>
                  <a:pt x="3982906" y="349159"/>
                </a:lnTo>
                <a:lnTo>
                  <a:pt x="0" y="3491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311" t="0" r="-11047" b="-1183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46029" y="159703"/>
            <a:ext cx="103959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Skóre a healthbar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7050" y="1630997"/>
            <a:ext cx="22025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 Životy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21451" y="2442306"/>
            <a:ext cx="33874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Hráč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0880" y="2442306"/>
            <a:ext cx="3387424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Nepřítel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69915" y="1807267"/>
            <a:ext cx="39061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Skóre hráče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01808" y="5781758"/>
            <a:ext cx="401359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Regenerace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9561" y="4274503"/>
            <a:ext cx="115088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 Bold"/>
              </a:rPr>
              <a:t>Děkuji za pozornost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DAGGswXB2Aw</dc:identifier>
  <dcterms:modified xsi:type="dcterms:W3CDTF">2011-08-01T06:04:30Z</dcterms:modified>
  <cp:revision>1</cp:revision>
  <dc:title>Black Dark Simple Presentation</dc:title>
</cp:coreProperties>
</file>