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63" r:id="rId7"/>
    <p:sldId id="259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46" y="1596206"/>
            <a:ext cx="65151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3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647" y="2039532"/>
            <a:ext cx="6778921" cy="45902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the Relationship Between Ranked Position and Number of Votes: A Visualization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7" y="2039532"/>
            <a:ext cx="6778921" cy="4590210"/>
          </a:xfrm>
        </p:spPr>
      </p:pic>
      <p:sp>
        <p:nvSpPr>
          <p:cNvPr id="8" name="TextBox 7"/>
          <p:cNvSpPr txBox="1"/>
          <p:nvPr/>
        </p:nvSpPr>
        <p:spPr>
          <a:xfrm>
            <a:off x="7314038" y="3457474"/>
            <a:ext cx="4745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more </a:t>
            </a:r>
            <a:r>
              <a:rPr lang="en-US" dirty="0"/>
              <a:t>votes a film has the higher the r</a:t>
            </a:r>
            <a:r>
              <a:rPr lang="en-US" dirty="0" smtClean="0"/>
              <a:t>anked position </a:t>
            </a:r>
            <a:r>
              <a:rPr lang="en-US" dirty="0"/>
              <a:t>of the film is. </a:t>
            </a:r>
            <a:endParaRPr lang="en-US" dirty="0" smtClean="0"/>
          </a:p>
          <a:p>
            <a:pPr algn="just"/>
            <a:r>
              <a:rPr lang="en-US" dirty="0"/>
              <a:t>It is important to note that this relationship does not necessarily imply that a film with a high number of votes is inherently better than one with a lower number of </a:t>
            </a:r>
            <a:r>
              <a:rPr lang="en-US" dirty="0" smtClean="0"/>
              <a:t>votes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09" y="0"/>
            <a:ext cx="4176351" cy="713263"/>
          </a:xfrm>
        </p:spPr>
        <p:txBody>
          <a:bodyPr/>
          <a:lstStyle/>
          <a:p>
            <a:r>
              <a:rPr lang="en-GB" dirty="0" smtClean="0"/>
              <a:t>Questions explored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09" y="713263"/>
            <a:ext cx="9613861" cy="3599316"/>
          </a:xfrm>
        </p:spPr>
        <p:txBody>
          <a:bodyPr/>
          <a:lstStyle/>
          <a:p>
            <a:r>
              <a:rPr lang="en-US" dirty="0" smtClean="0"/>
              <a:t>What factors </a:t>
            </a:r>
            <a:r>
              <a:rPr lang="en-US" dirty="0"/>
              <a:t>predict the revenue of a film and how well (if at all) can we predict the revenue of a film?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we predict which films will be highly rated by users, regardless of if they are a commercial success? 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isualise</a:t>
            </a:r>
            <a:r>
              <a:rPr lang="en-US" dirty="0" smtClean="0"/>
              <a:t> the </a:t>
            </a:r>
            <a:r>
              <a:rPr lang="en-US" dirty="0"/>
              <a:t>distribution of ranked position and number of votes, and comment on the relationship between them.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09" y="3715971"/>
            <a:ext cx="11966004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The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95333"/>
            <a:ext cx="9613861" cy="426233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No duplicates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128 missing values in “Revenue(Millions)” column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64 missing values in “</a:t>
            </a:r>
            <a:r>
              <a:rPr lang="en-US" dirty="0" err="1" smtClean="0"/>
              <a:t>Metascore</a:t>
            </a:r>
            <a:r>
              <a:rPr lang="en-US" dirty="0" smtClean="0"/>
              <a:t>” column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Rows with missing values were removed, since values in the </a:t>
            </a:r>
            <a:r>
              <a:rPr lang="en-US" dirty="0"/>
              <a:t>“Revenue(Millions)” </a:t>
            </a:r>
            <a:r>
              <a:rPr lang="en-US" dirty="0" smtClean="0"/>
              <a:t> and “</a:t>
            </a:r>
            <a:r>
              <a:rPr lang="en-US" dirty="0" err="1" smtClean="0"/>
              <a:t>Metascore</a:t>
            </a:r>
            <a:r>
              <a:rPr lang="en-US" dirty="0" smtClean="0"/>
              <a:t>” columns are vital for the exploration of the given dataset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Setting a new index to be the rank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26944" y="3121071"/>
            <a:ext cx="4934311" cy="35816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75" y="267494"/>
            <a:ext cx="4497639" cy="25196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914" y="169818"/>
            <a:ext cx="3810532" cy="2715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51" y="3045124"/>
            <a:ext cx="3943900" cy="2600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087" y="3121071"/>
            <a:ext cx="4822168" cy="34962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0936" y="3121071"/>
            <a:ext cx="2314898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4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46264" y="595223"/>
            <a:ext cx="6054892" cy="58825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23" y="707457"/>
            <a:ext cx="5773572" cy="5753100"/>
          </a:xfrm>
        </p:spPr>
      </p:pic>
      <p:sp>
        <p:nvSpPr>
          <p:cNvPr id="8" name="Rectangle 7"/>
          <p:cNvSpPr/>
          <p:nvPr/>
        </p:nvSpPr>
        <p:spPr>
          <a:xfrm>
            <a:off x="10639393" y="915202"/>
            <a:ext cx="17567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Exploration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6" r="11364"/>
          <a:stretch/>
        </p:blipFill>
        <p:spPr>
          <a:xfrm>
            <a:off x="7958690" y="4231360"/>
            <a:ext cx="2185075" cy="22464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44457" y="4399472"/>
            <a:ext cx="3027872" cy="690113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48705" y="4399471"/>
            <a:ext cx="764876" cy="690113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5193"/>
          <a:stretch/>
        </p:blipFill>
        <p:spPr>
          <a:xfrm>
            <a:off x="309265" y="1834167"/>
            <a:ext cx="4258269" cy="435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1156"/>
          <a:stretch/>
        </p:blipFill>
        <p:spPr>
          <a:xfrm>
            <a:off x="4809379" y="2308459"/>
            <a:ext cx="4258269" cy="38853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38091" y="4632385"/>
            <a:ext cx="457200" cy="107830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58332" y="3140015"/>
            <a:ext cx="431321" cy="50895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64085" y="4192437"/>
            <a:ext cx="382438" cy="1524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79630" y="2061713"/>
            <a:ext cx="1380227" cy="2467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51" y="2243136"/>
            <a:ext cx="5399600" cy="2699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Flop or not to flop… that is the question.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88257" y="5253487"/>
            <a:ext cx="4822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/>
              <a:t>we predict which films will be highly rated by </a:t>
            </a:r>
            <a:r>
              <a:rPr lang="en-US" dirty="0" smtClean="0"/>
              <a:t>users, regardless of if they are a commercial success?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Rating_class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1834166"/>
            <a:ext cx="3604634" cy="28868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4931965"/>
            <a:ext cx="10909306" cy="13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2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17906" y="3639875"/>
            <a:ext cx="5218981" cy="30882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65652" y="345058"/>
            <a:ext cx="4788304" cy="31313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6899" y="1242204"/>
            <a:ext cx="6066499" cy="5520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79" y="0"/>
            <a:ext cx="4754320" cy="1080938"/>
          </a:xfrm>
        </p:spPr>
        <p:txBody>
          <a:bodyPr>
            <a:norm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-Nearest </a:t>
            </a:r>
            <a:r>
              <a:rPr lang="en-US" dirty="0" err="1" smtClean="0"/>
              <a:t>Neighbours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/>
              <a:t>The accuracy of the model is : </a:t>
            </a:r>
            <a:r>
              <a:rPr lang="en-US" sz="1200" dirty="0" smtClean="0"/>
              <a:t>0.7321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5" y="1317321"/>
            <a:ext cx="5953950" cy="5370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96" y="345056"/>
            <a:ext cx="4596610" cy="3259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51" y="3630776"/>
            <a:ext cx="4977778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668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766</TotalTime>
  <Words>233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PowerPoint Presentation</vt:lpstr>
      <vt:lpstr>Questions explored</vt:lpstr>
      <vt:lpstr>Cleaning The Data</vt:lpstr>
      <vt:lpstr>PowerPoint Presentation</vt:lpstr>
      <vt:lpstr>PowerPoint Presentation</vt:lpstr>
      <vt:lpstr>Regression</vt:lpstr>
      <vt:lpstr>Flop or not to flop… that is the question.</vt:lpstr>
      <vt:lpstr>Rating_class</vt:lpstr>
      <vt:lpstr>k-Nearest Neighbours The accuracy of the model is : 0.7321</vt:lpstr>
      <vt:lpstr>Exploring the Relationship Between Ranked Position and Number of Votes: A Visualization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Margo Tsugorka</dc:creator>
  <cp:lastModifiedBy>Margo Tsugorka</cp:lastModifiedBy>
  <cp:revision>30</cp:revision>
  <dcterms:created xsi:type="dcterms:W3CDTF">2023-03-21T23:21:46Z</dcterms:created>
  <dcterms:modified xsi:type="dcterms:W3CDTF">2023-03-23T18:18:12Z</dcterms:modified>
</cp:coreProperties>
</file>