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0052fd82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0052fd82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0052fd82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0052fd82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0052fd82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0052fd82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0052fd82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0052fd82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0052fd82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0052fd82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0052fd82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0052fd82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0052fd82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0052fd82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Bluestone Hacks Presentation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Misran Dolan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Looking at the Big Picture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8035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My project is creating an app that measures fuel consumption and outputs a price for how much you drove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When carpooling, there is limited knowledge on compensating the driver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This is to benefit the driver and the rider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The driver knows how much to charge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And the rider knows that he won’t be overcharged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Starting with VDOT Data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4"/>
            <a:ext cx="8368200" cy="9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Downloaded the Speed Limit .csv to determine which roads are in the city or highways based on speed limits  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75" y="2652050"/>
            <a:ext cx="8852650" cy="249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Cleaning the data for Google Maps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489825"/>
            <a:ext cx="43857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We plan to cross reference the roads with Google Maps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So we have to make sure it fits the format for their API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6275" y="1934625"/>
            <a:ext cx="990600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3713" y="1947013"/>
            <a:ext cx="962025" cy="28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1113" y="1489813"/>
            <a:ext cx="1000125" cy="33242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6028775" y="3238500"/>
            <a:ext cx="388200" cy="26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7666200" y="3238500"/>
            <a:ext cx="388200" cy="26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Importing Car and Gas Data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Gathering current gas prices and car fuel efficiency data for fuel consumption calculations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750" y="2735625"/>
            <a:ext cx="3390900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100" y="3026150"/>
            <a:ext cx="481965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Implementing Google Maps API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Retrieve the directions data from the Google Maps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Check the road abbreviation to determine highway or city mileage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With the inputted car data and abbreviation, filter through the mileage data set to retrieve a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Divide the distance by the mileage, then multiply by the current gas price to retrieve gas consumption in dollar amount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0" y="3875825"/>
            <a:ext cx="4762501" cy="128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875825"/>
            <a:ext cx="4381500" cy="129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Example 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975" y="1358475"/>
            <a:ext cx="649605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Problems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Due to time constraints I was not able to: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Implement an interactive dashboard or website for visual appeal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Fully use the Speed Limits .csv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 sz="2400"/>
              <a:t>I wanted to cross reference every road into the .csv but due to time and error I was not able to implement it into my code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