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73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梦秋" initials="王梦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02"/>
    <p:restoredTop sz="94595"/>
  </p:normalViewPr>
  <p:slideViewPr>
    <p:cSldViewPr snapToGrid="0" snapToObjects="1">
      <p:cViewPr varScale="1">
        <p:scale>
          <a:sx n="76" d="100"/>
          <a:sy n="76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1727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8555"/>
            <a:ext cx="9144000" cy="1014095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E4A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3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4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609600"/>
            <a:ext cx="10363200" cy="70485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1295400"/>
            <a:ext cx="10363200" cy="68580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71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0865"/>
            <a:ext cx="10972800" cy="667385"/>
          </a:xfrm>
        </p:spPr>
        <p:txBody>
          <a:bodyPr/>
          <a:lstStyle>
            <a:lvl1pPr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742950" indent="-285750">
              <a:buFont typeface="Arial" charset="0"/>
              <a:buChar char="•"/>
              <a:defRPr sz="2000">
                <a:solidFill>
                  <a:schemeClr val="bg2">
                    <a:lumMod val="75000"/>
                  </a:schemeClr>
                </a:solidFill>
                <a:latin typeface="方正大标宋_GBK" charset="0"/>
                <a:ea typeface="方正大标宋_GBK" charset="0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75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600" y="457200"/>
            <a:ext cx="2616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457200"/>
            <a:ext cx="764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3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4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8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E4A9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39445"/>
            <a:ext cx="10515600" cy="60198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latin typeface="黑体" charset="0"/>
                <a:ea typeface="黑体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>
              <a:defRPr sz="1600">
                <a:latin typeface="微软雅黑" charset="0"/>
                <a:ea typeface="微软雅黑" charset="0"/>
              </a:defRPr>
            </a:lvl4pPr>
            <a:lvl5pPr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1" smtClean="0">
                <a:latin typeface="黑体" charset="0"/>
                <a:ea typeface="黑体" charset="0"/>
              </a:defRPr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 marL="1371600" indent="0">
              <a:buNone/>
              <a:defRPr sz="1600">
                <a:latin typeface="微软雅黑" charset="0"/>
                <a:ea typeface="微软雅黑" charset="0"/>
              </a:defRPr>
            </a:lvl4pPr>
            <a:lvl5pPr marL="1828800" indent="0">
              <a:buNone/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608330"/>
            <a:ext cx="10972800" cy="47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 smtClean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60562F9A-BD7A-594A-A302-4717A2D44312}" type="datetimeFigureOut">
              <a:rPr kumimoji="1" lang="zh-CN" altLang="en-US" smtClean="0"/>
              <a:t>17/4/24</a:t>
            </a:fld>
            <a:endParaRPr kumimoji="1"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bg2"/>
          </a:solidFill>
          <a:latin typeface="+mj-ea"/>
          <a:ea typeface="+mj-ea"/>
          <a:cs typeface="+mj-cs"/>
        </a:defRPr>
      </a:lvl1pPr>
    </p:titleStyle>
    <p:bodyStyle>
      <a:lvl1pPr marL="0" lvl="0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200" b="1" i="0" u="none" kern="1200" baseline="0">
          <a:solidFill>
            <a:schemeClr val="bg2">
              <a:lumMod val="75000"/>
            </a:schemeClr>
          </a:solidFill>
          <a:latin typeface="黑体" charset="0"/>
          <a:ea typeface="黑体" charset="0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1" i="0" u="none" kern="1200" baseline="0">
          <a:solidFill>
            <a:schemeClr val="bg2">
              <a:lumMod val="75000"/>
            </a:schemeClr>
          </a:solidFill>
          <a:latin typeface="方正大标宋_GBK" charset="0"/>
          <a:ea typeface="方正大标宋_GBK" charset="0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1"/>
            <a:ext cx="9753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975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721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0191" y="1228381"/>
            <a:ext cx="7460974" cy="1117254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信息部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软件支持方向周汇报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7453" y="3616326"/>
            <a:ext cx="3703711" cy="1179609"/>
          </a:xfrm>
        </p:spPr>
        <p:txBody>
          <a:bodyPr/>
          <a:lstStyle/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汇报人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李根</a:t>
            </a:r>
            <a:endParaRPr kumimoji="1" lang="en-US" altLang="zh-CN" sz="2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2017-04-21</a:t>
            </a:r>
            <a:endParaRPr kumimoji="1" lang="zh-CN" altLang="en-US" sz="2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美因生命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美因医学</a:t>
            </a:r>
            <a:r>
              <a:rPr kumimoji="1" lang="en-US" altLang="zh-CN" sz="3200" dirty="0" smtClean="0"/>
              <a:t>APP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/>
              <a:t>3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美因官网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报告升级及自动化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38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美因生命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250"/>
            <a:ext cx="11065933" cy="561975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b="0" dirty="0" smtClean="0"/>
              <a:t>1.</a:t>
            </a:r>
            <a:r>
              <a:rPr kumimoji="1" lang="zh-CN" altLang="en-US" b="0" dirty="0" smtClean="0"/>
              <a:t>咨询、资讯、运动、社交</a:t>
            </a:r>
            <a:endParaRPr kumimoji="1" lang="en-US" altLang="zh-CN" b="0" dirty="0" smtClean="0"/>
          </a:p>
          <a:p>
            <a:r>
              <a:rPr kumimoji="1" lang="zh-CN" altLang="en-US" b="0" dirty="0" smtClean="0"/>
              <a:t>  除社交外，总体</a:t>
            </a:r>
            <a:r>
              <a:rPr kumimoji="1" lang="en-US" altLang="zh-CN" b="0" dirty="0" smtClean="0"/>
              <a:t>5</a:t>
            </a:r>
            <a:r>
              <a:rPr kumimoji="1" lang="zh-CN" altLang="en-US" b="0" dirty="0" smtClean="0"/>
              <a:t>月初完成</a:t>
            </a:r>
            <a:endParaRPr kumimoji="1"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b="0" dirty="0" smtClean="0"/>
              <a:t>APP</a:t>
            </a:r>
            <a:r>
              <a:rPr kumimoji="1" lang="zh-CN" altLang="en-US" b="0" dirty="0" smtClean="0"/>
              <a:t>每</a:t>
            </a:r>
            <a:r>
              <a:rPr kumimoji="1" lang="en-US" altLang="zh-CN" b="0" dirty="0" smtClean="0"/>
              <a:t>2~3</a:t>
            </a:r>
            <a:r>
              <a:rPr kumimoji="1" lang="zh-CN" altLang="en-US" b="0" dirty="0" smtClean="0"/>
              <a:t>周更新一个版本</a:t>
            </a:r>
            <a:endParaRPr kumimoji="1" lang="en-US" altLang="zh-CN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51831"/>
              </p:ext>
            </p:extLst>
          </p:nvPr>
        </p:nvGraphicFramePr>
        <p:xfrm>
          <a:off x="838200" y="1644365"/>
          <a:ext cx="10744200" cy="11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接口功能基本测试通</a:t>
                      </a:r>
                      <a:r>
                        <a:rPr lang="en-US" altLang="zh-CN" dirty="0" smtClean="0"/>
                        <a:t>,5.1</a:t>
                      </a:r>
                      <a:r>
                        <a:rPr lang="zh-CN" altLang="en-US" dirty="0" smtClean="0"/>
                        <a:t>之后做联调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248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已实现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等待连接接口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71234"/>
              </p:ext>
            </p:extLst>
          </p:nvPr>
        </p:nvGraphicFramePr>
        <p:xfrm>
          <a:off x="723900" y="3427518"/>
          <a:ext cx="10744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客服部提供音频资源后</a:t>
                      </a:r>
                      <a:r>
                        <a:rPr lang="en-US" altLang="zh-CN" dirty="0" smtClean="0"/>
                        <a:t>,5.1</a:t>
                      </a:r>
                      <a:r>
                        <a:rPr lang="zh-CN" altLang="en-US" dirty="0" smtClean="0"/>
                        <a:t>之后联调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美因医学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5119688"/>
          </a:xfrm>
        </p:spPr>
        <p:txBody>
          <a:bodyPr/>
          <a:lstStyle/>
          <a:p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</a:t>
            </a:r>
            <a:r>
              <a:rPr kumimoji="1" lang="zh-CN" altLang="en-US" dirty="0" smtClean="0"/>
              <a:t>计划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43587"/>
              </p:ext>
            </p:extLst>
          </p:nvPr>
        </p:nvGraphicFramePr>
        <p:xfrm>
          <a:off x="940557" y="1702730"/>
          <a:ext cx="10641843" cy="150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新添登陆</a:t>
                      </a:r>
                      <a:r>
                        <a:rPr lang="zh-CN" altLang="en-US" dirty="0" smtClean="0"/>
                        <a:t>功能、多系统萎缩表型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诊断标准解析完成存入数据库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诊断算法编码测试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专家端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服务器接口测试</a:t>
                      </a:r>
                    </a:p>
                  </a:txBody>
                  <a:tcPr/>
                </a:tc>
              </a:tr>
              <a:tr h="1690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服务器接口测试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45319" y="5041232"/>
            <a:ext cx="984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表型补充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算法编辑工具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会诊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预计总体完成时间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月底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98400"/>
              </p:ext>
            </p:extLst>
          </p:nvPr>
        </p:nvGraphicFramePr>
        <p:xfrm>
          <a:off x="940557" y="3673655"/>
          <a:ext cx="106370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78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新算法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多</a:t>
                      </a:r>
                      <a:r>
                        <a:rPr lang="zh-CN" altLang="en-US" dirty="0" smtClean="0"/>
                        <a:t>系统萎缩诊断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并通过联调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阿尔兹海默病</a:t>
                      </a:r>
                      <a:r>
                        <a:rPr lang="zh-CN" altLang="en-US" dirty="0" smtClean="0"/>
                        <a:t>诊断后台编码</a:t>
                      </a:r>
                      <a:endParaRPr lang="zh-CN" altLang="en-US" dirty="0"/>
                    </a:p>
                  </a:txBody>
                  <a:tcPr/>
                </a:tc>
              </a:tr>
              <a:tr h="3478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</a:t>
                      </a:r>
                      <a:r>
                        <a:rPr lang="zh-CN" altLang="en-US" dirty="0" smtClean="0"/>
                        <a:t>号展示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美因官网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 smtClean="0"/>
          </a:p>
          <a:p>
            <a:endParaRPr kumimoji="1" lang="en-US" altLang="zh-CN" b="0" dirty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月</a:t>
            </a:r>
            <a:r>
              <a:rPr kumimoji="1" lang="zh-CN" altLang="en-US" dirty="0"/>
              <a:t>上旬</a:t>
            </a:r>
            <a:r>
              <a:rPr kumimoji="1" lang="zh-CN" altLang="en-US" dirty="0" smtClean="0"/>
              <a:t>上线</a:t>
            </a:r>
            <a:r>
              <a:rPr kumimoji="1" lang="en-US" altLang="zh-CN" dirty="0" smtClean="0"/>
              <a:t>2.0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以后每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周更新一个版本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21321"/>
              </p:ext>
            </p:extLst>
          </p:nvPr>
        </p:nvGraphicFramePr>
        <p:xfrm>
          <a:off x="1085850" y="1643065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征集各部门意见及需求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周更新一次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协助市场与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家外包沟通</a:t>
                      </a:r>
                      <a:r>
                        <a:rPr lang="en-US" altLang="zh-CN" dirty="0" err="1" smtClean="0"/>
                        <a:t>seo</a:t>
                      </a:r>
                      <a:r>
                        <a:rPr lang="zh-CN" altLang="en-US" dirty="0" smtClean="0"/>
                        <a:t>优化方案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61414"/>
              </p:ext>
            </p:extLst>
          </p:nvPr>
        </p:nvGraphicFramePr>
        <p:xfrm>
          <a:off x="1085850" y="3839073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报告自动化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上周工作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本周计划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73916"/>
              </p:ext>
            </p:extLst>
          </p:nvPr>
        </p:nvGraphicFramePr>
        <p:xfrm>
          <a:off x="1085850" y="1643065"/>
          <a:ext cx="102679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2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健康管理报告第一版评审完成</a:t>
                      </a:r>
                      <a:r>
                        <a:rPr lang="en-US" altLang="zh-CN" dirty="0" smtClean="0"/>
                        <a:t>,html</a:t>
                      </a: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pdf</a:t>
                      </a: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数据问题沟通测试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SNP</a:t>
                      </a:r>
                      <a:r>
                        <a:rPr lang="zh-CN" altLang="en-US" dirty="0" smtClean="0"/>
                        <a:t>系统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全外包括的疾病和药物完成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等待接入数据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5210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单基因遗传病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模型构建完成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15903"/>
              </p:ext>
            </p:extLst>
          </p:nvPr>
        </p:nvGraphicFramePr>
        <p:xfrm>
          <a:off x="1085850" y="4266235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完成所有功能</a:t>
                      </a:r>
                      <a:r>
                        <a:rPr lang="en-US" altLang="zh-CN" dirty="0" smtClean="0"/>
                        <a:t>,5.3</a:t>
                      </a:r>
                      <a:r>
                        <a:rPr lang="zh-CN" altLang="en-US" dirty="0" smtClean="0"/>
                        <a:t>号演示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人员招聘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403564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92162"/>
              </p:ext>
            </p:extLst>
          </p:nvPr>
        </p:nvGraphicFramePr>
        <p:xfrm>
          <a:off x="2281238" y="1642533"/>
          <a:ext cx="8352895" cy="119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0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05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0579"/>
              </a:tblGrid>
              <a:tr h="755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870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3443" y="2400300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谢谢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-template">
  <a:themeElements>
    <a:clrScheme name="powerpoint-template 13">
      <a:dk1>
        <a:srgbClr val="4D4D4D"/>
      </a:dk1>
      <a:lt1>
        <a:srgbClr val="FFFFFF"/>
      </a:lt1>
      <a:dk2>
        <a:srgbClr val="4D4D4D"/>
      </a:dk2>
      <a:lt2>
        <a:srgbClr val="F4EE00"/>
      </a:lt2>
      <a:accent1>
        <a:srgbClr val="6BC4FF"/>
      </a:accent1>
      <a:accent2>
        <a:srgbClr val="DDB72C"/>
      </a:accent2>
      <a:accent3>
        <a:srgbClr val="FFFFFF"/>
      </a:accent3>
      <a:accent4>
        <a:srgbClr val="404040"/>
      </a:accent4>
      <a:accent5>
        <a:srgbClr val="BADEFF"/>
      </a:accent5>
      <a:accent6>
        <a:srgbClr val="C8A627"/>
      </a:accent6>
      <a:hlink>
        <a:srgbClr val="0091FF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992E2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B9620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813C8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4CD134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44BD2E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C9CF15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B72C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A627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IT周报20161216</Template>
  <TotalTime>2441</TotalTime>
  <Words>310</Words>
  <Application>Microsoft Macintosh PowerPoint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Microsoft Sans Serif</vt:lpstr>
      <vt:lpstr>Verdana</vt:lpstr>
      <vt:lpstr>方正大标宋_GBK</vt:lpstr>
      <vt:lpstr>黑体</vt:lpstr>
      <vt:lpstr>宋体</vt:lpstr>
      <vt:lpstr>微软雅黑</vt:lpstr>
      <vt:lpstr>Arial</vt:lpstr>
      <vt:lpstr>默认设计模板</vt:lpstr>
      <vt:lpstr>powerpoint-template</vt:lpstr>
      <vt:lpstr>Office 主题</vt:lpstr>
      <vt:lpstr>信息部-软件支持方向周汇报</vt:lpstr>
      <vt:lpstr>项目列表</vt:lpstr>
      <vt:lpstr>美因生命App</vt:lpstr>
      <vt:lpstr>美因医学App</vt:lpstr>
      <vt:lpstr>美因官网</vt:lpstr>
      <vt:lpstr>报告自动化</vt:lpstr>
      <vt:lpstr>人员招聘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信息部-软件开发组周总结与计划</dc:title>
  <dc:creator>王梦秋</dc:creator>
  <cp:lastModifiedBy>王梦秋</cp:lastModifiedBy>
  <cp:revision>127</cp:revision>
  <dcterms:created xsi:type="dcterms:W3CDTF">2016-12-23T09:23:56Z</dcterms:created>
  <dcterms:modified xsi:type="dcterms:W3CDTF">2017-04-24T03:04:15Z</dcterms:modified>
</cp:coreProperties>
</file>