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</p:sldMasterIdLst>
  <p:sldIdLst>
    <p:sldId id="256" r:id="rId4"/>
    <p:sldId id="257" r:id="rId5"/>
    <p:sldId id="275" r:id="rId6"/>
    <p:sldId id="259" r:id="rId7"/>
    <p:sldId id="258" r:id="rId8"/>
    <p:sldId id="273" r:id="rId9"/>
    <p:sldId id="274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梦秋" initials="王梦秋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776"/>
    <p:restoredTop sz="94595"/>
  </p:normalViewPr>
  <p:slideViewPr>
    <p:cSldViewPr snapToGrid="0" snapToObjects="1">
      <p:cViewPr varScale="1">
        <p:scale>
          <a:sx n="80" d="100"/>
          <a:sy n="80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2900"/>
            <a:ext cx="9144000" cy="1727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78555"/>
            <a:ext cx="9144000" cy="1014095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E4A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3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9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4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609600"/>
            <a:ext cx="10363200" cy="70485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200" y="1295400"/>
            <a:ext cx="10363200" cy="685800"/>
          </a:xfrm>
          <a:effectLst>
            <a:outerShdw dist="12700" algn="ctr" rotWithShape="0">
              <a:schemeClr val="bg1"/>
            </a:outerShdw>
          </a:effec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71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0865"/>
            <a:ext cx="10972800" cy="667385"/>
          </a:xfrm>
        </p:spPr>
        <p:txBody>
          <a:bodyPr/>
          <a:lstStyle>
            <a:lvl1pPr>
              <a:defRPr sz="26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lvl="0"/>
            <a:r>
              <a:rPr lang="zh-CN" altLang="en-US" smtClean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742950" indent="-285750">
              <a:buFont typeface="Arial" charset="0"/>
              <a:buChar char="•"/>
              <a:defRPr sz="2000">
                <a:solidFill>
                  <a:schemeClr val="bg2">
                    <a:lumMod val="75000"/>
                  </a:schemeClr>
                </a:solidFill>
                <a:latin typeface="方正大标宋_GBK" charset="0"/>
                <a:ea typeface="方正大标宋_GBK" charset="0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049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6757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126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8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600" y="457200"/>
            <a:ext cx="2616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457200"/>
            <a:ext cx="76454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9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23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4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36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88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5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E4A9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73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81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1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1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38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639445"/>
            <a:ext cx="10515600" cy="60198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200" b="1">
                <a:latin typeface="黑体" charset="0"/>
                <a:ea typeface="黑体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>
              <a:defRPr sz="1600">
                <a:latin typeface="微软雅黑" charset="0"/>
                <a:ea typeface="微软雅黑" charset="0"/>
              </a:defRPr>
            </a:lvl4pPr>
            <a:lvl5pPr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1" smtClean="0">
                <a:latin typeface="黑体" charset="0"/>
                <a:ea typeface="黑体" charset="0"/>
              </a:defRPr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2000" b="1"/>
            </a:lvl2pPr>
            <a:lvl3pPr>
              <a:defRPr sz="1600">
                <a:latin typeface="微软雅黑" charset="0"/>
                <a:ea typeface="微软雅黑" charset="0"/>
              </a:defRPr>
            </a:lvl3pPr>
            <a:lvl4pPr marL="1371600" indent="0">
              <a:buNone/>
              <a:defRPr sz="1600">
                <a:latin typeface="微软雅黑" charset="0"/>
                <a:ea typeface="微软雅黑" charset="0"/>
              </a:defRPr>
            </a:lvl4pPr>
            <a:lvl5pPr marL="1828800" indent="0">
              <a:buNone/>
              <a:defRPr sz="1600">
                <a:latin typeface="微软雅黑" charset="0"/>
                <a:ea typeface="微软雅黑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6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19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4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10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2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608330"/>
            <a:ext cx="10972800" cy="47371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 smtClean="0"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60562F9A-BD7A-594A-A302-4717A2D44312}" type="datetimeFigureOut">
              <a:rPr kumimoji="1" lang="zh-CN" altLang="en-US" smtClean="0"/>
              <a:t>17/4/28</a:t>
            </a:fld>
            <a:endParaRPr kumimoji="1"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6EFE89B0-2707-7345-83F8-6C5895DD91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bg2"/>
          </a:solidFill>
          <a:latin typeface="+mj-ea"/>
          <a:ea typeface="+mj-ea"/>
          <a:cs typeface="+mj-cs"/>
        </a:defRPr>
      </a:lvl1pPr>
    </p:titleStyle>
    <p:bodyStyle>
      <a:lvl1pPr marL="0" lvl="0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200" b="1" i="0" u="none" kern="1200" baseline="0">
          <a:solidFill>
            <a:schemeClr val="bg2">
              <a:lumMod val="75000"/>
            </a:schemeClr>
          </a:solidFill>
          <a:latin typeface="黑体" charset="0"/>
          <a:ea typeface="黑体" charset="0"/>
          <a:cs typeface="+mn-cs"/>
        </a:defRPr>
      </a:lvl1pPr>
      <a:lvl2pPr marL="457200" lvl="1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1" i="0" u="none" kern="1200" baseline="0">
          <a:solidFill>
            <a:schemeClr val="bg2">
              <a:lumMod val="75000"/>
            </a:schemeClr>
          </a:solidFill>
          <a:latin typeface="方正大标宋_GBK" charset="0"/>
          <a:ea typeface="方正大标宋_GBK" charset="0"/>
          <a:cs typeface="+mn-cs"/>
        </a:defRPr>
      </a:lvl2pPr>
      <a:lvl3pPr marL="914400" lvl="2" indent="0" algn="l" defTabSz="914400" eaLnBrk="1" fontAlgn="base" latinLnBrk="0" hangingPunct="1">
        <a:spcBef>
          <a:spcPct val="20000"/>
        </a:spcBef>
        <a:spcAft>
          <a:spcPct val="0"/>
        </a:spcAft>
        <a:buNone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457201"/>
            <a:ext cx="9753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981200"/>
            <a:ext cx="9753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6721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9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0191" y="1228381"/>
            <a:ext cx="7460974" cy="1117254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信息部</a:t>
            </a:r>
            <a:r>
              <a:rPr kumimoji="1" lang="en-US" altLang="zh-CN" sz="3600" dirty="0" smtClean="0"/>
              <a:t>-</a:t>
            </a:r>
            <a:r>
              <a:rPr kumimoji="1" lang="zh-CN" altLang="en-US" sz="3600" dirty="0" smtClean="0"/>
              <a:t>软件</a:t>
            </a:r>
            <a:r>
              <a:rPr kumimoji="1" lang="zh-CN" altLang="en-US" sz="3600" dirty="0" smtClean="0"/>
              <a:t>开发</a:t>
            </a:r>
            <a:r>
              <a:rPr kumimoji="1" lang="zh-CN" altLang="en-US" sz="3600" dirty="0" smtClean="0"/>
              <a:t>方向四月总结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7453" y="3616326"/>
            <a:ext cx="3703711" cy="1179609"/>
          </a:xfrm>
        </p:spPr>
        <p:txBody>
          <a:bodyPr/>
          <a:lstStyle/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汇报人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李根</a:t>
            </a:r>
            <a:endParaRPr kumimoji="1" lang="en-US" altLang="zh-CN" sz="24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kumimoji="1" lang="en-US" altLang="zh-CN" sz="2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2017-04-28</a:t>
            </a:r>
            <a:endParaRPr kumimoji="1" lang="zh-CN" altLang="en-US" sz="24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项目列表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dirty="0" smtClean="0"/>
              <a:t>1</a:t>
            </a:r>
            <a:r>
              <a:rPr kumimoji="1" lang="en-US" altLang="zh-CN" sz="3200" dirty="0" smtClean="0"/>
              <a:t>.</a:t>
            </a:r>
            <a:r>
              <a:rPr kumimoji="1" lang="zh-CN" altLang="en-US" sz="3200" dirty="0"/>
              <a:t>报告升级及</a:t>
            </a:r>
            <a:r>
              <a:rPr kumimoji="1" lang="zh-CN" altLang="en-US" sz="3200" dirty="0" smtClean="0"/>
              <a:t>自动化</a:t>
            </a:r>
            <a:endParaRPr kumimoji="1" lang="en-US" altLang="zh-CN" sz="3200" dirty="0" smtClean="0"/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dirty="0" smtClean="0"/>
              <a:t>2</a:t>
            </a:r>
            <a:r>
              <a:rPr kumimoji="1" lang="en-US" altLang="zh-CN" sz="3200" dirty="0" smtClean="0"/>
              <a:t>.</a:t>
            </a:r>
            <a:r>
              <a:rPr kumimoji="1" lang="zh-CN" altLang="en-US" sz="3200" dirty="0" smtClean="0"/>
              <a:t>美因医学</a:t>
            </a:r>
            <a:r>
              <a:rPr kumimoji="1" lang="en-US" altLang="zh-CN" sz="3200" dirty="0" smtClean="0"/>
              <a:t>APP</a:t>
            </a:r>
            <a:endParaRPr kumimoji="1" lang="en-US" altLang="zh-CN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3.</a:t>
            </a:r>
            <a:r>
              <a:rPr kumimoji="1" lang="zh-CN" altLang="en-US" sz="3200" dirty="0" smtClean="0"/>
              <a:t>美因生命</a:t>
            </a:r>
            <a:endParaRPr kumimoji="1" lang="en-US" altLang="zh-CN" sz="3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dirty="0" smtClean="0"/>
              <a:t>4.</a:t>
            </a:r>
            <a:r>
              <a:rPr kumimoji="1" lang="zh-CN" altLang="en-US" sz="3200" dirty="0" smtClean="0"/>
              <a:t>美因官网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387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报告自动化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本月进度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月规划</a:t>
            </a:r>
            <a:endParaRPr kumimoji="1" lang="en-US" altLang="zh-CN" dirty="0" smtClean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94778"/>
              </p:ext>
            </p:extLst>
          </p:nvPr>
        </p:nvGraphicFramePr>
        <p:xfrm>
          <a:off x="1085850" y="1643065"/>
          <a:ext cx="102679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2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10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健康管理报告完成</a:t>
                      </a:r>
                      <a:r>
                        <a:rPr lang="en-US" altLang="zh-CN" dirty="0" smtClean="0"/>
                        <a:t>,bug</a:t>
                      </a:r>
                      <a:r>
                        <a:rPr lang="zh-CN" altLang="en-US" dirty="0" smtClean="0"/>
                        <a:t>调试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关联高风险项选多条时页面排版有问题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210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全外显子报告数据解析完成</a:t>
                      </a:r>
                      <a:r>
                        <a:rPr lang="en-US" altLang="zh-CN" dirty="0" smtClean="0"/>
                        <a:t>,html</a:t>
                      </a:r>
                      <a:r>
                        <a:rPr lang="zh-CN" altLang="en-US" dirty="0" smtClean="0"/>
                        <a:t>模板编写中今日可完成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17683"/>
              </p:ext>
            </p:extLst>
          </p:nvPr>
        </p:nvGraphicFramePr>
        <p:xfrm>
          <a:off x="1085850" y="4089772"/>
          <a:ext cx="10267950" cy="138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5.2</a:t>
                      </a:r>
                      <a:r>
                        <a:rPr lang="zh-CN" altLang="en-US" dirty="0" smtClean="0"/>
                        <a:t>号前完成健康管理报告及全外显子报告自动化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并演示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后台优化与测试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美因医学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1"/>
            <a:ext cx="10515600" cy="5119688"/>
          </a:xfrm>
        </p:spPr>
        <p:txBody>
          <a:bodyPr/>
          <a:lstStyle/>
          <a:p>
            <a:r>
              <a:rPr kumimoji="1" lang="zh-CN" altLang="en-US" dirty="0" smtClean="0"/>
              <a:t>本月进度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月规划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89626"/>
              </p:ext>
            </p:extLst>
          </p:nvPr>
        </p:nvGraphicFramePr>
        <p:xfrm>
          <a:off x="940557" y="1702730"/>
          <a:ext cx="10641843" cy="1506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1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4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完成了阿尔兹海默与多系统萎缩疾病算法的编码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其中多系统萎缩疾病已跑通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阿尔兹海默在测试中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46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专家端</a:t>
                      </a:r>
                      <a:r>
                        <a:rPr lang="en-US" altLang="zh-CN" dirty="0" smtClean="0"/>
                        <a:t>:4.27</a:t>
                      </a:r>
                      <a:r>
                        <a:rPr lang="zh-CN" altLang="en-US" dirty="0" smtClean="0"/>
                        <a:t>已完成并打包提供测试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690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代表端</a:t>
                      </a:r>
                      <a:r>
                        <a:rPr lang="en-US" altLang="zh-CN" dirty="0" smtClean="0"/>
                        <a:t>:4.27</a:t>
                      </a:r>
                      <a:r>
                        <a:rPr lang="zh-CN" altLang="en-US" dirty="0" smtClean="0"/>
                        <a:t>已完成并打包提供测试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45319" y="5041232"/>
            <a:ext cx="984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表型补充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算法编辑工具 </a:t>
            </a:r>
            <a:r>
              <a:rPr kumimoji="1" lang="en-US" altLang="zh-CN" dirty="0" smtClean="0"/>
              <a:t>(2.0</a:t>
            </a:r>
            <a:r>
              <a:rPr kumimoji="1" lang="zh-CN" altLang="en-US" dirty="0" smtClean="0"/>
              <a:t>完成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会诊 </a:t>
            </a:r>
            <a:r>
              <a:rPr kumimoji="1" lang="en-US" altLang="zh-CN" dirty="0" smtClean="0"/>
              <a:t>(2.0</a:t>
            </a:r>
            <a:r>
              <a:rPr kumimoji="1" lang="zh-CN" altLang="en-US" dirty="0" smtClean="0"/>
              <a:t>完成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预计总体完成时间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月底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00397"/>
              </p:ext>
            </p:extLst>
          </p:nvPr>
        </p:nvGraphicFramePr>
        <p:xfrm>
          <a:off x="940557" y="3673655"/>
          <a:ext cx="1063708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0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7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59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5.2</a:t>
                      </a:r>
                      <a:r>
                        <a:rPr lang="zh-CN" altLang="en-US" dirty="0" smtClean="0"/>
                        <a:t>号功能演示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328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第二版本功能迭代①表型阴阳性、一般信息分列展示②录入表型支持返回上一步修改③明确问题单选多选④微信登录⑤完结的会诊信息生成</a:t>
                      </a:r>
                      <a:r>
                        <a:rPr lang="en-US" altLang="zh-CN" dirty="0" smtClean="0"/>
                        <a:t>pdf</a:t>
                      </a:r>
                      <a:r>
                        <a:rPr lang="zh-CN" altLang="en-US" dirty="0" smtClean="0"/>
                        <a:t>报告</a:t>
                      </a:r>
                      <a:endParaRPr lang="zh-CN" altLang="en-US" dirty="0"/>
                    </a:p>
                  </a:txBody>
                  <a:tcPr/>
                </a:tc>
              </a:tr>
              <a:tr h="32759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新项目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医学体检第一版    </a:t>
                      </a:r>
                      <a:r>
                        <a:rPr lang="en-US" altLang="zh-CN" dirty="0" smtClean="0"/>
                        <a:t>5.20</a:t>
                      </a:r>
                      <a:r>
                        <a:rPr lang="zh-CN" altLang="en-US" dirty="0" smtClean="0"/>
                        <a:t>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美因生命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38250"/>
            <a:ext cx="11065933" cy="561975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本月进度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月规划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剩余工作</a:t>
            </a:r>
            <a:endParaRPr kumimoji="1" lang="en-US" altLang="zh-CN" dirty="0" smtClean="0"/>
          </a:p>
          <a:p>
            <a:r>
              <a:rPr kumimoji="1" lang="en-US" altLang="zh-CN" b="0" dirty="0" smtClean="0"/>
              <a:t>1.</a:t>
            </a:r>
            <a:r>
              <a:rPr kumimoji="1" lang="zh-CN" altLang="en-US" b="0" dirty="0" smtClean="0"/>
              <a:t>咨询、资讯、运动、</a:t>
            </a:r>
            <a:r>
              <a:rPr kumimoji="1" lang="zh-CN" altLang="en-US" b="0" dirty="0" smtClean="0"/>
              <a:t>社交</a:t>
            </a:r>
            <a:endParaRPr kumimoji="1" lang="en-US" altLang="zh-CN" b="0" dirty="0" smtClean="0"/>
          </a:p>
          <a:p>
            <a:endParaRPr kumimoji="1" lang="en-US" altLang="zh-CN" b="0" dirty="0" smtClean="0"/>
          </a:p>
          <a:p>
            <a:r>
              <a:rPr kumimoji="1" lang="en-US" altLang="zh-CN" b="0" dirty="0" smtClean="0"/>
              <a:t>APP</a:t>
            </a:r>
            <a:r>
              <a:rPr kumimoji="1" lang="zh-CN" altLang="en-US" b="0" dirty="0" smtClean="0"/>
              <a:t>每</a:t>
            </a:r>
            <a:r>
              <a:rPr kumimoji="1" lang="en-US" altLang="zh-CN" b="0" dirty="0" smtClean="0"/>
              <a:t>2~3</a:t>
            </a:r>
            <a:r>
              <a:rPr kumimoji="1" lang="zh-CN" altLang="en-US" b="0" dirty="0" smtClean="0"/>
              <a:t>周更新一个版本</a:t>
            </a:r>
            <a:endParaRPr kumimoji="1" lang="en-US" altLang="zh-CN" b="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53196"/>
              </p:ext>
            </p:extLst>
          </p:nvPr>
        </p:nvGraphicFramePr>
        <p:xfrm>
          <a:off x="838200" y="1644365"/>
          <a:ext cx="10744200" cy="1115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574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后台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接口功能基本测试通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等待客服部提供高风险项语音解读数据资源</a:t>
                      </a:r>
                      <a:r>
                        <a:rPr lang="en-US" altLang="zh-CN" dirty="0" smtClean="0"/>
                        <a:t>,5.1</a:t>
                      </a:r>
                      <a:r>
                        <a:rPr lang="zh-CN" altLang="en-US" dirty="0" smtClean="0"/>
                        <a:t>之后做联调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4248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前端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已实现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等待连接</a:t>
                      </a:r>
                      <a:r>
                        <a:rPr lang="zh-CN" altLang="en-US" dirty="0" smtClean="0"/>
                        <a:t>接口调试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74663"/>
              </p:ext>
            </p:extLst>
          </p:nvPr>
        </p:nvGraphicFramePr>
        <p:xfrm>
          <a:off x="723900" y="3427518"/>
          <a:ext cx="10744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0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客服部提供音频资源后</a:t>
                      </a:r>
                      <a:r>
                        <a:rPr lang="en-US" altLang="zh-CN" dirty="0" smtClean="0"/>
                        <a:t>,5.1</a:t>
                      </a:r>
                      <a:r>
                        <a:rPr lang="zh-CN" altLang="en-US" dirty="0" smtClean="0"/>
                        <a:t>之后</a:t>
                      </a:r>
                      <a:r>
                        <a:rPr lang="zh-CN" altLang="en-US" dirty="0" smtClean="0"/>
                        <a:t>联调上线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美因官网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524949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本月进度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月规划</a:t>
            </a:r>
            <a:endParaRPr kumimoji="1" lang="en-US" altLang="zh-CN" dirty="0" smtClean="0"/>
          </a:p>
          <a:p>
            <a:endParaRPr kumimoji="1" lang="en-US" altLang="zh-CN" b="0" dirty="0" smtClean="0"/>
          </a:p>
          <a:p>
            <a:endParaRPr kumimoji="1" lang="en-US" altLang="zh-CN" b="0" dirty="0"/>
          </a:p>
          <a:p>
            <a:endParaRPr kumimoji="1" lang="en-US" altLang="zh-CN" b="0" dirty="0"/>
          </a:p>
          <a:p>
            <a:endParaRPr kumimoji="1" lang="en-US" altLang="zh-CN" b="0" dirty="0" smtClean="0"/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07817"/>
              </p:ext>
            </p:extLst>
          </p:nvPr>
        </p:nvGraphicFramePr>
        <p:xfrm>
          <a:off x="1085850" y="1643065"/>
          <a:ext cx="10267950" cy="138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征集各部门意见及需求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周迭代一版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协助市场</a:t>
                      </a:r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家外包沟通外包方案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85499"/>
              </p:ext>
            </p:extLst>
          </p:nvPr>
        </p:nvGraphicFramePr>
        <p:xfrm>
          <a:off x="1085850" y="3967410"/>
          <a:ext cx="10267950" cy="92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061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613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提供技术支持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69"/>
          </a:xfrm>
        </p:spPr>
        <p:txBody>
          <a:bodyPr/>
          <a:lstStyle/>
          <a:p>
            <a:r>
              <a:rPr kumimoji="1" lang="zh-CN" altLang="en-US" dirty="0" smtClean="0"/>
              <a:t>人员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294"/>
            <a:ext cx="10515600" cy="403564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82345"/>
              </p:ext>
            </p:extLst>
          </p:nvPr>
        </p:nvGraphicFramePr>
        <p:xfrm>
          <a:off x="2281238" y="1642533"/>
          <a:ext cx="6960745" cy="119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1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21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21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92149"/>
              </a:tblGrid>
              <a:tr h="755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岗位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7870"/>
          </a:xfrm>
        </p:spPr>
        <p:txBody>
          <a:bodyPr>
            <a:normAutofit fontScale="6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43443" y="2400300"/>
            <a:ext cx="37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dirty="0" smtClean="0"/>
              <a:t>谢谢</a:t>
            </a:r>
            <a:r>
              <a:rPr kumimoji="1" lang="en-US" altLang="zh-CN" sz="5400" dirty="0" smtClean="0"/>
              <a:t>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585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-template">
  <a:themeElements>
    <a:clrScheme name="powerpoint-template 13">
      <a:dk1>
        <a:srgbClr val="4D4D4D"/>
      </a:dk1>
      <a:lt1>
        <a:srgbClr val="FFFFFF"/>
      </a:lt1>
      <a:dk2>
        <a:srgbClr val="4D4D4D"/>
      </a:dk2>
      <a:lt2>
        <a:srgbClr val="F4EE00"/>
      </a:lt2>
      <a:accent1>
        <a:srgbClr val="6BC4FF"/>
      </a:accent1>
      <a:accent2>
        <a:srgbClr val="DDB72C"/>
      </a:accent2>
      <a:accent3>
        <a:srgbClr val="FFFFFF"/>
      </a:accent3>
      <a:accent4>
        <a:srgbClr val="404040"/>
      </a:accent4>
      <a:accent5>
        <a:srgbClr val="BADEFF"/>
      </a:accent5>
      <a:accent6>
        <a:srgbClr val="C8A627"/>
      </a:accent6>
      <a:hlink>
        <a:srgbClr val="0091FF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B92B2B"/>
        </a:lt2>
        <a:accent1>
          <a:srgbClr val="0095B7"/>
        </a:accent1>
        <a:accent2>
          <a:srgbClr val="FAAC8F"/>
        </a:accent2>
        <a:accent3>
          <a:srgbClr val="FFFFFF"/>
        </a:accent3>
        <a:accent4>
          <a:srgbClr val="404040"/>
        </a:accent4>
        <a:accent5>
          <a:srgbClr val="AAC8D8"/>
        </a:accent5>
        <a:accent6>
          <a:srgbClr val="E39B81"/>
        </a:accent6>
        <a:hlink>
          <a:srgbClr val="2D328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1FAA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3BAE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992E2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B9620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8">
        <a:dk1>
          <a:srgbClr val="4D4D4D"/>
        </a:dk1>
        <a:lt1>
          <a:srgbClr val="FFFFFF"/>
        </a:lt1>
        <a:dk2>
          <a:srgbClr val="4D4D4D"/>
        </a:dk2>
        <a:lt2>
          <a:srgbClr val="1376BA"/>
        </a:lt2>
        <a:accent1>
          <a:srgbClr val="2091CB"/>
        </a:accent1>
        <a:accent2>
          <a:srgbClr val="2D76E4"/>
        </a:accent2>
        <a:accent3>
          <a:srgbClr val="FFFFFF"/>
        </a:accent3>
        <a:accent4>
          <a:srgbClr val="404040"/>
        </a:accent4>
        <a:accent5>
          <a:srgbClr val="ABC7E2"/>
        </a:accent5>
        <a:accent6>
          <a:srgbClr val="286ACF"/>
        </a:accent6>
        <a:hlink>
          <a:srgbClr val="813C8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9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4CD134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44BD2E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0">
        <a:dk1>
          <a:srgbClr val="4D4D4D"/>
        </a:dk1>
        <a:lt1>
          <a:srgbClr val="FFFFFF"/>
        </a:lt1>
        <a:dk2>
          <a:srgbClr val="4D4D4D"/>
        </a:dk2>
        <a:lt2>
          <a:srgbClr val="6BC4FF"/>
        </a:lt2>
        <a:accent1>
          <a:srgbClr val="F0C91D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F6E1AB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1">
        <a:dk1>
          <a:srgbClr val="4D4D4D"/>
        </a:dk1>
        <a:lt1>
          <a:srgbClr val="FFFFFF"/>
        </a:lt1>
        <a:dk2>
          <a:srgbClr val="4D4D4D"/>
        </a:dk2>
        <a:lt2>
          <a:srgbClr val="C9CF15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2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CF15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BB12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13">
        <a:dk1>
          <a:srgbClr val="4D4D4D"/>
        </a:dk1>
        <a:lt1>
          <a:srgbClr val="FFFFFF"/>
        </a:lt1>
        <a:dk2>
          <a:srgbClr val="4D4D4D"/>
        </a:dk2>
        <a:lt2>
          <a:srgbClr val="F4EE00"/>
        </a:lt2>
        <a:accent1>
          <a:srgbClr val="6BC4FF"/>
        </a:accent1>
        <a:accent2>
          <a:srgbClr val="DDB72C"/>
        </a:accent2>
        <a:accent3>
          <a:srgbClr val="FFFFFF"/>
        </a:accent3>
        <a:accent4>
          <a:srgbClr val="404040"/>
        </a:accent4>
        <a:accent5>
          <a:srgbClr val="BADEFF"/>
        </a:accent5>
        <a:accent6>
          <a:srgbClr val="C8A627"/>
        </a:accent6>
        <a:hlink>
          <a:srgbClr val="009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IT周报20161216</Template>
  <TotalTime>2812</TotalTime>
  <Words>360</Words>
  <Application>Microsoft Macintosh PowerPoint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Calibri</vt:lpstr>
      <vt:lpstr>Microsoft Sans Serif</vt:lpstr>
      <vt:lpstr>Verdana</vt:lpstr>
      <vt:lpstr>方正大标宋_GBK</vt:lpstr>
      <vt:lpstr>黑体</vt:lpstr>
      <vt:lpstr>宋体</vt:lpstr>
      <vt:lpstr>微软雅黑</vt:lpstr>
      <vt:lpstr>Arial</vt:lpstr>
      <vt:lpstr>默认设计模板</vt:lpstr>
      <vt:lpstr>powerpoint-template</vt:lpstr>
      <vt:lpstr>Office 主题</vt:lpstr>
      <vt:lpstr>信息部-软件开发方向四月总结</vt:lpstr>
      <vt:lpstr>项目列表</vt:lpstr>
      <vt:lpstr>报告自动化</vt:lpstr>
      <vt:lpstr>美因医学App</vt:lpstr>
      <vt:lpstr>美因生命App</vt:lpstr>
      <vt:lpstr>美因官网</vt:lpstr>
      <vt:lpstr>人员架构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信息部-软件开发组周总结与计划</dc:title>
  <dc:creator>王梦秋</dc:creator>
  <cp:lastModifiedBy>王梦秋</cp:lastModifiedBy>
  <cp:revision>133</cp:revision>
  <dcterms:created xsi:type="dcterms:W3CDTF">2016-12-23T09:23:56Z</dcterms:created>
  <dcterms:modified xsi:type="dcterms:W3CDTF">2017-04-28T09:12:03Z</dcterms:modified>
</cp:coreProperties>
</file>