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7ED137-13E3-4918-992A-8A8AA0CAEF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E12B379-D4DA-44E3-80EF-1F22DE72D2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2B9475-0FA5-4183-BBC7-2462501C6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211BD7-D0E0-4FA5-87D2-0FC423F23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CB9178-A5C9-464F-B7A6-402FCA38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8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AF9FF6-0647-4B21-BAA5-3E0D075F1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E21F5D4-FB1A-485C-BF5E-1A5226AD3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95199-46FE-448E-8B11-28E4ECFF1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F82C42-DDE9-47B6-9BAE-103D668C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C9FBAF-E003-484B-B7C7-6565D3C87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6914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E603E3-1860-452F-AE4E-90F2BF742B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0C65B2-4E59-4DC5-AEAC-BAA3B0444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9CD124-FF0C-45B3-B07F-6404B4D9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920DF6-A62F-41CD-8FE1-20B61E552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B4016-C7A3-4065-91F9-34D57FAE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860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A2EEE0-4905-486D-83C9-58D86358C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F89866-A653-4FB3-BB09-D8C3A351E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995758-AAF0-490E-9327-778BFD18A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7DACAC-E33C-4B02-AC7F-190DDA3A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F7F1F-9863-44E2-9640-171560BE9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499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31AED2-1707-4A28-A2B2-29E33239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411DF-9664-485E-8F72-91558A2FE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BDB9E0-3E76-42C7-83F8-F4F3F3EBB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19E6CD-DCCB-408F-B19F-B7FFDCE2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B4E55C-E009-46A2-B15F-158E3BC6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65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8BFB55-DED2-4F44-8FA3-3A5B5A01A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542BE2-D64E-4D69-AB5B-B369692F06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F476BDB-885A-4D54-A55B-BBD7A05D8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8E0E3C-789F-4271-A27D-4A9FB07B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9267CC-4A90-4E2C-9AD6-B6DD8C1E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FA049-4CE3-4C94-A84A-B49137026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202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0470F0-3252-4419-ABB3-FE2D3C73C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D9E0B-61EF-45FC-8123-1039A99B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34CADD-F8AD-4DD0-8848-4CF9E961AF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6CFB182-5C1A-4B4B-A1A2-C299A082F2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183E394-3DFD-4FBD-A830-341BC119A1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7B2CFA2-60E8-4182-B2FC-DB4596E5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E22D158-8B0E-45A8-8B77-3D1C3AF4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47AE1B5-4C80-4CEF-9709-59FDE337A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028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C8AE9E-1B50-4A31-B469-80C9AC798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156240-2F92-4EBC-A09D-B0CBF9A37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67563B0-C3B8-4BC6-9976-A53C658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F4CB041-2BCF-497D-8C4F-E4D36B5F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048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3B56F8-B0CF-466E-B1F3-AA5476795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36E3B5D-6164-44E6-AB2A-77015D7A8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53BC48-D524-41C1-87F0-B3417C1D3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75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A41224-D856-4473-BF95-D74E0C36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AD878F-CC63-44E7-B2A9-2863A294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70E52E-6D72-49BC-AD3B-5EA11CCD6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014444-6741-4FD5-9023-F1463D84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AA2C1D-FCA9-42C2-A507-47AD4C489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9741041-0B7F-4005-9922-210DCF860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652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EA6E71-B32B-4B2E-8619-8791DE9A4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A1EC854-68BC-4719-B96C-9018DDE61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AC2F843-ABC4-418E-B514-A3C1C346B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6C4D0C-E9CA-4048-A43D-A19E9CDEA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50FE6D-79A7-4570-B4EA-D46A1070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B89D69-145B-44E7-BBE1-31C7B048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31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D51B63-7AAB-45F3-8238-71B31F49A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F54537-235E-4D96-BFBA-726D25F34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C8EFC6-3F40-4093-BB85-F0CBC7AD4F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D143-37B3-401F-94ED-5DFA644797A5}" type="datetimeFigureOut">
              <a:rPr lang="zh-CN" altLang="en-US" smtClean="0"/>
              <a:t>2019-8-21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BA2BCB-2ABE-42EB-B53E-F519C398E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5A58EC-765F-4E45-BCB4-8E8E4A071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73001-40E8-4F1B-8FC2-874B1CD4A36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0959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zhihu.com/question/20136144" TargetMode="External"/><Relationship Id="rId2" Type="http://schemas.openxmlformats.org/officeDocument/2006/relationships/hyperlink" Target="https://www.jianshu.com/p/6b2794f7a7c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4F4D9-A5DE-41A7-A323-13511784B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b="1" dirty="0" err="1"/>
              <a:t>Jieba</a:t>
            </a:r>
            <a:r>
              <a:rPr lang="en-US" altLang="zh-CN" b="1" dirty="0"/>
              <a:t>-</a:t>
            </a:r>
            <a:r>
              <a:rPr lang="zh-CN" altLang="en-US" b="1" dirty="0"/>
              <a:t>词性标注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EAF611A-CAA7-4301-BC43-E5D17682B4C0}"/>
              </a:ext>
            </a:extLst>
          </p:cNvPr>
          <p:cNvSpPr txBox="1"/>
          <p:nvPr/>
        </p:nvSpPr>
        <p:spPr>
          <a:xfrm>
            <a:off x="5541145" y="6320901"/>
            <a:ext cx="1109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2019-08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7919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维特比算法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4AEB3E2-C942-4E0A-9412-94340BFD44C7}"/>
              </a:ext>
            </a:extLst>
          </p:cNvPr>
          <p:cNvSpPr/>
          <p:nvPr/>
        </p:nvSpPr>
        <p:spPr>
          <a:xfrm>
            <a:off x="4230358" y="2356567"/>
            <a:ext cx="431720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2"/>
              </a:rPr>
              <a:t>https://www.jianshu.com/p/6b2794f7a7ca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92BE69C-F8CE-489F-AB15-DDB80287C309}"/>
              </a:ext>
            </a:extLst>
          </p:cNvPr>
          <p:cNvSpPr/>
          <p:nvPr/>
        </p:nvSpPr>
        <p:spPr>
          <a:xfrm>
            <a:off x="3859650" y="3244334"/>
            <a:ext cx="44726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hlinkClick r:id="rId3"/>
              </a:rPr>
              <a:t>https://www.zhihu.com/question/20136144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E7D7755-684F-4A07-ADC0-815E9B95C2CE}"/>
              </a:ext>
            </a:extLst>
          </p:cNvPr>
          <p:cNvSpPr txBox="1"/>
          <p:nvPr/>
        </p:nvSpPr>
        <p:spPr>
          <a:xfrm>
            <a:off x="1953087" y="2356567"/>
            <a:ext cx="2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维特比算法详解：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7F08B7-F9C0-4DC9-9CF2-409DE8C9E148}"/>
              </a:ext>
            </a:extLst>
          </p:cNvPr>
          <p:cNvSpPr txBox="1"/>
          <p:nvPr/>
        </p:nvSpPr>
        <p:spPr>
          <a:xfrm>
            <a:off x="1953087" y="3244334"/>
            <a:ext cx="2805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维特比算法对比：</a:t>
            </a:r>
          </a:p>
        </p:txBody>
      </p:sp>
    </p:spTree>
    <p:extLst>
      <p:ext uri="{BB962C8B-B14F-4D97-AF65-F5344CB8AC3E}">
        <p14:creationId xmlns:p14="http://schemas.microsoft.com/office/powerpoint/2010/main" val="1306002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维特比算法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5DD2D9-AEC2-4D14-9EF9-6EADB3E29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468" y="205537"/>
            <a:ext cx="4916243" cy="665246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E4C62CA2-AC53-4E98-92B3-8814CBB7FB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8266"/>
          <a:stretch/>
        </p:blipFill>
        <p:spPr>
          <a:xfrm>
            <a:off x="354876" y="2179218"/>
            <a:ext cx="6321133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525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39AAC-31A3-4227-9E40-9A8CB3EBE30A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维特比算法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E3FA456-47A1-4EF7-9D1F-CE685176F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68" y="977744"/>
            <a:ext cx="5542445" cy="4002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89CC0E-84AA-4138-B666-9654F886E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787" y="977744"/>
            <a:ext cx="6406245" cy="37719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CFE426-85A9-4779-BFCA-7292DB37CC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123" y="4749709"/>
            <a:ext cx="2945259" cy="1606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057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39AAC-31A3-4227-9E40-9A8CB3EBE30A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维特比算法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1A98736-AFCE-4632-AD8D-AE95466BD8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142" y="1092408"/>
            <a:ext cx="5757076" cy="431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04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39AAC-31A3-4227-9E40-9A8CB3EBE30A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jieba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维特比算法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3C37E9D-0705-401B-AB6C-84DD68E9D8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066" y="767872"/>
            <a:ext cx="902970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0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39AAC-31A3-4227-9E40-9A8CB3EBE30A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-HMM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EB282CA-FB89-445E-8716-A7796F27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770" y="866174"/>
            <a:ext cx="6781800" cy="187642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E745E752-C7A0-4570-98C2-3FD8A508D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7950" y="3429000"/>
            <a:ext cx="6896100" cy="165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53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39AAC-31A3-4227-9E40-9A8CB3EBE30A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-HMM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9052E4E-E416-46ED-9617-5EC30847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411" y="908434"/>
            <a:ext cx="7038975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41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B8A39AAC-31A3-4227-9E40-9A8CB3EBE30A}"/>
              </a:ext>
            </a:extLst>
          </p:cNvPr>
          <p:cNvSpPr/>
          <p:nvPr/>
        </p:nvSpPr>
        <p:spPr>
          <a:xfrm>
            <a:off x="0" y="1"/>
            <a:ext cx="3764132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-HMM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体现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EBEC0A4-A77E-4F5F-A9DA-628A7997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288" y="1158397"/>
            <a:ext cx="6410325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492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MH_Others_1">
            <a:extLst>
              <a:ext uri="{FF2B5EF4-FFF2-40B4-BE49-F238E27FC236}">
                <a16:creationId xmlns:a16="http://schemas.microsoft.com/office/drawing/2014/main" id="{196E1BB5-4246-4AFE-B8B9-77B1F6D036D3}"/>
              </a:ext>
            </a:extLst>
          </p:cNvPr>
          <p:cNvCxnSpPr>
            <a:cxnSpLocks/>
          </p:cNvCxnSpPr>
          <p:nvPr>
            <p:custDataLst>
              <p:tags r:id="rId1"/>
            </p:custDataLst>
          </p:nvPr>
        </p:nvCxnSpPr>
        <p:spPr>
          <a:xfrm>
            <a:off x="6061075" y="317163"/>
            <a:ext cx="0" cy="6531068"/>
          </a:xfrm>
          <a:prstGeom prst="line">
            <a:avLst/>
          </a:prstGeom>
          <a:ln w="25400"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H_Others_2">
            <a:extLst>
              <a:ext uri="{FF2B5EF4-FFF2-40B4-BE49-F238E27FC236}">
                <a16:creationId xmlns:a16="http://schemas.microsoft.com/office/drawing/2014/main" id="{8B031720-259F-4D0E-8A75-1674C32DAC7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 flipH="1">
            <a:off x="3911026" y="42374"/>
            <a:ext cx="4331728" cy="895632"/>
          </a:xfrm>
          <a:prstGeom prst="homePlate">
            <a:avLst>
              <a:gd name="adj" fmla="val 0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zh-CN" altLang="en-US" sz="4218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目 录</a:t>
            </a:r>
          </a:p>
        </p:txBody>
      </p:sp>
      <p:sp>
        <p:nvSpPr>
          <p:cNvPr id="5" name="MH_Number_1">
            <a:extLst>
              <a:ext uri="{FF2B5EF4-FFF2-40B4-BE49-F238E27FC236}">
                <a16:creationId xmlns:a16="http://schemas.microsoft.com/office/drawing/2014/main" id="{F0A1C02A-69B4-47D7-8A4C-8460D1FFA69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035630" y="1563250"/>
            <a:ext cx="732028" cy="468970"/>
          </a:xfrm>
          <a:prstGeom prst="homePlat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01</a:t>
            </a:r>
            <a:endParaRPr lang="zh-CN" altLang="en-US" sz="2531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6" name="MH_Number_2">
            <a:extLst>
              <a:ext uri="{FF2B5EF4-FFF2-40B4-BE49-F238E27FC236}">
                <a16:creationId xmlns:a16="http://schemas.microsoft.com/office/drawing/2014/main" id="{1FE744B6-E178-4BA9-924D-CF66D646B6B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 flipH="1">
            <a:off x="5344861" y="4493508"/>
            <a:ext cx="732028" cy="468970"/>
          </a:xfrm>
          <a:prstGeom prst="homePlate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2531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微软雅黑" panose="020B0503020204020204" pitchFamily="34" charset="-122"/>
              </a:rPr>
              <a:t>02</a:t>
            </a:r>
            <a:endParaRPr lang="zh-CN" altLang="en-US" sz="2531" b="1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  <a:sym typeface="微软雅黑" panose="020B0503020204020204" pitchFamily="34" charset="-122"/>
            </a:endParaRPr>
          </a:p>
        </p:txBody>
      </p:sp>
      <p:sp>
        <p:nvSpPr>
          <p:cNvPr id="7" name="MH_Entry_1">
            <a:extLst>
              <a:ext uri="{FF2B5EF4-FFF2-40B4-BE49-F238E27FC236}">
                <a16:creationId xmlns:a16="http://schemas.microsoft.com/office/drawing/2014/main" id="{D32FC771-30C1-43A6-9DDD-93D41B6F404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7097550" y="1643497"/>
            <a:ext cx="1549300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如何使用？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8" name="MH_Entry_2">
            <a:extLst>
              <a:ext uri="{FF2B5EF4-FFF2-40B4-BE49-F238E27FC236}">
                <a16:creationId xmlns:a16="http://schemas.microsoft.com/office/drawing/2014/main" id="{3EBE3E3C-CF1C-4704-9B07-EF2880831593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677755" y="4593146"/>
            <a:ext cx="2466542" cy="369332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34255 w 2520280"/>
              <a:gd name="connsiteY4" fmla="*/ 0 h 1872208"/>
              <a:gd name="connsiteX5" fmla="*/ 0 w 2520280"/>
              <a:gd name="connsiteY5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7 w 2520280"/>
              <a:gd name="connsiteY4" fmla="*/ 6036 h 1872208"/>
              <a:gd name="connsiteX5" fmla="*/ 0 w 2520280"/>
              <a:gd name="connsiteY5" fmla="*/ 0 h 1872208"/>
              <a:gd name="connsiteX0" fmla="*/ 0 w 2520280"/>
              <a:gd name="connsiteY0" fmla="*/ 1890314 h 1890314"/>
              <a:gd name="connsiteX1" fmla="*/ 2520280 w 2520280"/>
              <a:gd name="connsiteY1" fmla="*/ 1890314 h 1890314"/>
              <a:gd name="connsiteX2" fmla="*/ 0 w 2520280"/>
              <a:gd name="connsiteY2" fmla="*/ 1890314 h 1890314"/>
              <a:gd name="connsiteX3" fmla="*/ 0 w 2520280"/>
              <a:gd name="connsiteY3" fmla="*/ 18106 h 1890314"/>
              <a:gd name="connsiteX4" fmla="*/ 53304 w 2520280"/>
              <a:gd name="connsiteY4" fmla="*/ 0 h 1890314"/>
              <a:gd name="connsiteX5" fmla="*/ 0 w 2520280"/>
              <a:gd name="connsiteY5" fmla="*/ 18106 h 1890314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916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916" y="0"/>
                </a:lnTo>
                <a:lnTo>
                  <a:pt x="0" y="0"/>
                </a:lnTo>
                <a:close/>
              </a:path>
            </a:pathLst>
          </a:custGeom>
          <a:noFill/>
          <a:ln w="3175" cap="sq">
            <a:noFill/>
            <a:beve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lvl="0" algn="r"/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原理理解</a:t>
            </a:r>
            <a:endParaRPr lang="en-US" altLang="zh-CN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539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如何使用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A4856F6-E778-488A-8627-40DE010AE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5561" y="1077063"/>
            <a:ext cx="7000875" cy="218104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368E641-DC75-4473-96E6-D0D5C4E59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5562" y="3429000"/>
            <a:ext cx="70008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172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D77D814-5740-410C-BA7F-30566E6A6801}"/>
              </a:ext>
            </a:extLst>
          </p:cNvPr>
          <p:cNvSpPr/>
          <p:nvPr/>
        </p:nvSpPr>
        <p:spPr>
          <a:xfrm>
            <a:off x="3027285" y="1177590"/>
            <a:ext cx="6096000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import </a:t>
            </a:r>
            <a:r>
              <a:rPr lang="en-US" altLang="zh-CN" dirty="0" err="1">
                <a:solidFill>
                  <a:schemeClr val="bg1"/>
                </a:solidFill>
              </a:rPr>
              <a:t>jieba.posseg</a:t>
            </a:r>
            <a:r>
              <a:rPr lang="en-US" altLang="zh-CN" dirty="0">
                <a:solidFill>
                  <a:schemeClr val="bg1"/>
                </a:solidFill>
              </a:rPr>
              <a:t> as </a:t>
            </a:r>
            <a:r>
              <a:rPr lang="en-US" altLang="zh-CN" dirty="0" err="1">
                <a:solidFill>
                  <a:schemeClr val="bg1"/>
                </a:solidFill>
              </a:rPr>
              <a:t>pseg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</a:rPr>
              <a:t>words = </a:t>
            </a:r>
            <a:r>
              <a:rPr lang="en-US" altLang="zh-CN" dirty="0" err="1">
                <a:solidFill>
                  <a:schemeClr val="bg1"/>
                </a:solidFill>
              </a:rPr>
              <a:t>pseg.cut</a:t>
            </a:r>
            <a:r>
              <a:rPr lang="en-US" altLang="zh-CN" dirty="0">
                <a:solidFill>
                  <a:schemeClr val="bg1"/>
                </a:solidFill>
              </a:rPr>
              <a:t>("</a:t>
            </a:r>
            <a:r>
              <a:rPr lang="zh-CN" altLang="en-US" dirty="0">
                <a:solidFill>
                  <a:schemeClr val="bg1"/>
                </a:solidFill>
              </a:rPr>
              <a:t>袁公萍爱北京天安门</a:t>
            </a:r>
            <a:r>
              <a:rPr lang="en-US" altLang="zh-CN" dirty="0">
                <a:solidFill>
                  <a:schemeClr val="bg1"/>
                </a:solidFill>
              </a:rPr>
              <a:t>")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for word, flag in words: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    print('%s %s' % (word, flag))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855772-4C24-4FC0-A748-38D4DF229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985" y="2530691"/>
            <a:ext cx="8429625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108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FFE22DF-269B-480C-9CDF-D8C976C58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425" y="2341764"/>
            <a:ext cx="76771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59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8583C8E-1A02-42DF-B8E8-5C4A7F04C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4785" y="954350"/>
            <a:ext cx="695325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746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E8F0990-C8AA-4629-9D05-FF633D8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3" y="1110856"/>
            <a:ext cx="6019384" cy="533553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0FB4A3E-B715-420A-9D05-549ECD530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307" y="1110856"/>
            <a:ext cx="5662249" cy="531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299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843EFE-1350-4F1F-97F1-F9E69C0C5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407" y="2246143"/>
            <a:ext cx="7277100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10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DFA2A5-BE6C-4AD0-A8EA-8974B719A49E}"/>
              </a:ext>
            </a:extLst>
          </p:cNvPr>
          <p:cNvSpPr/>
          <p:nvPr/>
        </p:nvSpPr>
        <p:spPr>
          <a:xfrm>
            <a:off x="0" y="1"/>
            <a:ext cx="3027285" cy="64807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原理理解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A6EE9D-A084-4443-943A-540F84B3D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1" y="727969"/>
            <a:ext cx="8667750" cy="5965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2996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OTHERS"/>
  <p:tag name="ID" val="54712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450"/>
  <p:tag name="MH_LIBRARY" val="CONTENTS"/>
  <p:tag name="MH_TYPE" val="NUMBER"/>
  <p:tag name="ID" val="547127"/>
  <p:tag name="MH_ORDER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ENTRY"/>
  <p:tag name="ID" val="553512"/>
  <p:tag name="MH_ORDER" val="2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165</Words>
  <Application>Microsoft Office PowerPoint</Application>
  <PresentationFormat>宽屏</PresentationFormat>
  <Paragraphs>30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等线</vt:lpstr>
      <vt:lpstr>等线 Light</vt:lpstr>
      <vt:lpstr>微软雅黑</vt:lpstr>
      <vt:lpstr>Arial</vt:lpstr>
      <vt:lpstr>Office 主题​​</vt:lpstr>
      <vt:lpstr>Jieba-词性标注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Jieba-词性标注</dc:title>
  <dc:creator>YUANGP-D8107</dc:creator>
  <cp:lastModifiedBy>YUANGP-D8107</cp:lastModifiedBy>
  <cp:revision>33</cp:revision>
  <dcterms:created xsi:type="dcterms:W3CDTF">2019-08-21T00:53:32Z</dcterms:created>
  <dcterms:modified xsi:type="dcterms:W3CDTF">2019-08-21T10:11:44Z</dcterms:modified>
</cp:coreProperties>
</file>