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0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86F48-FB45-42A6-8694-75D458516A98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BDB69-C0D1-498A-9F12-6BA63392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17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3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885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从源码中看出，这两个函数都是用于发送请求的。第二个方法不提倡使用。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8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Extractor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，主要定义的就是链接的解析规则。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cb_kwargs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：这是一个字典，用于给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方法传递参数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143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该类包含</a:t>
            </a:r>
            <a:r>
              <a:rPr lang="en-US" altLang="zh-CN" dirty="0"/>
              <a:t>6</a:t>
            </a:r>
            <a:r>
              <a:rPr lang="zh-CN" altLang="en-US" dirty="0"/>
              <a:t>个函数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9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该类包含</a:t>
            </a:r>
            <a:r>
              <a:rPr lang="en-US" altLang="zh-CN" dirty="0"/>
              <a:t>6</a:t>
            </a:r>
            <a:r>
              <a:rPr lang="zh-CN" altLang="en-US" dirty="0"/>
              <a:t>个函数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52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2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98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4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683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34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385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12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6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9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8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79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83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97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1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66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0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511D-A8C2-487F-8ADF-99D7B7F02F07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1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32C83-747B-4FDE-B7FE-E071372E0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013" y="876300"/>
            <a:ext cx="8915399" cy="2262781"/>
          </a:xfrm>
        </p:spPr>
        <p:txBody>
          <a:bodyPr/>
          <a:lstStyle/>
          <a:p>
            <a:r>
              <a:rPr lang="en-US" altLang="zh-CN" dirty="0"/>
              <a:t>Scrapy-redis </a:t>
            </a:r>
            <a:r>
              <a:rPr lang="zh-CN" altLang="en-US" dirty="0"/>
              <a:t>分布式爬虫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CF61C-8DE4-43DC-88E0-A89B2D734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6689" y="4489278"/>
            <a:ext cx="2830512" cy="1126283"/>
          </a:xfrm>
        </p:spPr>
        <p:txBody>
          <a:bodyPr/>
          <a:lstStyle/>
          <a:p>
            <a:r>
              <a:rPr lang="zh-CN" altLang="en-US" dirty="0"/>
              <a:t>共性技术部</a:t>
            </a:r>
            <a:endParaRPr lang="en-US" altLang="zh-CN" dirty="0"/>
          </a:p>
          <a:p>
            <a:r>
              <a:rPr lang="en-US" altLang="zh-CN" dirty="0"/>
              <a:t>               -------</a:t>
            </a:r>
            <a:r>
              <a:rPr lang="zh-CN" altLang="en-US" dirty="0"/>
              <a:t>陈林翠</a:t>
            </a:r>
          </a:p>
        </p:txBody>
      </p:sp>
    </p:spTree>
    <p:extLst>
      <p:ext uri="{BB962C8B-B14F-4D97-AF65-F5344CB8AC3E}">
        <p14:creationId xmlns:p14="http://schemas.microsoft.com/office/powerpoint/2010/main" val="272074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2486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继承类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8713F2-0D92-4C2D-BF9C-74E2A5D80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5" y="0"/>
            <a:ext cx="4886325" cy="28289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4FD0F83-6E58-43DA-9659-9C114131C4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24" r="7749"/>
          <a:stretch/>
        </p:blipFill>
        <p:spPr>
          <a:xfrm>
            <a:off x="7305673" y="2925008"/>
            <a:ext cx="4886325" cy="13612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15E7C9-BBB3-46E2-AE11-8CE33D5F95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83" r="8163"/>
          <a:stretch/>
        </p:blipFill>
        <p:spPr>
          <a:xfrm>
            <a:off x="7305675" y="4486275"/>
            <a:ext cx="4886325" cy="10858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76BEED1-0239-4613-BF4E-38835EE3E804}"/>
              </a:ext>
            </a:extLst>
          </p:cNvPr>
          <p:cNvSpPr txBox="1"/>
          <p:nvPr/>
        </p:nvSpPr>
        <p:spPr>
          <a:xfrm>
            <a:off x="2094204" y="691348"/>
            <a:ext cx="4981576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启动爬虫会触发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setup_redis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函数，该函数主要是从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settings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中获取基本配置信息，然后连接主服务器存放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url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的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redis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数据库（连接的信息要在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settings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中加入）。然后会设置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signals(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信号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)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：</a:t>
            </a: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一个是当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spider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空闲时候的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signal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，会调用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spider_idle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函数，这个函数调用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schedule_next_request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函数，保证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spider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是一直活着的状态，并且抛出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DontCloseSpider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异常。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一个是当抓到一个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item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时的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signal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，会调用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item_scraped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函数，这个函数会调用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schedule_next_request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函数，获取下一个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request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。</a:t>
            </a: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F0763C7-38B5-40A6-A78F-A2D7CD2CDE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5673" y="5629274"/>
            <a:ext cx="4886327" cy="108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6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2486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继承类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6BEED1-0239-4613-BF4E-38835EE3E804}"/>
              </a:ext>
            </a:extLst>
          </p:cNvPr>
          <p:cNvSpPr txBox="1"/>
          <p:nvPr/>
        </p:nvSpPr>
        <p:spPr>
          <a:xfrm>
            <a:off x="1914524" y="761909"/>
            <a:ext cx="5091112" cy="50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next_requests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就把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redis_key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这个参数引入，也就是会去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redis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数据库中取值。得到值以后会把值传给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make_request_from_data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这个函数。也就是说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next_requests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只是起到拿值的作用，真正的请求实在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make_request_from_data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中。</a:t>
            </a: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然而类中自带的请求函数除了转换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url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的格式外并没有做任何事。所以我们可以通过重写该函数来达到我们的目的。</a:t>
            </a: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第一个请求完成后发送第二个请求的时候直接从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start_request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开始（不用触发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setup_redis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再一次连接数据库）到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next_requests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一直循环直到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redis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数据库中没有值返回。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EE7217-4837-4F6A-96D6-6FF151E8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74" y="1"/>
            <a:ext cx="5091113" cy="3752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F45D44-74DC-4168-A75E-52E30FE6E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174" y="3936738"/>
            <a:ext cx="5091113" cy="2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7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F6E79F2-6C00-4618-BBD8-763CE1F48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2490787"/>
            <a:ext cx="3814763" cy="15049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2486025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Spider</a:t>
            </a:r>
            <a:r>
              <a:rPr lang="zh-CN" altLang="en-US" sz="2400" b="1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改写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D7E1BA-F64C-4541-949F-9989C8343C07}"/>
              </a:ext>
            </a:extLst>
          </p:cNvPr>
          <p:cNvSpPr txBox="1"/>
          <p:nvPr/>
        </p:nvSpPr>
        <p:spPr>
          <a:xfrm>
            <a:off x="1924050" y="721694"/>
            <a:ext cx="9639300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对于那种需要传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header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form_data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才能够访问的网页，如果不改写类的话是无法传这些参数的。而我们要的参数怎么从主服务器传到从服务器呢？目前我采用的是：在获取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url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列表的时候在每个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url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中传入对应的参数，在将参数与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url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以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json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的格式存入到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redis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数据库中。那么从服务器从数据库中拿值的时候就一同把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url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和参数取出，之后再把参数传给请求函数。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628DC5-D3AB-4F99-89EA-0016A3384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50" y="3433762"/>
            <a:ext cx="83248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8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3905250" y="933450"/>
            <a:ext cx="52482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F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目      录</a:t>
            </a:r>
            <a:endParaRPr lang="en-US" altLang="zh-CN" sz="3200" b="1" dirty="0">
              <a:solidFill>
                <a:srgbClr val="00B0F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algn="ctr"/>
            <a:endParaRPr lang="en-US" altLang="zh-CN" sz="3200" b="1" dirty="0">
              <a:solidFill>
                <a:srgbClr val="00B0F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400" b="1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工作原理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与</a:t>
            </a: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scrapy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的区别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继承类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Spider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改写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algn="ctr"/>
            <a:endParaRPr lang="en-US" altLang="zh-CN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9620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工作原理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----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主服务器</a:t>
            </a: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master</a:t>
            </a:r>
          </a:p>
          <a:p>
            <a:endParaRPr lang="en-US" altLang="zh-CN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C7BF7D2-2CCD-4757-AB9E-F5E747DD3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400175"/>
            <a:ext cx="88677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2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工作原理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----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从服务器</a:t>
            </a: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slave</a:t>
            </a:r>
          </a:p>
          <a:p>
            <a:endParaRPr lang="en-US" altLang="zh-CN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37FF124-CAE7-46DB-BA86-F167BC603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519237"/>
            <a:ext cx="86963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8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与</a:t>
            </a: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scrapy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的区别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5FECD1-7C3C-4EB3-9E7D-830B9EF133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80" r="7664"/>
          <a:stretch/>
        </p:blipFill>
        <p:spPr>
          <a:xfrm>
            <a:off x="2133600" y="1153479"/>
            <a:ext cx="3148606" cy="27171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107EEF-39A8-4F23-BC55-7D4501FBD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844" y="1153479"/>
            <a:ext cx="4322797" cy="27171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2B2AFA-395A-4268-9386-799534FFBD75}"/>
              </a:ext>
            </a:extLst>
          </p:cNvPr>
          <p:cNvSpPr txBox="1"/>
          <p:nvPr/>
        </p:nvSpPr>
        <p:spPr>
          <a:xfrm>
            <a:off x="1695450" y="4069102"/>
            <a:ext cx="9896475" cy="2790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本质的区别就是，将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scrapy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的内置的去重的队列和待抓取的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request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队列换成了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redis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的集合。</a:t>
            </a:r>
            <a:r>
              <a:rPr lang="en-US" altLang="zh-CN" sz="20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Scrapy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将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request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队列存放在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queue.py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中，等到需要的时候在从队列里面弹出（并记录该请求的指纹），而</a:t>
            </a:r>
            <a:r>
              <a:rPr lang="en-US" altLang="zh-CN" sz="20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scrapy-redis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是将队列存放在数据库中，等到请求的时候从数据库中取出调度器在将其送入到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queue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中检查（去重）然后弹出。</a:t>
            </a:r>
            <a:endParaRPr lang="en-US" altLang="zh-CN" sz="20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另外一个区别就是从服务器爬虫开始的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Url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不在统一放在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start_url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里面，而是用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redis_key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代替。</a:t>
            </a:r>
          </a:p>
        </p:txBody>
      </p:sp>
    </p:spTree>
    <p:extLst>
      <p:ext uri="{BB962C8B-B14F-4D97-AF65-F5344CB8AC3E}">
        <p14:creationId xmlns:p14="http://schemas.microsoft.com/office/powerpoint/2010/main" val="141962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继承类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24BDC00-6FEC-485F-9715-9AE902967C5A}"/>
              </a:ext>
            </a:extLst>
          </p:cNvPr>
          <p:cNvGrpSpPr/>
          <p:nvPr/>
        </p:nvGrpSpPr>
        <p:grpSpPr>
          <a:xfrm>
            <a:off x="3086100" y="943928"/>
            <a:ext cx="6681787" cy="4642243"/>
            <a:chOff x="2019300" y="971433"/>
            <a:chExt cx="6681787" cy="4642243"/>
          </a:xfrm>
        </p:grpSpPr>
        <p:sp>
          <p:nvSpPr>
            <p:cNvPr id="3" name="左大括号 2">
              <a:extLst>
                <a:ext uri="{FF2B5EF4-FFF2-40B4-BE49-F238E27FC236}">
                  <a16:creationId xmlns:a16="http://schemas.microsoft.com/office/drawing/2014/main" id="{C5861C0D-674E-4059-97CE-A918534FC096}"/>
                </a:ext>
              </a:extLst>
            </p:cNvPr>
            <p:cNvSpPr/>
            <p:nvPr/>
          </p:nvSpPr>
          <p:spPr>
            <a:xfrm>
              <a:off x="3257550" y="1257299"/>
              <a:ext cx="1104900" cy="4067175"/>
            </a:xfrm>
            <a:prstGeom prst="leftBrac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CC7ABAB-8BB2-4B30-85C4-38E5942C8555}"/>
                </a:ext>
              </a:extLst>
            </p:cNvPr>
            <p:cNvSpPr txBox="1"/>
            <p:nvPr/>
          </p:nvSpPr>
          <p:spPr>
            <a:xfrm>
              <a:off x="4333875" y="1269922"/>
              <a:ext cx="176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CrawlSpider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EDE520E-81E8-4F87-BAA9-28BC3D1F7D74}"/>
                </a:ext>
              </a:extLst>
            </p:cNvPr>
            <p:cNvSpPr txBox="1"/>
            <p:nvPr/>
          </p:nvSpPr>
          <p:spPr>
            <a:xfrm>
              <a:off x="4386262" y="3059668"/>
              <a:ext cx="176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RedisSpider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FE76CC9-FDAA-4850-849C-483B4A9BFCA7}"/>
                </a:ext>
              </a:extLst>
            </p:cNvPr>
            <p:cNvSpPr txBox="1"/>
            <p:nvPr/>
          </p:nvSpPr>
          <p:spPr>
            <a:xfrm>
              <a:off x="4386262" y="4955142"/>
              <a:ext cx="2605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SedisCrawlSpider</a:t>
              </a:r>
              <a:endParaRPr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4E5E345-99E5-47B7-A5EB-D66FDA69A9DE}"/>
                </a:ext>
              </a:extLst>
            </p:cNvPr>
            <p:cNvGrpSpPr/>
            <p:nvPr/>
          </p:nvGrpSpPr>
          <p:grpSpPr>
            <a:xfrm>
              <a:off x="5810250" y="971433"/>
              <a:ext cx="2195512" cy="947737"/>
              <a:chOff x="5810250" y="971433"/>
              <a:chExt cx="2195512" cy="947737"/>
            </a:xfrm>
          </p:grpSpPr>
          <p:sp>
            <p:nvSpPr>
              <p:cNvPr id="5" name="左大括号 4">
                <a:extLst>
                  <a:ext uri="{FF2B5EF4-FFF2-40B4-BE49-F238E27FC236}">
                    <a16:creationId xmlns:a16="http://schemas.microsoft.com/office/drawing/2014/main" id="{5C0144EA-ED4A-4B37-AB34-75B4984AD267}"/>
                  </a:ext>
                </a:extLst>
              </p:cNvPr>
              <p:cNvSpPr/>
              <p:nvPr/>
            </p:nvSpPr>
            <p:spPr>
              <a:xfrm>
                <a:off x="5810250" y="1156099"/>
                <a:ext cx="276225" cy="596978"/>
              </a:xfrm>
              <a:prstGeom prst="leftBrac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FD96F17-F171-4EBD-AFDB-5364983B2361}"/>
                  </a:ext>
                </a:extLst>
              </p:cNvPr>
              <p:cNvSpPr txBox="1"/>
              <p:nvPr/>
            </p:nvSpPr>
            <p:spPr>
              <a:xfrm>
                <a:off x="6243637" y="971433"/>
                <a:ext cx="176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Spider</a:t>
                </a:r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2DDD42C-743C-4BE3-A728-87E39DEEBA61}"/>
                  </a:ext>
                </a:extLst>
              </p:cNvPr>
              <p:cNvSpPr txBox="1"/>
              <p:nvPr/>
            </p:nvSpPr>
            <p:spPr>
              <a:xfrm>
                <a:off x="6224587" y="1549838"/>
                <a:ext cx="176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Rule</a:t>
                </a:r>
                <a:endParaRPr lang="zh-CN" altLang="en-US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442D2CC-A622-42F7-A01D-5148AFDE9990}"/>
                </a:ext>
              </a:extLst>
            </p:cNvPr>
            <p:cNvGrpSpPr/>
            <p:nvPr/>
          </p:nvGrpSpPr>
          <p:grpSpPr>
            <a:xfrm>
              <a:off x="5810250" y="2744873"/>
              <a:ext cx="2195512" cy="947737"/>
              <a:chOff x="5810250" y="971433"/>
              <a:chExt cx="2195512" cy="947737"/>
            </a:xfrm>
          </p:grpSpPr>
          <p:sp>
            <p:nvSpPr>
              <p:cNvPr id="15" name="左大括号 14">
                <a:extLst>
                  <a:ext uri="{FF2B5EF4-FFF2-40B4-BE49-F238E27FC236}">
                    <a16:creationId xmlns:a16="http://schemas.microsoft.com/office/drawing/2014/main" id="{254D672C-A92A-4902-B509-239BFBB9974E}"/>
                  </a:ext>
                </a:extLst>
              </p:cNvPr>
              <p:cNvSpPr/>
              <p:nvPr/>
            </p:nvSpPr>
            <p:spPr>
              <a:xfrm>
                <a:off x="5810250" y="1156099"/>
                <a:ext cx="276225" cy="596978"/>
              </a:xfrm>
              <a:prstGeom prst="leftBrac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CDE2EF3-98B7-489A-961E-1A481D46D22B}"/>
                  </a:ext>
                </a:extLst>
              </p:cNvPr>
              <p:cNvSpPr txBox="1"/>
              <p:nvPr/>
            </p:nvSpPr>
            <p:spPr>
              <a:xfrm>
                <a:off x="6243637" y="971433"/>
                <a:ext cx="176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Spider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66945DD-9220-48AD-8C2A-BC98374957B5}"/>
                  </a:ext>
                </a:extLst>
              </p:cNvPr>
              <p:cNvSpPr txBox="1"/>
              <p:nvPr/>
            </p:nvSpPr>
            <p:spPr>
              <a:xfrm>
                <a:off x="6224587" y="1549838"/>
                <a:ext cx="176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RedisMixin</a:t>
                </a:r>
                <a:endParaRPr lang="zh-CN" altLang="en-US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7ADBD31-AC65-446A-BC06-8540378F5FAD}"/>
                </a:ext>
              </a:extLst>
            </p:cNvPr>
            <p:cNvGrpSpPr/>
            <p:nvPr/>
          </p:nvGrpSpPr>
          <p:grpSpPr>
            <a:xfrm>
              <a:off x="6505575" y="4665939"/>
              <a:ext cx="2195512" cy="947737"/>
              <a:chOff x="5895975" y="971433"/>
              <a:chExt cx="2195512" cy="947737"/>
            </a:xfrm>
          </p:grpSpPr>
          <p:sp>
            <p:nvSpPr>
              <p:cNvPr id="19" name="左大括号 18">
                <a:extLst>
                  <a:ext uri="{FF2B5EF4-FFF2-40B4-BE49-F238E27FC236}">
                    <a16:creationId xmlns:a16="http://schemas.microsoft.com/office/drawing/2014/main" id="{2E1D17E9-86C8-40C4-9801-63B489A4773C}"/>
                  </a:ext>
                </a:extLst>
              </p:cNvPr>
              <p:cNvSpPr/>
              <p:nvPr/>
            </p:nvSpPr>
            <p:spPr>
              <a:xfrm>
                <a:off x="5895975" y="1156099"/>
                <a:ext cx="276225" cy="596978"/>
              </a:xfrm>
              <a:prstGeom prst="leftBrac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DE20742-6121-40CC-B41F-AEB6184F7487}"/>
                  </a:ext>
                </a:extLst>
              </p:cNvPr>
              <p:cNvSpPr txBox="1"/>
              <p:nvPr/>
            </p:nvSpPr>
            <p:spPr>
              <a:xfrm>
                <a:off x="6329362" y="971433"/>
                <a:ext cx="176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CrawlSpider</a:t>
                </a:r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68032D8-22A7-4C4B-B52B-C2D167E0EB48}"/>
                  </a:ext>
                </a:extLst>
              </p:cNvPr>
              <p:cNvSpPr txBox="1"/>
              <p:nvPr/>
            </p:nvSpPr>
            <p:spPr>
              <a:xfrm>
                <a:off x="6310312" y="1549838"/>
                <a:ext cx="176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RedisMixin</a:t>
                </a:r>
                <a:endParaRPr lang="zh-CN" altLang="en-US" dirty="0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ADCFDDF-7E5D-4452-B5F2-7FAD05377305}"/>
                </a:ext>
              </a:extLst>
            </p:cNvPr>
            <p:cNvSpPr txBox="1"/>
            <p:nvPr/>
          </p:nvSpPr>
          <p:spPr>
            <a:xfrm>
              <a:off x="2019300" y="2627863"/>
              <a:ext cx="12382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三种</a:t>
              </a:r>
              <a:r>
                <a:rPr lang="en-US" altLang="zh-CN" dirty="0"/>
                <a:t>Scrapy-redis </a:t>
              </a:r>
              <a:r>
                <a:rPr lang="zh-CN" altLang="en-US" dirty="0"/>
                <a:t>继承的类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27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继承类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F10204-723F-4534-95C7-FEC966E6A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37" y="2039303"/>
            <a:ext cx="5800725" cy="43910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5A78D6-46FE-449D-9348-959085C88EDD}"/>
              </a:ext>
            </a:extLst>
          </p:cNvPr>
          <p:cNvSpPr txBox="1"/>
          <p:nvPr/>
        </p:nvSpPr>
        <p:spPr>
          <a:xfrm>
            <a:off x="2095499" y="884071"/>
            <a:ext cx="6915151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Spider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是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scrapy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中自带的一个类，里面除了一些配置信息外，最主要的就是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start_requests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和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make_requests_from_url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函数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54FA95-C8B0-435D-BE19-54AF74083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162" y="0"/>
            <a:ext cx="2963838" cy="203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6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继承类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5A78D6-46FE-449D-9348-959085C88EDD}"/>
              </a:ext>
            </a:extLst>
          </p:cNvPr>
          <p:cNvSpPr txBox="1"/>
          <p:nvPr/>
        </p:nvSpPr>
        <p:spPr>
          <a:xfrm>
            <a:off x="1695451" y="884071"/>
            <a:ext cx="7315200" cy="25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 CrawlSpider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除了继承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Spider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类外，新增了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Rule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规则。一般情况下网站的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url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都是有一定规则，那么利用这个函数就可以根据某一特性来设计爬虫，而不是每次都要用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spider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分析页面格式，拆解源码。</a:t>
            </a: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 CrawlSpider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中并没用引入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redis_key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，而该值是分布式爬虫关键的起点。因而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CrawlSpider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类与普通的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Spider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在实质上没多大区别，不同实现分布式爬虫。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56DDDE-444F-4C74-B7D8-121130F7D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3544490"/>
            <a:ext cx="10115550" cy="29241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E37A73B-0929-428B-A0A9-5ACD23579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162" y="0"/>
            <a:ext cx="2963838" cy="203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4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继承类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5A78D6-46FE-449D-9348-959085C88EDD}"/>
              </a:ext>
            </a:extLst>
          </p:cNvPr>
          <p:cNvSpPr txBox="1"/>
          <p:nvPr/>
        </p:nvSpPr>
        <p:spPr>
          <a:xfrm>
            <a:off x="1695451" y="884071"/>
            <a:ext cx="4810124" cy="501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 RedisSpider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和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RedisCrawlSpider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除了多了一个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Rule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类外，也没有其他的区别。这两个类同时继承了一个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RedisMixin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类。这个类是分布式爬虫的关键类。关于去重、调度等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scrapy-redis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和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scrapy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没有太大区别，唯一不同的是改变了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url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队列存放的方式。</a:t>
            </a: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 RedisMixin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是定义在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scrapy-redis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的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spiders.py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文件中的，当爬虫启动时，该类就会从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redis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数据库中读取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url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封装成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request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。这就是为什么我们在写从服务器的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spider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时爬虫类的第一函数直接就是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response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，而不用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request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的原因。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4AD761-7536-43BE-B93F-2729540CA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162" y="0"/>
            <a:ext cx="2963838" cy="203930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D2747F9-9962-4ED5-9DE8-C3018727F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350" y="2076450"/>
            <a:ext cx="55816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9221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403</TotalTime>
  <Words>880</Words>
  <Application>Microsoft Office PowerPoint</Application>
  <PresentationFormat>宽屏</PresentationFormat>
  <Paragraphs>58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仿宋_GB2312</vt:lpstr>
      <vt:lpstr>幼圆</vt:lpstr>
      <vt:lpstr>Arial</vt:lpstr>
      <vt:lpstr>Century Gothic</vt:lpstr>
      <vt:lpstr>Wingdings</vt:lpstr>
      <vt:lpstr>Wingdings 3</vt:lpstr>
      <vt:lpstr>丝状</vt:lpstr>
      <vt:lpstr>Scrapy-redis 分布式爬虫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Scrapy-redis 分布式爬虫</dc:title>
  <dc:creator>chen</dc:creator>
  <cp:lastModifiedBy>chen</cp:lastModifiedBy>
  <cp:revision>28</cp:revision>
  <dcterms:created xsi:type="dcterms:W3CDTF">2018-09-20T02:20:24Z</dcterms:created>
  <dcterms:modified xsi:type="dcterms:W3CDTF">2018-09-21T01:43:35Z</dcterms:modified>
</cp:coreProperties>
</file>