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29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EF2F8-8787-433C-B12E-3F1384D6D9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FCE125-5309-48D6-9CCF-F8F1E3B0529B}">
      <dgm:prSet phldrT="[文本]" custT="1"/>
      <dgm:spPr/>
      <dgm:t>
        <a:bodyPr/>
        <a:lstStyle/>
        <a:p>
          <a:r>
            <a:rPr lang="en-US" altLang="zh-CN" sz="2400" b="1" dirty="0" err="1" smtClean="0">
              <a:solidFill>
                <a:srgbClr val="FFC000"/>
              </a:solidFill>
            </a:rPr>
            <a:t>Git</a:t>
          </a:r>
          <a:r>
            <a:rPr lang="zh-CN" altLang="en-US" sz="2400" b="1" dirty="0" smtClean="0">
              <a:solidFill>
                <a:srgbClr val="FFC000"/>
              </a:solidFill>
            </a:rPr>
            <a:t>简介</a:t>
          </a:r>
          <a:endParaRPr lang="zh-CN" altLang="en-US" sz="2400" b="1" dirty="0">
            <a:solidFill>
              <a:srgbClr val="FFC000"/>
            </a:solidFill>
          </a:endParaRPr>
        </a:p>
      </dgm:t>
    </dgm:pt>
    <dgm:pt modelId="{E3290751-7CD1-4A00-B30F-043CCD5EB1A1}" cxnId="{77F74EF0-F80C-4E23-9594-446AE7E4F9D1}" type="parTrans">
      <dgm:prSet/>
      <dgm:spPr/>
      <dgm:t>
        <a:bodyPr/>
        <a:lstStyle/>
        <a:p>
          <a:endParaRPr lang="zh-CN" altLang="en-US" sz="2400" b="1"/>
        </a:p>
      </dgm:t>
    </dgm:pt>
    <dgm:pt modelId="{1AD6DA9A-3457-4828-B77D-A0FD97A805DB}" cxnId="{77F74EF0-F80C-4E23-9594-446AE7E4F9D1}" type="sibTrans">
      <dgm:prSet/>
      <dgm:spPr/>
      <dgm:t>
        <a:bodyPr/>
        <a:lstStyle/>
        <a:p>
          <a:endParaRPr lang="zh-CN" altLang="en-US" sz="2400" b="1"/>
        </a:p>
      </dgm:t>
    </dgm:pt>
    <dgm:pt modelId="{B85D4205-2EEC-4CF3-94F1-A96E142CF9C9}">
      <dgm:prSet phldrT="[文本]" custT="1"/>
      <dgm:spPr/>
      <dgm:t>
        <a:bodyPr/>
        <a:lstStyle/>
        <a:p>
          <a:r>
            <a:rPr lang="en-US" altLang="zh-CN" sz="2400" b="1" dirty="0" smtClean="0"/>
            <a:t>SVN</a:t>
          </a:r>
          <a:r>
            <a:rPr lang="zh-CN" altLang="en-US" sz="2400" b="1" dirty="0" smtClean="0"/>
            <a:t>的问题</a:t>
          </a:r>
          <a:endParaRPr lang="zh-CN" altLang="en-US" sz="2400" b="1" dirty="0"/>
        </a:p>
      </dgm:t>
    </dgm:pt>
    <dgm:pt modelId="{FD17D510-9E9D-4A82-9DEC-AEE581757B05}" cxnId="{C68A0F74-3B2E-4DB8-AA3D-40C8131047A2}" type="parTrans">
      <dgm:prSet/>
      <dgm:spPr/>
      <dgm:t>
        <a:bodyPr/>
        <a:lstStyle/>
        <a:p>
          <a:endParaRPr lang="zh-CN" altLang="en-US" sz="2400" b="1"/>
        </a:p>
      </dgm:t>
    </dgm:pt>
    <dgm:pt modelId="{853F4950-3ABE-4B45-8607-291B45DC44FA}" cxnId="{C68A0F74-3B2E-4DB8-AA3D-40C8131047A2}" type="sibTrans">
      <dgm:prSet/>
      <dgm:spPr/>
      <dgm:t>
        <a:bodyPr/>
        <a:lstStyle/>
        <a:p>
          <a:endParaRPr lang="zh-CN" altLang="en-US" sz="2400" b="1"/>
        </a:p>
      </dgm:t>
    </dgm:pt>
    <dgm:pt modelId="{B75B1D15-BF46-4878-826E-0D976B6605CC}">
      <dgm:prSet phldrT="[文本]" custT="1"/>
      <dgm:spPr/>
      <dgm:t>
        <a:bodyPr/>
        <a:lstStyle/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的优势</a:t>
          </a:r>
          <a:endParaRPr lang="zh-CN" altLang="en-US" sz="2400" b="1" dirty="0"/>
        </a:p>
      </dgm:t>
    </dgm:pt>
    <dgm:pt modelId="{8D575E39-2580-4963-9E2F-EED23C279843}" cxnId="{5D6AB4FC-3E41-45DF-AA7A-B3160422CD1D}" type="parTrans">
      <dgm:prSet/>
      <dgm:spPr/>
      <dgm:t>
        <a:bodyPr/>
        <a:lstStyle/>
        <a:p>
          <a:endParaRPr lang="zh-CN" altLang="en-US" sz="2400" b="1"/>
        </a:p>
      </dgm:t>
    </dgm:pt>
    <dgm:pt modelId="{28144BC8-86DF-4C2B-9564-3E8D73BECCFA}" cxnId="{5D6AB4FC-3E41-45DF-AA7A-B3160422CD1D}" type="sibTrans">
      <dgm:prSet/>
      <dgm:spPr/>
      <dgm:t>
        <a:bodyPr/>
        <a:lstStyle/>
        <a:p>
          <a:endParaRPr lang="zh-CN" altLang="en-US" sz="2400" b="1"/>
        </a:p>
      </dgm:t>
    </dgm:pt>
    <dgm:pt modelId="{92AFAD0A-B02B-4F58-BDB2-7C85D87D20EB}">
      <dgm:prSet phldrT="[文本]" custT="1"/>
      <dgm:spPr/>
      <dgm:t>
        <a:bodyPr/>
        <a:lstStyle/>
        <a:p>
          <a:r>
            <a:rPr lang="zh-CN" altLang="en-US" sz="2400" b="1" dirty="0" smtClean="0"/>
            <a:t>问题及讨论</a:t>
          </a:r>
          <a:endParaRPr lang="zh-CN" altLang="en-US" sz="2400" b="1" dirty="0"/>
        </a:p>
      </dgm:t>
    </dgm:pt>
    <dgm:pt modelId="{743595B0-2A9F-4D85-9D6A-977DFC9ECF98}" cxnId="{D4E99651-3074-4467-ADFD-141BBF2610CF}" type="parTrans">
      <dgm:prSet/>
      <dgm:spPr/>
      <dgm:t>
        <a:bodyPr/>
        <a:lstStyle/>
        <a:p>
          <a:endParaRPr lang="zh-CN" altLang="en-US" sz="2400" b="1"/>
        </a:p>
      </dgm:t>
    </dgm:pt>
    <dgm:pt modelId="{EA94F9B8-B2FF-4697-8EAA-A2AEB2DEE74D}" cxnId="{D4E99651-3074-4467-ADFD-141BBF2610CF}" type="sibTrans">
      <dgm:prSet/>
      <dgm:spPr/>
      <dgm:t>
        <a:bodyPr/>
        <a:lstStyle/>
        <a:p>
          <a:endParaRPr lang="zh-CN" altLang="en-US" sz="2400" b="1"/>
        </a:p>
      </dgm:t>
    </dgm:pt>
    <dgm:pt modelId="{B2F3A483-3C8A-475D-AEEC-677AD7D79E4B}">
      <dgm:prSet phldrT="[文本]" custT="1"/>
      <dgm:spPr/>
      <dgm:t>
        <a:bodyPr/>
        <a:lstStyle/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实现方案</a:t>
          </a:r>
          <a:endParaRPr lang="zh-CN" altLang="en-US" sz="2400" b="1" dirty="0"/>
        </a:p>
      </dgm:t>
    </dgm:pt>
    <dgm:pt modelId="{504992FA-20A4-4FBC-A3A7-07CCB27EF7E1}" cxnId="{B17EE17F-6E5B-4B48-8257-93B7C5BA64A9}" type="parTrans">
      <dgm:prSet/>
      <dgm:spPr/>
      <dgm:t>
        <a:bodyPr/>
        <a:lstStyle/>
        <a:p>
          <a:endParaRPr lang="zh-CN" altLang="en-US" sz="2400" b="1"/>
        </a:p>
      </dgm:t>
    </dgm:pt>
    <dgm:pt modelId="{8E6B83AD-A938-4B20-BD5C-02EF2BBF9981}" cxnId="{B17EE17F-6E5B-4B48-8257-93B7C5BA64A9}" type="sibTrans">
      <dgm:prSet/>
      <dgm:spPr/>
      <dgm:t>
        <a:bodyPr/>
        <a:lstStyle/>
        <a:p>
          <a:endParaRPr lang="zh-CN" altLang="en-US" sz="2400" b="1"/>
        </a:p>
      </dgm:t>
    </dgm:pt>
    <dgm:pt modelId="{A0C66236-A161-4350-A6B3-03B02E00703C}" type="pres">
      <dgm:prSet presAssocID="{353EF2F8-8787-433C-B12E-3F1384D6D95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439BAF-C034-4097-94B2-3A75D43F6190}" type="pres">
      <dgm:prSet presAssocID="{7EFCE125-5309-48D6-9CCF-F8F1E3B0529B}" presName="parentLin" presStyleCnt="0"/>
      <dgm:spPr/>
    </dgm:pt>
    <dgm:pt modelId="{A9FF3BDF-4D2A-4B7A-93F3-805DFCFB02BD}" type="pres">
      <dgm:prSet presAssocID="{7EFCE125-5309-48D6-9CCF-F8F1E3B0529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63173F39-9A4B-425B-943A-BB0FEFF7BCF1}" type="pres">
      <dgm:prSet presAssocID="{7EFCE125-5309-48D6-9CCF-F8F1E3B0529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3C16FB-6B86-44D1-AC80-6A32EA06C84E}" type="pres">
      <dgm:prSet presAssocID="{7EFCE125-5309-48D6-9CCF-F8F1E3B0529B}" presName="negativeSpace" presStyleCnt="0"/>
      <dgm:spPr/>
    </dgm:pt>
    <dgm:pt modelId="{57671BCB-2547-41DB-987E-11598BF532FC}" type="pres">
      <dgm:prSet presAssocID="{7EFCE125-5309-48D6-9CCF-F8F1E3B0529B}" presName="childText" presStyleLbl="conFgAcc1" presStyleIdx="0" presStyleCnt="5">
        <dgm:presLayoutVars>
          <dgm:bulletEnabled val="1"/>
        </dgm:presLayoutVars>
      </dgm:prSet>
      <dgm:spPr/>
    </dgm:pt>
    <dgm:pt modelId="{83FF73DE-92C3-4575-BBA8-ABE6CD2DF85B}" type="pres">
      <dgm:prSet presAssocID="{1AD6DA9A-3457-4828-B77D-A0FD97A805DB}" presName="spaceBetweenRectangles" presStyleCnt="0"/>
      <dgm:spPr/>
    </dgm:pt>
    <dgm:pt modelId="{BB2A2F21-A875-4515-B24B-51E591E3B0C3}" type="pres">
      <dgm:prSet presAssocID="{B85D4205-2EEC-4CF3-94F1-A96E142CF9C9}" presName="parentLin" presStyleCnt="0"/>
      <dgm:spPr/>
    </dgm:pt>
    <dgm:pt modelId="{A34C9045-E3F4-4299-AF6A-0BBFD8C6D4AE}" type="pres">
      <dgm:prSet presAssocID="{B85D4205-2EEC-4CF3-94F1-A96E142CF9C9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2ACB779-720C-4408-BECE-D632E229BA53}" type="pres">
      <dgm:prSet presAssocID="{B85D4205-2EEC-4CF3-94F1-A96E142CF9C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739312-30BE-4967-842C-29DEF70FD527}" type="pres">
      <dgm:prSet presAssocID="{B85D4205-2EEC-4CF3-94F1-A96E142CF9C9}" presName="negativeSpace" presStyleCnt="0"/>
      <dgm:spPr/>
    </dgm:pt>
    <dgm:pt modelId="{C62C800E-F08A-4CB9-B35C-20747475FDE8}" type="pres">
      <dgm:prSet presAssocID="{B85D4205-2EEC-4CF3-94F1-A96E142CF9C9}" presName="childText" presStyleLbl="conFgAcc1" presStyleIdx="1" presStyleCnt="5">
        <dgm:presLayoutVars>
          <dgm:bulletEnabled val="1"/>
        </dgm:presLayoutVars>
      </dgm:prSet>
      <dgm:spPr/>
    </dgm:pt>
    <dgm:pt modelId="{771A21EA-A6D0-420B-B45E-28E15EC49288}" type="pres">
      <dgm:prSet presAssocID="{853F4950-3ABE-4B45-8607-291B45DC44FA}" presName="spaceBetweenRectangles" presStyleCnt="0"/>
      <dgm:spPr/>
    </dgm:pt>
    <dgm:pt modelId="{0A5EFAF0-ECF0-44A8-8B7B-89F1A46B8BF0}" type="pres">
      <dgm:prSet presAssocID="{B75B1D15-BF46-4878-826E-0D976B6605CC}" presName="parentLin" presStyleCnt="0"/>
      <dgm:spPr/>
    </dgm:pt>
    <dgm:pt modelId="{E7007C32-47A0-49CA-9091-4D29C8BD076C}" type="pres">
      <dgm:prSet presAssocID="{B75B1D15-BF46-4878-826E-0D976B6605CC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3BAA65F3-4B5D-49CE-9732-77F4CEFFF05B}" type="pres">
      <dgm:prSet presAssocID="{B75B1D15-BF46-4878-826E-0D976B6605C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AE0B95-FB80-4BD7-A642-E75B0E574C85}" type="pres">
      <dgm:prSet presAssocID="{B75B1D15-BF46-4878-826E-0D976B6605CC}" presName="negativeSpace" presStyleCnt="0"/>
      <dgm:spPr/>
    </dgm:pt>
    <dgm:pt modelId="{65BBE4C9-F4AC-494D-BC40-0672E8C9D653}" type="pres">
      <dgm:prSet presAssocID="{B75B1D15-BF46-4878-826E-0D976B6605CC}" presName="childText" presStyleLbl="conFgAcc1" presStyleIdx="2" presStyleCnt="5">
        <dgm:presLayoutVars>
          <dgm:bulletEnabled val="1"/>
        </dgm:presLayoutVars>
      </dgm:prSet>
      <dgm:spPr/>
    </dgm:pt>
    <dgm:pt modelId="{448BA792-D229-473E-9781-B811610316F4}" type="pres">
      <dgm:prSet presAssocID="{28144BC8-86DF-4C2B-9564-3E8D73BECCFA}" presName="spaceBetweenRectangles" presStyleCnt="0"/>
      <dgm:spPr/>
    </dgm:pt>
    <dgm:pt modelId="{25C94720-9627-44D6-B403-306F01E59DA1}" type="pres">
      <dgm:prSet presAssocID="{B2F3A483-3C8A-475D-AEEC-677AD7D79E4B}" presName="parentLin" presStyleCnt="0"/>
      <dgm:spPr/>
    </dgm:pt>
    <dgm:pt modelId="{A65272B0-E493-44B0-9652-4B6ED28C8D85}" type="pres">
      <dgm:prSet presAssocID="{B2F3A483-3C8A-475D-AEEC-677AD7D79E4B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75164AEB-A7F0-4964-B3D5-9C22F6A582B5}" type="pres">
      <dgm:prSet presAssocID="{B2F3A483-3C8A-475D-AEEC-677AD7D79E4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6AD9EE-6C2D-4580-B5FC-65E675E23D46}" type="pres">
      <dgm:prSet presAssocID="{B2F3A483-3C8A-475D-AEEC-677AD7D79E4B}" presName="negativeSpace" presStyleCnt="0"/>
      <dgm:spPr/>
    </dgm:pt>
    <dgm:pt modelId="{254D50DD-872C-493C-A357-F99A00CD2A3F}" type="pres">
      <dgm:prSet presAssocID="{B2F3A483-3C8A-475D-AEEC-677AD7D79E4B}" presName="childText" presStyleLbl="conFgAcc1" presStyleIdx="3" presStyleCnt="5">
        <dgm:presLayoutVars>
          <dgm:bulletEnabled val="1"/>
        </dgm:presLayoutVars>
      </dgm:prSet>
      <dgm:spPr/>
    </dgm:pt>
    <dgm:pt modelId="{9E643E75-DFDE-4B61-BD13-C4CE5B098DF9}" type="pres">
      <dgm:prSet presAssocID="{8E6B83AD-A938-4B20-BD5C-02EF2BBF9981}" presName="spaceBetweenRectangles" presStyleCnt="0"/>
      <dgm:spPr/>
    </dgm:pt>
    <dgm:pt modelId="{ADE615F3-FB0F-45D8-B1F0-3FB028025026}" type="pres">
      <dgm:prSet presAssocID="{92AFAD0A-B02B-4F58-BDB2-7C85D87D20EB}" presName="parentLin" presStyleCnt="0"/>
      <dgm:spPr/>
    </dgm:pt>
    <dgm:pt modelId="{380921B1-5C73-4CB9-8D1C-46C7CFDB10FB}" type="pres">
      <dgm:prSet presAssocID="{92AFAD0A-B02B-4F58-BDB2-7C85D87D20EB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55742C03-CC57-48AA-9DB0-C12FFC398528}" type="pres">
      <dgm:prSet presAssocID="{92AFAD0A-B02B-4F58-BDB2-7C85D87D20E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F9AF0D-66F3-4D13-ABB9-3EEBB8164D05}" type="pres">
      <dgm:prSet presAssocID="{92AFAD0A-B02B-4F58-BDB2-7C85D87D20EB}" presName="negativeSpace" presStyleCnt="0"/>
      <dgm:spPr/>
    </dgm:pt>
    <dgm:pt modelId="{22D5C582-24EC-478F-A29E-EC0036DBBD6A}" type="pres">
      <dgm:prSet presAssocID="{92AFAD0A-B02B-4F58-BDB2-7C85D87D20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C4F0704-EE40-41B9-94B7-D4769DA0643C}" type="presOf" srcId="{B75B1D15-BF46-4878-826E-0D976B6605CC}" destId="{E7007C32-47A0-49CA-9091-4D29C8BD076C}" srcOrd="0" destOrd="0" presId="urn:microsoft.com/office/officeart/2005/8/layout/list1"/>
    <dgm:cxn modelId="{7D09C09E-DECF-4953-879B-0FF0347288B4}" type="presOf" srcId="{B75B1D15-BF46-4878-826E-0D976B6605CC}" destId="{3BAA65F3-4B5D-49CE-9732-77F4CEFFF05B}" srcOrd="1" destOrd="0" presId="urn:microsoft.com/office/officeart/2005/8/layout/list1"/>
    <dgm:cxn modelId="{5D6AB4FC-3E41-45DF-AA7A-B3160422CD1D}" srcId="{353EF2F8-8787-433C-B12E-3F1384D6D956}" destId="{B75B1D15-BF46-4878-826E-0D976B6605CC}" srcOrd="2" destOrd="0" parTransId="{8D575E39-2580-4963-9E2F-EED23C279843}" sibTransId="{28144BC8-86DF-4C2B-9564-3E8D73BECCFA}"/>
    <dgm:cxn modelId="{AE59C771-A73B-4289-BA16-71BDEFE658EF}" type="presOf" srcId="{B2F3A483-3C8A-475D-AEEC-677AD7D79E4B}" destId="{75164AEB-A7F0-4964-B3D5-9C22F6A582B5}" srcOrd="1" destOrd="0" presId="urn:microsoft.com/office/officeart/2005/8/layout/list1"/>
    <dgm:cxn modelId="{D4E99651-3074-4467-ADFD-141BBF2610CF}" srcId="{353EF2F8-8787-433C-B12E-3F1384D6D956}" destId="{92AFAD0A-B02B-4F58-BDB2-7C85D87D20EB}" srcOrd="4" destOrd="0" parTransId="{743595B0-2A9F-4D85-9D6A-977DFC9ECF98}" sibTransId="{EA94F9B8-B2FF-4697-8EAA-A2AEB2DEE74D}"/>
    <dgm:cxn modelId="{77F74EF0-F80C-4E23-9594-446AE7E4F9D1}" srcId="{353EF2F8-8787-433C-B12E-3F1384D6D956}" destId="{7EFCE125-5309-48D6-9CCF-F8F1E3B0529B}" srcOrd="0" destOrd="0" parTransId="{E3290751-7CD1-4A00-B30F-043CCD5EB1A1}" sibTransId="{1AD6DA9A-3457-4828-B77D-A0FD97A805DB}"/>
    <dgm:cxn modelId="{C68A0F74-3B2E-4DB8-AA3D-40C8131047A2}" srcId="{353EF2F8-8787-433C-B12E-3F1384D6D956}" destId="{B85D4205-2EEC-4CF3-94F1-A96E142CF9C9}" srcOrd="1" destOrd="0" parTransId="{FD17D510-9E9D-4A82-9DEC-AEE581757B05}" sibTransId="{853F4950-3ABE-4B45-8607-291B45DC44FA}"/>
    <dgm:cxn modelId="{BC246CD7-200C-4E5C-B967-E4581615E915}" type="presOf" srcId="{B85D4205-2EEC-4CF3-94F1-A96E142CF9C9}" destId="{A34C9045-E3F4-4299-AF6A-0BBFD8C6D4AE}" srcOrd="0" destOrd="0" presId="urn:microsoft.com/office/officeart/2005/8/layout/list1"/>
    <dgm:cxn modelId="{EFDA1563-F0E2-4B59-8D5F-0CDB6D509BE7}" type="presOf" srcId="{B2F3A483-3C8A-475D-AEEC-677AD7D79E4B}" destId="{A65272B0-E493-44B0-9652-4B6ED28C8D85}" srcOrd="0" destOrd="0" presId="urn:microsoft.com/office/officeart/2005/8/layout/list1"/>
    <dgm:cxn modelId="{4F934D5B-249C-448C-BD08-FA695639980A}" type="presOf" srcId="{92AFAD0A-B02B-4F58-BDB2-7C85D87D20EB}" destId="{380921B1-5C73-4CB9-8D1C-46C7CFDB10FB}" srcOrd="0" destOrd="0" presId="urn:microsoft.com/office/officeart/2005/8/layout/list1"/>
    <dgm:cxn modelId="{9C24A9F0-E83F-4222-BF03-107DB0802D15}" type="presOf" srcId="{92AFAD0A-B02B-4F58-BDB2-7C85D87D20EB}" destId="{55742C03-CC57-48AA-9DB0-C12FFC398528}" srcOrd="1" destOrd="0" presId="urn:microsoft.com/office/officeart/2005/8/layout/list1"/>
    <dgm:cxn modelId="{C04F4537-0162-4166-967F-EA16438F2B1D}" type="presOf" srcId="{353EF2F8-8787-433C-B12E-3F1384D6D956}" destId="{A0C66236-A161-4350-A6B3-03B02E00703C}" srcOrd="0" destOrd="0" presId="urn:microsoft.com/office/officeart/2005/8/layout/list1"/>
    <dgm:cxn modelId="{F2A42E62-7BD1-4D76-8BAD-8768DA9A0D15}" type="presOf" srcId="{7EFCE125-5309-48D6-9CCF-F8F1E3B0529B}" destId="{63173F39-9A4B-425B-943A-BB0FEFF7BCF1}" srcOrd="1" destOrd="0" presId="urn:microsoft.com/office/officeart/2005/8/layout/list1"/>
    <dgm:cxn modelId="{10454051-1354-4646-8DC2-10D3B937DC8C}" type="presOf" srcId="{7EFCE125-5309-48D6-9CCF-F8F1E3B0529B}" destId="{A9FF3BDF-4D2A-4B7A-93F3-805DFCFB02BD}" srcOrd="0" destOrd="0" presId="urn:microsoft.com/office/officeart/2005/8/layout/list1"/>
    <dgm:cxn modelId="{B464F3B2-CB80-4436-BBFB-1128FC5BC8C8}" type="presOf" srcId="{B85D4205-2EEC-4CF3-94F1-A96E142CF9C9}" destId="{22ACB779-720C-4408-BECE-D632E229BA53}" srcOrd="1" destOrd="0" presId="urn:microsoft.com/office/officeart/2005/8/layout/list1"/>
    <dgm:cxn modelId="{B17EE17F-6E5B-4B48-8257-93B7C5BA64A9}" srcId="{353EF2F8-8787-433C-B12E-3F1384D6D956}" destId="{B2F3A483-3C8A-475D-AEEC-677AD7D79E4B}" srcOrd="3" destOrd="0" parTransId="{504992FA-20A4-4FBC-A3A7-07CCB27EF7E1}" sibTransId="{8E6B83AD-A938-4B20-BD5C-02EF2BBF9981}"/>
    <dgm:cxn modelId="{FDA41788-B975-4E9D-8709-4D820E165EC9}" type="presParOf" srcId="{A0C66236-A161-4350-A6B3-03B02E00703C}" destId="{43439BAF-C034-4097-94B2-3A75D43F6190}" srcOrd="0" destOrd="0" presId="urn:microsoft.com/office/officeart/2005/8/layout/list1"/>
    <dgm:cxn modelId="{1DB9DC4C-FB98-4E98-B7CB-B691BD739737}" type="presParOf" srcId="{43439BAF-C034-4097-94B2-3A75D43F6190}" destId="{A9FF3BDF-4D2A-4B7A-93F3-805DFCFB02BD}" srcOrd="0" destOrd="0" presId="urn:microsoft.com/office/officeart/2005/8/layout/list1"/>
    <dgm:cxn modelId="{F743E027-6291-4B6E-A40E-154199D7A74C}" type="presParOf" srcId="{43439BAF-C034-4097-94B2-3A75D43F6190}" destId="{63173F39-9A4B-425B-943A-BB0FEFF7BCF1}" srcOrd="1" destOrd="0" presId="urn:microsoft.com/office/officeart/2005/8/layout/list1"/>
    <dgm:cxn modelId="{568A60C6-EF34-47E9-85DD-A0FB12F38C88}" type="presParOf" srcId="{A0C66236-A161-4350-A6B3-03B02E00703C}" destId="{E03C16FB-6B86-44D1-AC80-6A32EA06C84E}" srcOrd="1" destOrd="0" presId="urn:microsoft.com/office/officeart/2005/8/layout/list1"/>
    <dgm:cxn modelId="{5669D904-93BC-4E88-8A41-A3BD95AD9545}" type="presParOf" srcId="{A0C66236-A161-4350-A6B3-03B02E00703C}" destId="{57671BCB-2547-41DB-987E-11598BF532FC}" srcOrd="2" destOrd="0" presId="urn:microsoft.com/office/officeart/2005/8/layout/list1"/>
    <dgm:cxn modelId="{C65A24E0-ADD2-45B1-9081-25A8B51354E9}" type="presParOf" srcId="{A0C66236-A161-4350-A6B3-03B02E00703C}" destId="{83FF73DE-92C3-4575-BBA8-ABE6CD2DF85B}" srcOrd="3" destOrd="0" presId="urn:microsoft.com/office/officeart/2005/8/layout/list1"/>
    <dgm:cxn modelId="{4ECA7F68-0B29-4681-B67D-C4704B463BD7}" type="presParOf" srcId="{A0C66236-A161-4350-A6B3-03B02E00703C}" destId="{BB2A2F21-A875-4515-B24B-51E591E3B0C3}" srcOrd="4" destOrd="0" presId="urn:microsoft.com/office/officeart/2005/8/layout/list1"/>
    <dgm:cxn modelId="{25FA83FA-17F7-4C9A-8226-11BCABB443AE}" type="presParOf" srcId="{BB2A2F21-A875-4515-B24B-51E591E3B0C3}" destId="{A34C9045-E3F4-4299-AF6A-0BBFD8C6D4AE}" srcOrd="0" destOrd="0" presId="urn:microsoft.com/office/officeart/2005/8/layout/list1"/>
    <dgm:cxn modelId="{0B250026-0D30-4148-8968-BB5699D61996}" type="presParOf" srcId="{BB2A2F21-A875-4515-B24B-51E591E3B0C3}" destId="{22ACB779-720C-4408-BECE-D632E229BA53}" srcOrd="1" destOrd="0" presId="urn:microsoft.com/office/officeart/2005/8/layout/list1"/>
    <dgm:cxn modelId="{4E414040-6B30-4BCA-B184-6DD6C63F59C6}" type="presParOf" srcId="{A0C66236-A161-4350-A6B3-03B02E00703C}" destId="{1B739312-30BE-4967-842C-29DEF70FD527}" srcOrd="5" destOrd="0" presId="urn:microsoft.com/office/officeart/2005/8/layout/list1"/>
    <dgm:cxn modelId="{E9217859-D549-45D2-9DAB-D394F043F4C3}" type="presParOf" srcId="{A0C66236-A161-4350-A6B3-03B02E00703C}" destId="{C62C800E-F08A-4CB9-B35C-20747475FDE8}" srcOrd="6" destOrd="0" presId="urn:microsoft.com/office/officeart/2005/8/layout/list1"/>
    <dgm:cxn modelId="{BD9BD1B8-B909-428A-A7BC-37C0E13FC140}" type="presParOf" srcId="{A0C66236-A161-4350-A6B3-03B02E00703C}" destId="{771A21EA-A6D0-420B-B45E-28E15EC49288}" srcOrd="7" destOrd="0" presId="urn:microsoft.com/office/officeart/2005/8/layout/list1"/>
    <dgm:cxn modelId="{A6663C8A-6E0A-484C-8474-5E431DBC6B7A}" type="presParOf" srcId="{A0C66236-A161-4350-A6B3-03B02E00703C}" destId="{0A5EFAF0-ECF0-44A8-8B7B-89F1A46B8BF0}" srcOrd="8" destOrd="0" presId="urn:microsoft.com/office/officeart/2005/8/layout/list1"/>
    <dgm:cxn modelId="{7D491EAB-6F8E-49EB-8FA1-B5E56508C395}" type="presParOf" srcId="{0A5EFAF0-ECF0-44A8-8B7B-89F1A46B8BF0}" destId="{E7007C32-47A0-49CA-9091-4D29C8BD076C}" srcOrd="0" destOrd="0" presId="urn:microsoft.com/office/officeart/2005/8/layout/list1"/>
    <dgm:cxn modelId="{F4138C9B-7DBB-4430-B97E-8BCCCC1C47E3}" type="presParOf" srcId="{0A5EFAF0-ECF0-44A8-8B7B-89F1A46B8BF0}" destId="{3BAA65F3-4B5D-49CE-9732-77F4CEFFF05B}" srcOrd="1" destOrd="0" presId="urn:microsoft.com/office/officeart/2005/8/layout/list1"/>
    <dgm:cxn modelId="{6BE4AF2E-C1CC-41CA-AE63-C5750168F867}" type="presParOf" srcId="{A0C66236-A161-4350-A6B3-03B02E00703C}" destId="{7EAE0B95-FB80-4BD7-A642-E75B0E574C85}" srcOrd="9" destOrd="0" presId="urn:microsoft.com/office/officeart/2005/8/layout/list1"/>
    <dgm:cxn modelId="{DACB0832-6A1A-4DB0-9495-A1E09C9F052B}" type="presParOf" srcId="{A0C66236-A161-4350-A6B3-03B02E00703C}" destId="{65BBE4C9-F4AC-494D-BC40-0672E8C9D653}" srcOrd="10" destOrd="0" presId="urn:microsoft.com/office/officeart/2005/8/layout/list1"/>
    <dgm:cxn modelId="{734CD7F7-A78F-4B12-B95A-34699C57ACF0}" type="presParOf" srcId="{A0C66236-A161-4350-A6B3-03B02E00703C}" destId="{448BA792-D229-473E-9781-B811610316F4}" srcOrd="11" destOrd="0" presId="urn:microsoft.com/office/officeart/2005/8/layout/list1"/>
    <dgm:cxn modelId="{199C9BE2-B212-4BE9-B53C-7DB8E0471E1E}" type="presParOf" srcId="{A0C66236-A161-4350-A6B3-03B02E00703C}" destId="{25C94720-9627-44D6-B403-306F01E59DA1}" srcOrd="12" destOrd="0" presId="urn:microsoft.com/office/officeart/2005/8/layout/list1"/>
    <dgm:cxn modelId="{0BED0E3B-08B5-4036-A832-3F4AE272022B}" type="presParOf" srcId="{25C94720-9627-44D6-B403-306F01E59DA1}" destId="{A65272B0-E493-44B0-9652-4B6ED28C8D85}" srcOrd="0" destOrd="0" presId="urn:microsoft.com/office/officeart/2005/8/layout/list1"/>
    <dgm:cxn modelId="{4B2E654B-3DB6-47C0-B7CB-4DCAAB3D5ED5}" type="presParOf" srcId="{25C94720-9627-44D6-B403-306F01E59DA1}" destId="{75164AEB-A7F0-4964-B3D5-9C22F6A582B5}" srcOrd="1" destOrd="0" presId="urn:microsoft.com/office/officeart/2005/8/layout/list1"/>
    <dgm:cxn modelId="{1F3F00E5-9EA4-48AF-A1A4-51AD014EBF1A}" type="presParOf" srcId="{A0C66236-A161-4350-A6B3-03B02E00703C}" destId="{EA6AD9EE-6C2D-4580-B5FC-65E675E23D46}" srcOrd="13" destOrd="0" presId="urn:microsoft.com/office/officeart/2005/8/layout/list1"/>
    <dgm:cxn modelId="{0DEC044E-C570-4106-9E05-7E680D58BE50}" type="presParOf" srcId="{A0C66236-A161-4350-A6B3-03B02E00703C}" destId="{254D50DD-872C-493C-A357-F99A00CD2A3F}" srcOrd="14" destOrd="0" presId="urn:microsoft.com/office/officeart/2005/8/layout/list1"/>
    <dgm:cxn modelId="{5BBEE7E3-B4AF-406E-8B42-E6F35B6BF7DE}" type="presParOf" srcId="{A0C66236-A161-4350-A6B3-03B02E00703C}" destId="{9E643E75-DFDE-4B61-BD13-C4CE5B098DF9}" srcOrd="15" destOrd="0" presId="urn:microsoft.com/office/officeart/2005/8/layout/list1"/>
    <dgm:cxn modelId="{76CA1A32-1688-4E1B-9AC1-20631B2E3D25}" type="presParOf" srcId="{A0C66236-A161-4350-A6B3-03B02E00703C}" destId="{ADE615F3-FB0F-45D8-B1F0-3FB028025026}" srcOrd="16" destOrd="0" presId="urn:microsoft.com/office/officeart/2005/8/layout/list1"/>
    <dgm:cxn modelId="{D6C91A16-E78F-454D-8ADA-7DA93EE6FCDF}" type="presParOf" srcId="{ADE615F3-FB0F-45D8-B1F0-3FB028025026}" destId="{380921B1-5C73-4CB9-8D1C-46C7CFDB10FB}" srcOrd="0" destOrd="0" presId="urn:microsoft.com/office/officeart/2005/8/layout/list1"/>
    <dgm:cxn modelId="{49561AD3-20C2-4EE6-A506-B28CF7B3E695}" type="presParOf" srcId="{ADE615F3-FB0F-45D8-B1F0-3FB028025026}" destId="{55742C03-CC57-48AA-9DB0-C12FFC398528}" srcOrd="1" destOrd="0" presId="urn:microsoft.com/office/officeart/2005/8/layout/list1"/>
    <dgm:cxn modelId="{AF40AE99-A1DE-4F9F-A31F-97B3D6D65482}" type="presParOf" srcId="{A0C66236-A161-4350-A6B3-03B02E00703C}" destId="{22F9AF0D-66F3-4D13-ABB9-3EEBB8164D05}" srcOrd="17" destOrd="0" presId="urn:microsoft.com/office/officeart/2005/8/layout/list1"/>
    <dgm:cxn modelId="{4BEF7784-0272-44F5-AEE8-3581FCC80C9F}" type="presParOf" srcId="{A0C66236-A161-4350-A6B3-03B02E00703C}" destId="{22D5C582-24EC-478F-A29E-EC0036DBBD6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3EF2F8-8787-433C-B12E-3F1384D6D9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FCE125-5309-48D6-9CCF-F8F1E3B0529B}">
      <dgm:prSet phldrT="[文本]" custT="1"/>
      <dgm:spPr/>
      <dgm:t>
        <a:bodyPr/>
        <a:lstStyle/>
        <a:p>
          <a:r>
            <a:rPr lang="en-US" altLang="zh-CN" sz="2400" b="1" dirty="0" err="1" smtClean="0">
              <a:solidFill>
                <a:schemeClr val="bg1"/>
              </a:solidFill>
            </a:rPr>
            <a:t>Git</a:t>
          </a:r>
          <a:r>
            <a:rPr lang="zh-CN" altLang="en-US" sz="2400" b="1" dirty="0" smtClean="0">
              <a:solidFill>
                <a:schemeClr val="bg1"/>
              </a:solidFill>
            </a:rPr>
            <a:t>简介</a:t>
          </a:r>
          <a:endParaRPr lang="zh-CN" altLang="en-US" sz="2400" b="1" dirty="0">
            <a:solidFill>
              <a:schemeClr val="bg1"/>
            </a:solidFill>
          </a:endParaRPr>
        </a:p>
      </dgm:t>
    </dgm:pt>
    <dgm:pt modelId="{E3290751-7CD1-4A00-B30F-043CCD5EB1A1}" cxnId="{77F74EF0-F80C-4E23-9594-446AE7E4F9D1}" type="parTrans">
      <dgm:prSet/>
      <dgm:spPr/>
      <dgm:t>
        <a:bodyPr/>
        <a:lstStyle/>
        <a:p>
          <a:endParaRPr lang="zh-CN" altLang="en-US" sz="2400" b="1"/>
        </a:p>
      </dgm:t>
    </dgm:pt>
    <dgm:pt modelId="{1AD6DA9A-3457-4828-B77D-A0FD97A805DB}" cxnId="{77F74EF0-F80C-4E23-9594-446AE7E4F9D1}" type="sibTrans">
      <dgm:prSet/>
      <dgm:spPr/>
      <dgm:t>
        <a:bodyPr/>
        <a:lstStyle/>
        <a:p>
          <a:endParaRPr lang="zh-CN" altLang="en-US" sz="2400" b="1"/>
        </a:p>
      </dgm:t>
    </dgm:pt>
    <dgm:pt modelId="{B85D4205-2EEC-4CF3-94F1-A96E142CF9C9}">
      <dgm:prSet phldrT="[文本]" custT="1"/>
      <dgm:spPr/>
      <dgm:t>
        <a:bodyPr/>
        <a:lstStyle/>
        <a:p>
          <a:r>
            <a:rPr lang="en-US" altLang="zh-CN" sz="2400" b="1" dirty="0" smtClean="0">
              <a:solidFill>
                <a:srgbClr val="FFC000"/>
              </a:solidFill>
            </a:rPr>
            <a:t>SVN</a:t>
          </a:r>
          <a:r>
            <a:rPr lang="zh-CN" altLang="en-US" sz="2400" b="1" dirty="0" smtClean="0">
              <a:solidFill>
                <a:srgbClr val="FFC000"/>
              </a:solidFill>
            </a:rPr>
            <a:t>的问题</a:t>
          </a:r>
          <a:endParaRPr lang="zh-CN" altLang="en-US" sz="2400" b="1" dirty="0">
            <a:solidFill>
              <a:srgbClr val="FFC000"/>
            </a:solidFill>
          </a:endParaRPr>
        </a:p>
      </dgm:t>
    </dgm:pt>
    <dgm:pt modelId="{FD17D510-9E9D-4A82-9DEC-AEE581757B05}" cxnId="{C68A0F74-3B2E-4DB8-AA3D-40C8131047A2}" type="parTrans">
      <dgm:prSet/>
      <dgm:spPr/>
      <dgm:t>
        <a:bodyPr/>
        <a:lstStyle/>
        <a:p>
          <a:endParaRPr lang="zh-CN" altLang="en-US" sz="2400" b="1"/>
        </a:p>
      </dgm:t>
    </dgm:pt>
    <dgm:pt modelId="{853F4950-3ABE-4B45-8607-291B45DC44FA}" cxnId="{C68A0F74-3B2E-4DB8-AA3D-40C8131047A2}" type="sibTrans">
      <dgm:prSet/>
      <dgm:spPr/>
      <dgm:t>
        <a:bodyPr/>
        <a:lstStyle/>
        <a:p>
          <a:endParaRPr lang="zh-CN" altLang="en-US" sz="2400" b="1"/>
        </a:p>
      </dgm:t>
    </dgm:pt>
    <dgm:pt modelId="{B75B1D15-BF46-4878-826E-0D976B6605CC}">
      <dgm:prSet phldrT="[文本]" custT="1"/>
      <dgm:spPr/>
      <dgm:t>
        <a:bodyPr/>
        <a:lstStyle/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的优势</a:t>
          </a:r>
          <a:endParaRPr lang="zh-CN" altLang="en-US" sz="2400" b="1" dirty="0"/>
        </a:p>
      </dgm:t>
    </dgm:pt>
    <dgm:pt modelId="{8D575E39-2580-4963-9E2F-EED23C279843}" cxnId="{5D6AB4FC-3E41-45DF-AA7A-B3160422CD1D}" type="parTrans">
      <dgm:prSet/>
      <dgm:spPr/>
      <dgm:t>
        <a:bodyPr/>
        <a:lstStyle/>
        <a:p>
          <a:endParaRPr lang="zh-CN" altLang="en-US" sz="2400" b="1"/>
        </a:p>
      </dgm:t>
    </dgm:pt>
    <dgm:pt modelId="{28144BC8-86DF-4C2B-9564-3E8D73BECCFA}" cxnId="{5D6AB4FC-3E41-45DF-AA7A-B3160422CD1D}" type="sibTrans">
      <dgm:prSet/>
      <dgm:spPr/>
      <dgm:t>
        <a:bodyPr/>
        <a:lstStyle/>
        <a:p>
          <a:endParaRPr lang="zh-CN" altLang="en-US" sz="2400" b="1"/>
        </a:p>
      </dgm:t>
    </dgm:pt>
    <dgm:pt modelId="{92AFAD0A-B02B-4F58-BDB2-7C85D87D20EB}">
      <dgm:prSet phldrT="[文本]" custT="1"/>
      <dgm:spPr/>
      <dgm:t>
        <a:bodyPr/>
        <a:lstStyle/>
        <a:p>
          <a:r>
            <a:rPr lang="zh-CN" altLang="en-US" sz="2400" b="1" dirty="0" smtClean="0"/>
            <a:t>问题及讨论</a:t>
          </a:r>
          <a:endParaRPr lang="zh-CN" altLang="en-US" sz="2400" b="1" dirty="0"/>
        </a:p>
      </dgm:t>
    </dgm:pt>
    <dgm:pt modelId="{743595B0-2A9F-4D85-9D6A-977DFC9ECF98}" cxnId="{D4E99651-3074-4467-ADFD-141BBF2610CF}" type="parTrans">
      <dgm:prSet/>
      <dgm:spPr/>
      <dgm:t>
        <a:bodyPr/>
        <a:lstStyle/>
        <a:p>
          <a:endParaRPr lang="zh-CN" altLang="en-US" sz="2400" b="1"/>
        </a:p>
      </dgm:t>
    </dgm:pt>
    <dgm:pt modelId="{EA94F9B8-B2FF-4697-8EAA-A2AEB2DEE74D}" cxnId="{D4E99651-3074-4467-ADFD-141BBF2610CF}" type="sibTrans">
      <dgm:prSet/>
      <dgm:spPr/>
      <dgm:t>
        <a:bodyPr/>
        <a:lstStyle/>
        <a:p>
          <a:endParaRPr lang="zh-CN" altLang="en-US" sz="2400" b="1"/>
        </a:p>
      </dgm:t>
    </dgm:pt>
    <dgm:pt modelId="{B2F3A483-3C8A-475D-AEEC-677AD7D79E4B}">
      <dgm:prSet phldrT="[文本]" custT="1"/>
      <dgm:spPr/>
      <dgm:t>
        <a:bodyPr/>
        <a:lstStyle/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实现方案</a:t>
          </a:r>
          <a:endParaRPr lang="zh-CN" altLang="en-US" sz="2400" b="1" dirty="0"/>
        </a:p>
      </dgm:t>
    </dgm:pt>
    <dgm:pt modelId="{504992FA-20A4-4FBC-A3A7-07CCB27EF7E1}" cxnId="{B17EE17F-6E5B-4B48-8257-93B7C5BA64A9}" type="parTrans">
      <dgm:prSet/>
      <dgm:spPr/>
      <dgm:t>
        <a:bodyPr/>
        <a:lstStyle/>
        <a:p>
          <a:endParaRPr lang="zh-CN" altLang="en-US" sz="2400" b="1"/>
        </a:p>
      </dgm:t>
    </dgm:pt>
    <dgm:pt modelId="{8E6B83AD-A938-4B20-BD5C-02EF2BBF9981}" cxnId="{B17EE17F-6E5B-4B48-8257-93B7C5BA64A9}" type="sibTrans">
      <dgm:prSet/>
      <dgm:spPr/>
      <dgm:t>
        <a:bodyPr/>
        <a:lstStyle/>
        <a:p>
          <a:endParaRPr lang="zh-CN" altLang="en-US" sz="2400" b="1"/>
        </a:p>
      </dgm:t>
    </dgm:pt>
    <dgm:pt modelId="{A0C66236-A161-4350-A6B3-03B02E00703C}" type="pres">
      <dgm:prSet presAssocID="{353EF2F8-8787-433C-B12E-3F1384D6D95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439BAF-C034-4097-94B2-3A75D43F6190}" type="pres">
      <dgm:prSet presAssocID="{7EFCE125-5309-48D6-9CCF-F8F1E3B0529B}" presName="parentLin" presStyleCnt="0"/>
      <dgm:spPr/>
    </dgm:pt>
    <dgm:pt modelId="{A9FF3BDF-4D2A-4B7A-93F3-805DFCFB02BD}" type="pres">
      <dgm:prSet presAssocID="{7EFCE125-5309-48D6-9CCF-F8F1E3B0529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63173F39-9A4B-425B-943A-BB0FEFF7BCF1}" type="pres">
      <dgm:prSet presAssocID="{7EFCE125-5309-48D6-9CCF-F8F1E3B0529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3C16FB-6B86-44D1-AC80-6A32EA06C84E}" type="pres">
      <dgm:prSet presAssocID="{7EFCE125-5309-48D6-9CCF-F8F1E3B0529B}" presName="negativeSpace" presStyleCnt="0"/>
      <dgm:spPr/>
    </dgm:pt>
    <dgm:pt modelId="{57671BCB-2547-41DB-987E-11598BF532FC}" type="pres">
      <dgm:prSet presAssocID="{7EFCE125-5309-48D6-9CCF-F8F1E3B0529B}" presName="childText" presStyleLbl="conFgAcc1" presStyleIdx="0" presStyleCnt="5">
        <dgm:presLayoutVars>
          <dgm:bulletEnabled val="1"/>
        </dgm:presLayoutVars>
      </dgm:prSet>
      <dgm:spPr/>
    </dgm:pt>
    <dgm:pt modelId="{83FF73DE-92C3-4575-BBA8-ABE6CD2DF85B}" type="pres">
      <dgm:prSet presAssocID="{1AD6DA9A-3457-4828-B77D-A0FD97A805DB}" presName="spaceBetweenRectangles" presStyleCnt="0"/>
      <dgm:spPr/>
    </dgm:pt>
    <dgm:pt modelId="{BB2A2F21-A875-4515-B24B-51E591E3B0C3}" type="pres">
      <dgm:prSet presAssocID="{B85D4205-2EEC-4CF3-94F1-A96E142CF9C9}" presName="parentLin" presStyleCnt="0"/>
      <dgm:spPr/>
    </dgm:pt>
    <dgm:pt modelId="{A34C9045-E3F4-4299-AF6A-0BBFD8C6D4AE}" type="pres">
      <dgm:prSet presAssocID="{B85D4205-2EEC-4CF3-94F1-A96E142CF9C9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2ACB779-720C-4408-BECE-D632E229BA53}" type="pres">
      <dgm:prSet presAssocID="{B85D4205-2EEC-4CF3-94F1-A96E142CF9C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739312-30BE-4967-842C-29DEF70FD527}" type="pres">
      <dgm:prSet presAssocID="{B85D4205-2EEC-4CF3-94F1-A96E142CF9C9}" presName="negativeSpace" presStyleCnt="0"/>
      <dgm:spPr/>
    </dgm:pt>
    <dgm:pt modelId="{C62C800E-F08A-4CB9-B35C-20747475FDE8}" type="pres">
      <dgm:prSet presAssocID="{B85D4205-2EEC-4CF3-94F1-A96E142CF9C9}" presName="childText" presStyleLbl="conFgAcc1" presStyleIdx="1" presStyleCnt="5">
        <dgm:presLayoutVars>
          <dgm:bulletEnabled val="1"/>
        </dgm:presLayoutVars>
      </dgm:prSet>
      <dgm:spPr/>
    </dgm:pt>
    <dgm:pt modelId="{771A21EA-A6D0-420B-B45E-28E15EC49288}" type="pres">
      <dgm:prSet presAssocID="{853F4950-3ABE-4B45-8607-291B45DC44FA}" presName="spaceBetweenRectangles" presStyleCnt="0"/>
      <dgm:spPr/>
    </dgm:pt>
    <dgm:pt modelId="{0A5EFAF0-ECF0-44A8-8B7B-89F1A46B8BF0}" type="pres">
      <dgm:prSet presAssocID="{B75B1D15-BF46-4878-826E-0D976B6605CC}" presName="parentLin" presStyleCnt="0"/>
      <dgm:spPr/>
    </dgm:pt>
    <dgm:pt modelId="{E7007C32-47A0-49CA-9091-4D29C8BD076C}" type="pres">
      <dgm:prSet presAssocID="{B75B1D15-BF46-4878-826E-0D976B6605CC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3BAA65F3-4B5D-49CE-9732-77F4CEFFF05B}" type="pres">
      <dgm:prSet presAssocID="{B75B1D15-BF46-4878-826E-0D976B6605C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AE0B95-FB80-4BD7-A642-E75B0E574C85}" type="pres">
      <dgm:prSet presAssocID="{B75B1D15-BF46-4878-826E-0D976B6605CC}" presName="negativeSpace" presStyleCnt="0"/>
      <dgm:spPr/>
    </dgm:pt>
    <dgm:pt modelId="{65BBE4C9-F4AC-494D-BC40-0672E8C9D653}" type="pres">
      <dgm:prSet presAssocID="{B75B1D15-BF46-4878-826E-0D976B6605CC}" presName="childText" presStyleLbl="conFgAcc1" presStyleIdx="2" presStyleCnt="5">
        <dgm:presLayoutVars>
          <dgm:bulletEnabled val="1"/>
        </dgm:presLayoutVars>
      </dgm:prSet>
      <dgm:spPr/>
    </dgm:pt>
    <dgm:pt modelId="{448BA792-D229-473E-9781-B811610316F4}" type="pres">
      <dgm:prSet presAssocID="{28144BC8-86DF-4C2B-9564-3E8D73BECCFA}" presName="spaceBetweenRectangles" presStyleCnt="0"/>
      <dgm:spPr/>
    </dgm:pt>
    <dgm:pt modelId="{25C94720-9627-44D6-B403-306F01E59DA1}" type="pres">
      <dgm:prSet presAssocID="{B2F3A483-3C8A-475D-AEEC-677AD7D79E4B}" presName="parentLin" presStyleCnt="0"/>
      <dgm:spPr/>
    </dgm:pt>
    <dgm:pt modelId="{A65272B0-E493-44B0-9652-4B6ED28C8D85}" type="pres">
      <dgm:prSet presAssocID="{B2F3A483-3C8A-475D-AEEC-677AD7D79E4B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75164AEB-A7F0-4964-B3D5-9C22F6A582B5}" type="pres">
      <dgm:prSet presAssocID="{B2F3A483-3C8A-475D-AEEC-677AD7D79E4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6AD9EE-6C2D-4580-B5FC-65E675E23D46}" type="pres">
      <dgm:prSet presAssocID="{B2F3A483-3C8A-475D-AEEC-677AD7D79E4B}" presName="negativeSpace" presStyleCnt="0"/>
      <dgm:spPr/>
    </dgm:pt>
    <dgm:pt modelId="{254D50DD-872C-493C-A357-F99A00CD2A3F}" type="pres">
      <dgm:prSet presAssocID="{B2F3A483-3C8A-475D-AEEC-677AD7D79E4B}" presName="childText" presStyleLbl="conFgAcc1" presStyleIdx="3" presStyleCnt="5">
        <dgm:presLayoutVars>
          <dgm:bulletEnabled val="1"/>
        </dgm:presLayoutVars>
      </dgm:prSet>
      <dgm:spPr/>
    </dgm:pt>
    <dgm:pt modelId="{9E643E75-DFDE-4B61-BD13-C4CE5B098DF9}" type="pres">
      <dgm:prSet presAssocID="{8E6B83AD-A938-4B20-BD5C-02EF2BBF9981}" presName="spaceBetweenRectangles" presStyleCnt="0"/>
      <dgm:spPr/>
    </dgm:pt>
    <dgm:pt modelId="{ADE615F3-FB0F-45D8-B1F0-3FB028025026}" type="pres">
      <dgm:prSet presAssocID="{92AFAD0A-B02B-4F58-BDB2-7C85D87D20EB}" presName="parentLin" presStyleCnt="0"/>
      <dgm:spPr/>
    </dgm:pt>
    <dgm:pt modelId="{380921B1-5C73-4CB9-8D1C-46C7CFDB10FB}" type="pres">
      <dgm:prSet presAssocID="{92AFAD0A-B02B-4F58-BDB2-7C85D87D20EB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55742C03-CC57-48AA-9DB0-C12FFC398528}" type="pres">
      <dgm:prSet presAssocID="{92AFAD0A-B02B-4F58-BDB2-7C85D87D20E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F9AF0D-66F3-4D13-ABB9-3EEBB8164D05}" type="pres">
      <dgm:prSet presAssocID="{92AFAD0A-B02B-4F58-BDB2-7C85D87D20EB}" presName="negativeSpace" presStyleCnt="0"/>
      <dgm:spPr/>
    </dgm:pt>
    <dgm:pt modelId="{22D5C582-24EC-478F-A29E-EC0036DBBD6A}" type="pres">
      <dgm:prSet presAssocID="{92AFAD0A-B02B-4F58-BDB2-7C85D87D20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43897C4-BEC0-47A7-BEDB-E1A2C0997144}" type="presOf" srcId="{B2F3A483-3C8A-475D-AEEC-677AD7D79E4B}" destId="{75164AEB-A7F0-4964-B3D5-9C22F6A582B5}" srcOrd="1" destOrd="0" presId="urn:microsoft.com/office/officeart/2005/8/layout/list1"/>
    <dgm:cxn modelId="{C68A0F74-3B2E-4DB8-AA3D-40C8131047A2}" srcId="{353EF2F8-8787-433C-B12E-3F1384D6D956}" destId="{B85D4205-2EEC-4CF3-94F1-A96E142CF9C9}" srcOrd="1" destOrd="0" parTransId="{FD17D510-9E9D-4A82-9DEC-AEE581757B05}" sibTransId="{853F4950-3ABE-4B45-8607-291B45DC44FA}"/>
    <dgm:cxn modelId="{65D33F5B-4B6A-4EE9-AEDF-BF4D983A57FF}" type="presOf" srcId="{92AFAD0A-B02B-4F58-BDB2-7C85D87D20EB}" destId="{380921B1-5C73-4CB9-8D1C-46C7CFDB10FB}" srcOrd="0" destOrd="0" presId="urn:microsoft.com/office/officeart/2005/8/layout/list1"/>
    <dgm:cxn modelId="{5D6AB4FC-3E41-45DF-AA7A-B3160422CD1D}" srcId="{353EF2F8-8787-433C-B12E-3F1384D6D956}" destId="{B75B1D15-BF46-4878-826E-0D976B6605CC}" srcOrd="2" destOrd="0" parTransId="{8D575E39-2580-4963-9E2F-EED23C279843}" sibTransId="{28144BC8-86DF-4C2B-9564-3E8D73BECCFA}"/>
    <dgm:cxn modelId="{70C85D1C-617B-4975-AF35-0006D9F63DFD}" type="presOf" srcId="{B75B1D15-BF46-4878-826E-0D976B6605CC}" destId="{3BAA65F3-4B5D-49CE-9732-77F4CEFFF05B}" srcOrd="1" destOrd="0" presId="urn:microsoft.com/office/officeart/2005/8/layout/list1"/>
    <dgm:cxn modelId="{D4E99651-3074-4467-ADFD-141BBF2610CF}" srcId="{353EF2F8-8787-433C-B12E-3F1384D6D956}" destId="{92AFAD0A-B02B-4F58-BDB2-7C85D87D20EB}" srcOrd="4" destOrd="0" parTransId="{743595B0-2A9F-4D85-9D6A-977DFC9ECF98}" sibTransId="{EA94F9B8-B2FF-4697-8EAA-A2AEB2DEE74D}"/>
    <dgm:cxn modelId="{832D74CB-0FEF-4B3D-B2D3-7E0FD3694C9A}" type="presOf" srcId="{B85D4205-2EEC-4CF3-94F1-A96E142CF9C9}" destId="{22ACB779-720C-4408-BECE-D632E229BA53}" srcOrd="1" destOrd="0" presId="urn:microsoft.com/office/officeart/2005/8/layout/list1"/>
    <dgm:cxn modelId="{B17EE17F-6E5B-4B48-8257-93B7C5BA64A9}" srcId="{353EF2F8-8787-433C-B12E-3F1384D6D956}" destId="{B2F3A483-3C8A-475D-AEEC-677AD7D79E4B}" srcOrd="3" destOrd="0" parTransId="{504992FA-20A4-4FBC-A3A7-07CCB27EF7E1}" sibTransId="{8E6B83AD-A938-4B20-BD5C-02EF2BBF9981}"/>
    <dgm:cxn modelId="{2559ABA5-B095-47E2-B702-F2BA4677191B}" type="presOf" srcId="{B2F3A483-3C8A-475D-AEEC-677AD7D79E4B}" destId="{A65272B0-E493-44B0-9652-4B6ED28C8D85}" srcOrd="0" destOrd="0" presId="urn:microsoft.com/office/officeart/2005/8/layout/list1"/>
    <dgm:cxn modelId="{D3D6E50F-4384-49D7-8508-50909AC2DE22}" type="presOf" srcId="{353EF2F8-8787-433C-B12E-3F1384D6D956}" destId="{A0C66236-A161-4350-A6B3-03B02E00703C}" srcOrd="0" destOrd="0" presId="urn:microsoft.com/office/officeart/2005/8/layout/list1"/>
    <dgm:cxn modelId="{8A5D9C47-56F7-4F88-96FC-575425011B8A}" type="presOf" srcId="{B75B1D15-BF46-4878-826E-0D976B6605CC}" destId="{E7007C32-47A0-49CA-9091-4D29C8BD076C}" srcOrd="0" destOrd="0" presId="urn:microsoft.com/office/officeart/2005/8/layout/list1"/>
    <dgm:cxn modelId="{747D2894-2BB0-4B50-BAC6-209375367C81}" type="presOf" srcId="{B85D4205-2EEC-4CF3-94F1-A96E142CF9C9}" destId="{A34C9045-E3F4-4299-AF6A-0BBFD8C6D4AE}" srcOrd="0" destOrd="0" presId="urn:microsoft.com/office/officeart/2005/8/layout/list1"/>
    <dgm:cxn modelId="{7EFBD1C4-E743-43BC-94A1-ECF93C02A3BD}" type="presOf" srcId="{7EFCE125-5309-48D6-9CCF-F8F1E3B0529B}" destId="{63173F39-9A4B-425B-943A-BB0FEFF7BCF1}" srcOrd="1" destOrd="0" presId="urn:microsoft.com/office/officeart/2005/8/layout/list1"/>
    <dgm:cxn modelId="{77F74EF0-F80C-4E23-9594-446AE7E4F9D1}" srcId="{353EF2F8-8787-433C-B12E-3F1384D6D956}" destId="{7EFCE125-5309-48D6-9CCF-F8F1E3B0529B}" srcOrd="0" destOrd="0" parTransId="{E3290751-7CD1-4A00-B30F-043CCD5EB1A1}" sibTransId="{1AD6DA9A-3457-4828-B77D-A0FD97A805DB}"/>
    <dgm:cxn modelId="{92A65393-71B6-4780-A1AA-8D3F59E9D842}" type="presOf" srcId="{92AFAD0A-B02B-4F58-BDB2-7C85D87D20EB}" destId="{55742C03-CC57-48AA-9DB0-C12FFC398528}" srcOrd="1" destOrd="0" presId="urn:microsoft.com/office/officeart/2005/8/layout/list1"/>
    <dgm:cxn modelId="{41117729-0866-473C-B030-03A2FF36A9FE}" type="presOf" srcId="{7EFCE125-5309-48D6-9CCF-F8F1E3B0529B}" destId="{A9FF3BDF-4D2A-4B7A-93F3-805DFCFB02BD}" srcOrd="0" destOrd="0" presId="urn:microsoft.com/office/officeart/2005/8/layout/list1"/>
    <dgm:cxn modelId="{3BA46C41-2201-4AB9-8653-5DBE3C1C7744}" type="presParOf" srcId="{A0C66236-A161-4350-A6B3-03B02E00703C}" destId="{43439BAF-C034-4097-94B2-3A75D43F6190}" srcOrd="0" destOrd="0" presId="urn:microsoft.com/office/officeart/2005/8/layout/list1"/>
    <dgm:cxn modelId="{4D4F2A18-2247-4527-BBD6-F792B8B5A203}" type="presParOf" srcId="{43439BAF-C034-4097-94B2-3A75D43F6190}" destId="{A9FF3BDF-4D2A-4B7A-93F3-805DFCFB02BD}" srcOrd="0" destOrd="0" presId="urn:microsoft.com/office/officeart/2005/8/layout/list1"/>
    <dgm:cxn modelId="{61B1D620-BB7A-44C7-A51D-A5422EAA5626}" type="presParOf" srcId="{43439BAF-C034-4097-94B2-3A75D43F6190}" destId="{63173F39-9A4B-425B-943A-BB0FEFF7BCF1}" srcOrd="1" destOrd="0" presId="urn:microsoft.com/office/officeart/2005/8/layout/list1"/>
    <dgm:cxn modelId="{8B1A6A23-0806-49BA-A5A9-02913A314C4B}" type="presParOf" srcId="{A0C66236-A161-4350-A6B3-03B02E00703C}" destId="{E03C16FB-6B86-44D1-AC80-6A32EA06C84E}" srcOrd="1" destOrd="0" presId="urn:microsoft.com/office/officeart/2005/8/layout/list1"/>
    <dgm:cxn modelId="{BBBED83C-B00B-423A-8FB1-863810FA0750}" type="presParOf" srcId="{A0C66236-A161-4350-A6B3-03B02E00703C}" destId="{57671BCB-2547-41DB-987E-11598BF532FC}" srcOrd="2" destOrd="0" presId="urn:microsoft.com/office/officeart/2005/8/layout/list1"/>
    <dgm:cxn modelId="{7C7BE77C-5D52-4306-8075-A26CABC10D56}" type="presParOf" srcId="{A0C66236-A161-4350-A6B3-03B02E00703C}" destId="{83FF73DE-92C3-4575-BBA8-ABE6CD2DF85B}" srcOrd="3" destOrd="0" presId="urn:microsoft.com/office/officeart/2005/8/layout/list1"/>
    <dgm:cxn modelId="{88B54CFF-A8CE-4F3E-8489-A339C744435B}" type="presParOf" srcId="{A0C66236-A161-4350-A6B3-03B02E00703C}" destId="{BB2A2F21-A875-4515-B24B-51E591E3B0C3}" srcOrd="4" destOrd="0" presId="urn:microsoft.com/office/officeart/2005/8/layout/list1"/>
    <dgm:cxn modelId="{0E1D9D08-A848-457A-9CE6-D12F9CE318E8}" type="presParOf" srcId="{BB2A2F21-A875-4515-B24B-51E591E3B0C3}" destId="{A34C9045-E3F4-4299-AF6A-0BBFD8C6D4AE}" srcOrd="0" destOrd="0" presId="urn:microsoft.com/office/officeart/2005/8/layout/list1"/>
    <dgm:cxn modelId="{23EFAC09-F8F8-43C3-B1A6-EC5389F004A1}" type="presParOf" srcId="{BB2A2F21-A875-4515-B24B-51E591E3B0C3}" destId="{22ACB779-720C-4408-BECE-D632E229BA53}" srcOrd="1" destOrd="0" presId="urn:microsoft.com/office/officeart/2005/8/layout/list1"/>
    <dgm:cxn modelId="{099467B6-101C-4249-BF07-D2B55780ABBC}" type="presParOf" srcId="{A0C66236-A161-4350-A6B3-03B02E00703C}" destId="{1B739312-30BE-4967-842C-29DEF70FD527}" srcOrd="5" destOrd="0" presId="urn:microsoft.com/office/officeart/2005/8/layout/list1"/>
    <dgm:cxn modelId="{CE716AC1-F6C3-4DB4-BB00-C9C08145FFF5}" type="presParOf" srcId="{A0C66236-A161-4350-A6B3-03B02E00703C}" destId="{C62C800E-F08A-4CB9-B35C-20747475FDE8}" srcOrd="6" destOrd="0" presId="urn:microsoft.com/office/officeart/2005/8/layout/list1"/>
    <dgm:cxn modelId="{1B165E1D-F5D0-40CF-88EB-3B22A06C975F}" type="presParOf" srcId="{A0C66236-A161-4350-A6B3-03B02E00703C}" destId="{771A21EA-A6D0-420B-B45E-28E15EC49288}" srcOrd="7" destOrd="0" presId="urn:microsoft.com/office/officeart/2005/8/layout/list1"/>
    <dgm:cxn modelId="{8EC72686-FBEF-4A3B-8E9B-BD9B0931FB39}" type="presParOf" srcId="{A0C66236-A161-4350-A6B3-03B02E00703C}" destId="{0A5EFAF0-ECF0-44A8-8B7B-89F1A46B8BF0}" srcOrd="8" destOrd="0" presId="urn:microsoft.com/office/officeart/2005/8/layout/list1"/>
    <dgm:cxn modelId="{096AF36B-1E97-4351-9874-1DE409896141}" type="presParOf" srcId="{0A5EFAF0-ECF0-44A8-8B7B-89F1A46B8BF0}" destId="{E7007C32-47A0-49CA-9091-4D29C8BD076C}" srcOrd="0" destOrd="0" presId="urn:microsoft.com/office/officeart/2005/8/layout/list1"/>
    <dgm:cxn modelId="{5C46F391-5522-44EA-978B-32625C08916C}" type="presParOf" srcId="{0A5EFAF0-ECF0-44A8-8B7B-89F1A46B8BF0}" destId="{3BAA65F3-4B5D-49CE-9732-77F4CEFFF05B}" srcOrd="1" destOrd="0" presId="urn:microsoft.com/office/officeart/2005/8/layout/list1"/>
    <dgm:cxn modelId="{2C1360F7-7BFC-4F41-B6EB-E5980C956CA2}" type="presParOf" srcId="{A0C66236-A161-4350-A6B3-03B02E00703C}" destId="{7EAE0B95-FB80-4BD7-A642-E75B0E574C85}" srcOrd="9" destOrd="0" presId="urn:microsoft.com/office/officeart/2005/8/layout/list1"/>
    <dgm:cxn modelId="{76352437-C6DD-453D-B5C4-D04EBA5B511E}" type="presParOf" srcId="{A0C66236-A161-4350-A6B3-03B02E00703C}" destId="{65BBE4C9-F4AC-494D-BC40-0672E8C9D653}" srcOrd="10" destOrd="0" presId="urn:microsoft.com/office/officeart/2005/8/layout/list1"/>
    <dgm:cxn modelId="{B5620E0C-078A-4386-8EB5-39D803295870}" type="presParOf" srcId="{A0C66236-A161-4350-A6B3-03B02E00703C}" destId="{448BA792-D229-473E-9781-B811610316F4}" srcOrd="11" destOrd="0" presId="urn:microsoft.com/office/officeart/2005/8/layout/list1"/>
    <dgm:cxn modelId="{E8CA0F48-349D-44FA-A9E1-5EE27AB6C58C}" type="presParOf" srcId="{A0C66236-A161-4350-A6B3-03B02E00703C}" destId="{25C94720-9627-44D6-B403-306F01E59DA1}" srcOrd="12" destOrd="0" presId="urn:microsoft.com/office/officeart/2005/8/layout/list1"/>
    <dgm:cxn modelId="{05A33D42-8A45-45A9-B5C1-C0EAA526306C}" type="presParOf" srcId="{25C94720-9627-44D6-B403-306F01E59DA1}" destId="{A65272B0-E493-44B0-9652-4B6ED28C8D85}" srcOrd="0" destOrd="0" presId="urn:microsoft.com/office/officeart/2005/8/layout/list1"/>
    <dgm:cxn modelId="{B5E660FD-28B1-47DE-918E-3E3B0EA80F39}" type="presParOf" srcId="{25C94720-9627-44D6-B403-306F01E59DA1}" destId="{75164AEB-A7F0-4964-B3D5-9C22F6A582B5}" srcOrd="1" destOrd="0" presId="urn:microsoft.com/office/officeart/2005/8/layout/list1"/>
    <dgm:cxn modelId="{27A4DE0A-D8FD-4EFA-8C16-78D2C5030711}" type="presParOf" srcId="{A0C66236-A161-4350-A6B3-03B02E00703C}" destId="{EA6AD9EE-6C2D-4580-B5FC-65E675E23D46}" srcOrd="13" destOrd="0" presId="urn:microsoft.com/office/officeart/2005/8/layout/list1"/>
    <dgm:cxn modelId="{986FF391-0177-427D-B1E8-99833FD06E0A}" type="presParOf" srcId="{A0C66236-A161-4350-A6B3-03B02E00703C}" destId="{254D50DD-872C-493C-A357-F99A00CD2A3F}" srcOrd="14" destOrd="0" presId="urn:microsoft.com/office/officeart/2005/8/layout/list1"/>
    <dgm:cxn modelId="{FBEC0196-1775-4DFE-A8EE-FDEA920BEDA4}" type="presParOf" srcId="{A0C66236-A161-4350-A6B3-03B02E00703C}" destId="{9E643E75-DFDE-4B61-BD13-C4CE5B098DF9}" srcOrd="15" destOrd="0" presId="urn:microsoft.com/office/officeart/2005/8/layout/list1"/>
    <dgm:cxn modelId="{8B4B6EF1-D7B0-4903-9493-F7F32D92EF75}" type="presParOf" srcId="{A0C66236-A161-4350-A6B3-03B02E00703C}" destId="{ADE615F3-FB0F-45D8-B1F0-3FB028025026}" srcOrd="16" destOrd="0" presId="urn:microsoft.com/office/officeart/2005/8/layout/list1"/>
    <dgm:cxn modelId="{F183F1DD-F091-4505-8FF9-7B0A8516BD8A}" type="presParOf" srcId="{ADE615F3-FB0F-45D8-B1F0-3FB028025026}" destId="{380921B1-5C73-4CB9-8D1C-46C7CFDB10FB}" srcOrd="0" destOrd="0" presId="urn:microsoft.com/office/officeart/2005/8/layout/list1"/>
    <dgm:cxn modelId="{EA01DD70-810C-4936-8253-C448CFCF108A}" type="presParOf" srcId="{ADE615F3-FB0F-45D8-B1F0-3FB028025026}" destId="{55742C03-CC57-48AA-9DB0-C12FFC398528}" srcOrd="1" destOrd="0" presId="urn:microsoft.com/office/officeart/2005/8/layout/list1"/>
    <dgm:cxn modelId="{F1ABB05F-3AAB-426F-B354-7CAAEF26EE61}" type="presParOf" srcId="{A0C66236-A161-4350-A6B3-03B02E00703C}" destId="{22F9AF0D-66F3-4D13-ABB9-3EEBB8164D05}" srcOrd="17" destOrd="0" presId="urn:microsoft.com/office/officeart/2005/8/layout/list1"/>
    <dgm:cxn modelId="{1D242595-E4FB-4433-93FD-0B9B34AE61A1}" type="presParOf" srcId="{A0C66236-A161-4350-A6B3-03B02E00703C}" destId="{22D5C582-24EC-478F-A29E-EC0036DBBD6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3EF2F8-8787-433C-B12E-3F1384D6D9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FCE125-5309-48D6-9CCF-F8F1E3B0529B}">
      <dgm:prSet phldrT="[文本]" custT="1"/>
      <dgm:spPr/>
      <dgm:t>
        <a:bodyPr/>
        <a:lstStyle/>
        <a:p>
          <a:r>
            <a:rPr lang="en-US" altLang="zh-CN" sz="2400" b="1" dirty="0" err="1" smtClean="0">
              <a:solidFill>
                <a:schemeClr val="bg1"/>
              </a:solidFill>
            </a:rPr>
            <a:t>Git</a:t>
          </a:r>
          <a:r>
            <a:rPr lang="zh-CN" altLang="en-US" sz="2400" b="1" dirty="0" smtClean="0">
              <a:solidFill>
                <a:schemeClr val="bg1"/>
              </a:solidFill>
            </a:rPr>
            <a:t>简介</a:t>
          </a:r>
          <a:endParaRPr lang="zh-CN" altLang="en-US" sz="2400" b="1" dirty="0">
            <a:solidFill>
              <a:schemeClr val="bg1"/>
            </a:solidFill>
          </a:endParaRPr>
        </a:p>
      </dgm:t>
    </dgm:pt>
    <dgm:pt modelId="{E3290751-7CD1-4A00-B30F-043CCD5EB1A1}" cxnId="{77F74EF0-F80C-4E23-9594-446AE7E4F9D1}" type="parTrans">
      <dgm:prSet/>
      <dgm:spPr/>
      <dgm:t>
        <a:bodyPr/>
        <a:lstStyle/>
        <a:p>
          <a:endParaRPr lang="zh-CN" altLang="en-US" sz="2400" b="1"/>
        </a:p>
      </dgm:t>
    </dgm:pt>
    <dgm:pt modelId="{1AD6DA9A-3457-4828-B77D-A0FD97A805DB}" cxnId="{77F74EF0-F80C-4E23-9594-446AE7E4F9D1}" type="sibTrans">
      <dgm:prSet/>
      <dgm:spPr/>
      <dgm:t>
        <a:bodyPr/>
        <a:lstStyle/>
        <a:p>
          <a:endParaRPr lang="zh-CN" altLang="en-US" sz="2400" b="1"/>
        </a:p>
      </dgm:t>
    </dgm:pt>
    <dgm:pt modelId="{B85D4205-2EEC-4CF3-94F1-A96E142CF9C9}">
      <dgm:prSet phldrT="[文本]" custT="1"/>
      <dgm:spPr/>
      <dgm:t>
        <a:bodyPr/>
        <a:lstStyle/>
        <a:p>
          <a:r>
            <a:rPr lang="en-US" altLang="zh-CN" sz="2400" b="1" dirty="0" smtClean="0">
              <a:solidFill>
                <a:schemeClr val="bg1"/>
              </a:solidFill>
            </a:rPr>
            <a:t>SVN</a:t>
          </a:r>
          <a:r>
            <a:rPr lang="zh-CN" altLang="en-US" sz="2400" b="1" dirty="0" smtClean="0">
              <a:solidFill>
                <a:schemeClr val="bg1"/>
              </a:solidFill>
            </a:rPr>
            <a:t>的问题</a:t>
          </a:r>
          <a:endParaRPr lang="zh-CN" altLang="en-US" sz="2400" b="1" dirty="0">
            <a:solidFill>
              <a:schemeClr val="bg1"/>
            </a:solidFill>
          </a:endParaRPr>
        </a:p>
      </dgm:t>
    </dgm:pt>
    <dgm:pt modelId="{FD17D510-9E9D-4A82-9DEC-AEE581757B05}" cxnId="{C68A0F74-3B2E-4DB8-AA3D-40C8131047A2}" type="parTrans">
      <dgm:prSet/>
      <dgm:spPr/>
      <dgm:t>
        <a:bodyPr/>
        <a:lstStyle/>
        <a:p>
          <a:endParaRPr lang="zh-CN" altLang="en-US" sz="2400" b="1"/>
        </a:p>
      </dgm:t>
    </dgm:pt>
    <dgm:pt modelId="{853F4950-3ABE-4B45-8607-291B45DC44FA}" cxnId="{C68A0F74-3B2E-4DB8-AA3D-40C8131047A2}" type="sibTrans">
      <dgm:prSet/>
      <dgm:spPr/>
      <dgm:t>
        <a:bodyPr/>
        <a:lstStyle/>
        <a:p>
          <a:endParaRPr lang="zh-CN" altLang="en-US" sz="2400" b="1"/>
        </a:p>
      </dgm:t>
    </dgm:pt>
    <dgm:pt modelId="{B75B1D15-BF46-4878-826E-0D976B6605CC}">
      <dgm:prSet phldrT="[文本]" custT="1"/>
      <dgm:spPr/>
      <dgm:t>
        <a:bodyPr/>
        <a:lstStyle/>
        <a:p>
          <a:r>
            <a:rPr lang="en-US" altLang="zh-CN" sz="2400" b="1" dirty="0" err="1" smtClean="0">
              <a:solidFill>
                <a:srgbClr val="FFC000"/>
              </a:solidFill>
            </a:rPr>
            <a:t>Git</a:t>
          </a:r>
          <a:r>
            <a:rPr lang="zh-CN" altLang="en-US" sz="2400" b="1" dirty="0" smtClean="0">
              <a:solidFill>
                <a:srgbClr val="FFC000"/>
              </a:solidFill>
            </a:rPr>
            <a:t>的优势</a:t>
          </a:r>
          <a:endParaRPr lang="zh-CN" altLang="en-US" sz="2400" b="1" dirty="0">
            <a:solidFill>
              <a:srgbClr val="FFC000"/>
            </a:solidFill>
          </a:endParaRPr>
        </a:p>
      </dgm:t>
    </dgm:pt>
    <dgm:pt modelId="{8D575E39-2580-4963-9E2F-EED23C279843}" cxnId="{5D6AB4FC-3E41-45DF-AA7A-B3160422CD1D}" type="parTrans">
      <dgm:prSet/>
      <dgm:spPr/>
      <dgm:t>
        <a:bodyPr/>
        <a:lstStyle/>
        <a:p>
          <a:endParaRPr lang="zh-CN" altLang="en-US" sz="2400" b="1"/>
        </a:p>
      </dgm:t>
    </dgm:pt>
    <dgm:pt modelId="{28144BC8-86DF-4C2B-9564-3E8D73BECCFA}" cxnId="{5D6AB4FC-3E41-45DF-AA7A-B3160422CD1D}" type="sibTrans">
      <dgm:prSet/>
      <dgm:spPr/>
      <dgm:t>
        <a:bodyPr/>
        <a:lstStyle/>
        <a:p>
          <a:endParaRPr lang="zh-CN" altLang="en-US" sz="2400" b="1"/>
        </a:p>
      </dgm:t>
    </dgm:pt>
    <dgm:pt modelId="{92AFAD0A-B02B-4F58-BDB2-7C85D87D20EB}">
      <dgm:prSet phldrT="[文本]" custT="1"/>
      <dgm:spPr/>
      <dgm:t>
        <a:bodyPr/>
        <a:lstStyle/>
        <a:p>
          <a:r>
            <a:rPr lang="zh-CN" altLang="en-US" sz="2400" b="1" dirty="0" smtClean="0"/>
            <a:t>问题及讨论</a:t>
          </a:r>
          <a:endParaRPr lang="zh-CN" altLang="en-US" sz="2400" b="1" dirty="0"/>
        </a:p>
      </dgm:t>
    </dgm:pt>
    <dgm:pt modelId="{743595B0-2A9F-4D85-9D6A-977DFC9ECF98}" cxnId="{D4E99651-3074-4467-ADFD-141BBF2610CF}" type="parTrans">
      <dgm:prSet/>
      <dgm:spPr/>
      <dgm:t>
        <a:bodyPr/>
        <a:lstStyle/>
        <a:p>
          <a:endParaRPr lang="zh-CN" altLang="en-US" sz="2400" b="1"/>
        </a:p>
      </dgm:t>
    </dgm:pt>
    <dgm:pt modelId="{EA94F9B8-B2FF-4697-8EAA-A2AEB2DEE74D}" cxnId="{D4E99651-3074-4467-ADFD-141BBF2610CF}" type="sibTrans">
      <dgm:prSet/>
      <dgm:spPr/>
      <dgm:t>
        <a:bodyPr/>
        <a:lstStyle/>
        <a:p>
          <a:endParaRPr lang="zh-CN" altLang="en-US" sz="2400" b="1"/>
        </a:p>
      </dgm:t>
    </dgm:pt>
    <dgm:pt modelId="{B2F3A483-3C8A-475D-AEEC-677AD7D79E4B}">
      <dgm:prSet phldrT="[文本]" custT="1"/>
      <dgm:spPr/>
      <dgm:t>
        <a:bodyPr/>
        <a:lstStyle/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实现方案</a:t>
          </a:r>
          <a:endParaRPr lang="zh-CN" altLang="en-US" sz="2400" b="1" dirty="0"/>
        </a:p>
      </dgm:t>
    </dgm:pt>
    <dgm:pt modelId="{504992FA-20A4-4FBC-A3A7-07CCB27EF7E1}" cxnId="{B17EE17F-6E5B-4B48-8257-93B7C5BA64A9}" type="parTrans">
      <dgm:prSet/>
      <dgm:spPr/>
      <dgm:t>
        <a:bodyPr/>
        <a:lstStyle/>
        <a:p>
          <a:endParaRPr lang="zh-CN" altLang="en-US" sz="2400" b="1"/>
        </a:p>
      </dgm:t>
    </dgm:pt>
    <dgm:pt modelId="{8E6B83AD-A938-4B20-BD5C-02EF2BBF9981}" cxnId="{B17EE17F-6E5B-4B48-8257-93B7C5BA64A9}" type="sibTrans">
      <dgm:prSet/>
      <dgm:spPr/>
      <dgm:t>
        <a:bodyPr/>
        <a:lstStyle/>
        <a:p>
          <a:endParaRPr lang="zh-CN" altLang="en-US" sz="2400" b="1"/>
        </a:p>
      </dgm:t>
    </dgm:pt>
    <dgm:pt modelId="{A0C66236-A161-4350-A6B3-03B02E00703C}" type="pres">
      <dgm:prSet presAssocID="{353EF2F8-8787-433C-B12E-3F1384D6D95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439BAF-C034-4097-94B2-3A75D43F6190}" type="pres">
      <dgm:prSet presAssocID="{7EFCE125-5309-48D6-9CCF-F8F1E3B0529B}" presName="parentLin" presStyleCnt="0"/>
      <dgm:spPr/>
    </dgm:pt>
    <dgm:pt modelId="{A9FF3BDF-4D2A-4B7A-93F3-805DFCFB02BD}" type="pres">
      <dgm:prSet presAssocID="{7EFCE125-5309-48D6-9CCF-F8F1E3B0529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63173F39-9A4B-425B-943A-BB0FEFF7BCF1}" type="pres">
      <dgm:prSet presAssocID="{7EFCE125-5309-48D6-9CCF-F8F1E3B0529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3C16FB-6B86-44D1-AC80-6A32EA06C84E}" type="pres">
      <dgm:prSet presAssocID="{7EFCE125-5309-48D6-9CCF-F8F1E3B0529B}" presName="negativeSpace" presStyleCnt="0"/>
      <dgm:spPr/>
    </dgm:pt>
    <dgm:pt modelId="{57671BCB-2547-41DB-987E-11598BF532FC}" type="pres">
      <dgm:prSet presAssocID="{7EFCE125-5309-48D6-9CCF-F8F1E3B0529B}" presName="childText" presStyleLbl="conFgAcc1" presStyleIdx="0" presStyleCnt="5">
        <dgm:presLayoutVars>
          <dgm:bulletEnabled val="1"/>
        </dgm:presLayoutVars>
      </dgm:prSet>
      <dgm:spPr/>
    </dgm:pt>
    <dgm:pt modelId="{83FF73DE-92C3-4575-BBA8-ABE6CD2DF85B}" type="pres">
      <dgm:prSet presAssocID="{1AD6DA9A-3457-4828-B77D-A0FD97A805DB}" presName="spaceBetweenRectangles" presStyleCnt="0"/>
      <dgm:spPr/>
    </dgm:pt>
    <dgm:pt modelId="{BB2A2F21-A875-4515-B24B-51E591E3B0C3}" type="pres">
      <dgm:prSet presAssocID="{B85D4205-2EEC-4CF3-94F1-A96E142CF9C9}" presName="parentLin" presStyleCnt="0"/>
      <dgm:spPr/>
    </dgm:pt>
    <dgm:pt modelId="{A34C9045-E3F4-4299-AF6A-0BBFD8C6D4AE}" type="pres">
      <dgm:prSet presAssocID="{B85D4205-2EEC-4CF3-94F1-A96E142CF9C9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2ACB779-720C-4408-BECE-D632E229BA53}" type="pres">
      <dgm:prSet presAssocID="{B85D4205-2EEC-4CF3-94F1-A96E142CF9C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739312-30BE-4967-842C-29DEF70FD527}" type="pres">
      <dgm:prSet presAssocID="{B85D4205-2EEC-4CF3-94F1-A96E142CF9C9}" presName="negativeSpace" presStyleCnt="0"/>
      <dgm:spPr/>
    </dgm:pt>
    <dgm:pt modelId="{C62C800E-F08A-4CB9-B35C-20747475FDE8}" type="pres">
      <dgm:prSet presAssocID="{B85D4205-2EEC-4CF3-94F1-A96E142CF9C9}" presName="childText" presStyleLbl="conFgAcc1" presStyleIdx="1" presStyleCnt="5">
        <dgm:presLayoutVars>
          <dgm:bulletEnabled val="1"/>
        </dgm:presLayoutVars>
      </dgm:prSet>
      <dgm:spPr/>
    </dgm:pt>
    <dgm:pt modelId="{771A21EA-A6D0-420B-B45E-28E15EC49288}" type="pres">
      <dgm:prSet presAssocID="{853F4950-3ABE-4B45-8607-291B45DC44FA}" presName="spaceBetweenRectangles" presStyleCnt="0"/>
      <dgm:spPr/>
    </dgm:pt>
    <dgm:pt modelId="{0A5EFAF0-ECF0-44A8-8B7B-89F1A46B8BF0}" type="pres">
      <dgm:prSet presAssocID="{B75B1D15-BF46-4878-826E-0D976B6605CC}" presName="parentLin" presStyleCnt="0"/>
      <dgm:spPr/>
    </dgm:pt>
    <dgm:pt modelId="{E7007C32-47A0-49CA-9091-4D29C8BD076C}" type="pres">
      <dgm:prSet presAssocID="{B75B1D15-BF46-4878-826E-0D976B6605CC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3BAA65F3-4B5D-49CE-9732-77F4CEFFF05B}" type="pres">
      <dgm:prSet presAssocID="{B75B1D15-BF46-4878-826E-0D976B6605C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AE0B95-FB80-4BD7-A642-E75B0E574C85}" type="pres">
      <dgm:prSet presAssocID="{B75B1D15-BF46-4878-826E-0D976B6605CC}" presName="negativeSpace" presStyleCnt="0"/>
      <dgm:spPr/>
    </dgm:pt>
    <dgm:pt modelId="{65BBE4C9-F4AC-494D-BC40-0672E8C9D653}" type="pres">
      <dgm:prSet presAssocID="{B75B1D15-BF46-4878-826E-0D976B6605CC}" presName="childText" presStyleLbl="conFgAcc1" presStyleIdx="2" presStyleCnt="5">
        <dgm:presLayoutVars>
          <dgm:bulletEnabled val="1"/>
        </dgm:presLayoutVars>
      </dgm:prSet>
      <dgm:spPr/>
    </dgm:pt>
    <dgm:pt modelId="{448BA792-D229-473E-9781-B811610316F4}" type="pres">
      <dgm:prSet presAssocID="{28144BC8-86DF-4C2B-9564-3E8D73BECCFA}" presName="spaceBetweenRectangles" presStyleCnt="0"/>
      <dgm:spPr/>
    </dgm:pt>
    <dgm:pt modelId="{25C94720-9627-44D6-B403-306F01E59DA1}" type="pres">
      <dgm:prSet presAssocID="{B2F3A483-3C8A-475D-AEEC-677AD7D79E4B}" presName="parentLin" presStyleCnt="0"/>
      <dgm:spPr/>
    </dgm:pt>
    <dgm:pt modelId="{A65272B0-E493-44B0-9652-4B6ED28C8D85}" type="pres">
      <dgm:prSet presAssocID="{B2F3A483-3C8A-475D-AEEC-677AD7D79E4B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75164AEB-A7F0-4964-B3D5-9C22F6A582B5}" type="pres">
      <dgm:prSet presAssocID="{B2F3A483-3C8A-475D-AEEC-677AD7D79E4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6AD9EE-6C2D-4580-B5FC-65E675E23D46}" type="pres">
      <dgm:prSet presAssocID="{B2F3A483-3C8A-475D-AEEC-677AD7D79E4B}" presName="negativeSpace" presStyleCnt="0"/>
      <dgm:spPr/>
    </dgm:pt>
    <dgm:pt modelId="{254D50DD-872C-493C-A357-F99A00CD2A3F}" type="pres">
      <dgm:prSet presAssocID="{B2F3A483-3C8A-475D-AEEC-677AD7D79E4B}" presName="childText" presStyleLbl="conFgAcc1" presStyleIdx="3" presStyleCnt="5">
        <dgm:presLayoutVars>
          <dgm:bulletEnabled val="1"/>
        </dgm:presLayoutVars>
      </dgm:prSet>
      <dgm:spPr/>
    </dgm:pt>
    <dgm:pt modelId="{9E643E75-DFDE-4B61-BD13-C4CE5B098DF9}" type="pres">
      <dgm:prSet presAssocID="{8E6B83AD-A938-4B20-BD5C-02EF2BBF9981}" presName="spaceBetweenRectangles" presStyleCnt="0"/>
      <dgm:spPr/>
    </dgm:pt>
    <dgm:pt modelId="{ADE615F3-FB0F-45D8-B1F0-3FB028025026}" type="pres">
      <dgm:prSet presAssocID="{92AFAD0A-B02B-4F58-BDB2-7C85D87D20EB}" presName="parentLin" presStyleCnt="0"/>
      <dgm:spPr/>
    </dgm:pt>
    <dgm:pt modelId="{380921B1-5C73-4CB9-8D1C-46C7CFDB10FB}" type="pres">
      <dgm:prSet presAssocID="{92AFAD0A-B02B-4F58-BDB2-7C85D87D20EB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55742C03-CC57-48AA-9DB0-C12FFC398528}" type="pres">
      <dgm:prSet presAssocID="{92AFAD0A-B02B-4F58-BDB2-7C85D87D20E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F9AF0D-66F3-4D13-ABB9-3EEBB8164D05}" type="pres">
      <dgm:prSet presAssocID="{92AFAD0A-B02B-4F58-BDB2-7C85D87D20EB}" presName="negativeSpace" presStyleCnt="0"/>
      <dgm:spPr/>
    </dgm:pt>
    <dgm:pt modelId="{22D5C582-24EC-478F-A29E-EC0036DBBD6A}" type="pres">
      <dgm:prSet presAssocID="{92AFAD0A-B02B-4F58-BDB2-7C85D87D20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A7E9056-7F2E-4001-AB15-627A0769CB68}" type="presOf" srcId="{B75B1D15-BF46-4878-826E-0D976B6605CC}" destId="{3BAA65F3-4B5D-49CE-9732-77F4CEFFF05B}" srcOrd="1" destOrd="0" presId="urn:microsoft.com/office/officeart/2005/8/layout/list1"/>
    <dgm:cxn modelId="{9C67E814-6FCE-4A54-9376-F4F05AB0F5E3}" type="presOf" srcId="{92AFAD0A-B02B-4F58-BDB2-7C85D87D20EB}" destId="{55742C03-CC57-48AA-9DB0-C12FFC398528}" srcOrd="1" destOrd="0" presId="urn:microsoft.com/office/officeart/2005/8/layout/list1"/>
    <dgm:cxn modelId="{B17EE17F-6E5B-4B48-8257-93B7C5BA64A9}" srcId="{353EF2F8-8787-433C-B12E-3F1384D6D956}" destId="{B2F3A483-3C8A-475D-AEEC-677AD7D79E4B}" srcOrd="3" destOrd="0" parTransId="{504992FA-20A4-4FBC-A3A7-07CCB27EF7E1}" sibTransId="{8E6B83AD-A938-4B20-BD5C-02EF2BBF9981}"/>
    <dgm:cxn modelId="{9009042F-44A2-4487-AD4E-4129A0699EDB}" type="presOf" srcId="{7EFCE125-5309-48D6-9CCF-F8F1E3B0529B}" destId="{63173F39-9A4B-425B-943A-BB0FEFF7BCF1}" srcOrd="1" destOrd="0" presId="urn:microsoft.com/office/officeart/2005/8/layout/list1"/>
    <dgm:cxn modelId="{35F7827F-0B54-47D8-B844-D7B75C9C8CC2}" type="presOf" srcId="{7EFCE125-5309-48D6-9CCF-F8F1E3B0529B}" destId="{A9FF3BDF-4D2A-4B7A-93F3-805DFCFB02BD}" srcOrd="0" destOrd="0" presId="urn:microsoft.com/office/officeart/2005/8/layout/list1"/>
    <dgm:cxn modelId="{D4E99651-3074-4467-ADFD-141BBF2610CF}" srcId="{353EF2F8-8787-433C-B12E-3F1384D6D956}" destId="{92AFAD0A-B02B-4F58-BDB2-7C85D87D20EB}" srcOrd="4" destOrd="0" parTransId="{743595B0-2A9F-4D85-9D6A-977DFC9ECF98}" sibTransId="{EA94F9B8-B2FF-4697-8EAA-A2AEB2DEE74D}"/>
    <dgm:cxn modelId="{DD1627C7-1CD9-46B6-8293-9F013D0A8D93}" type="presOf" srcId="{B2F3A483-3C8A-475D-AEEC-677AD7D79E4B}" destId="{75164AEB-A7F0-4964-B3D5-9C22F6A582B5}" srcOrd="1" destOrd="0" presId="urn:microsoft.com/office/officeart/2005/8/layout/list1"/>
    <dgm:cxn modelId="{996071C9-E8AF-4FD9-A421-E9FDDDDAC875}" type="presOf" srcId="{B85D4205-2EEC-4CF3-94F1-A96E142CF9C9}" destId="{A34C9045-E3F4-4299-AF6A-0BBFD8C6D4AE}" srcOrd="0" destOrd="0" presId="urn:microsoft.com/office/officeart/2005/8/layout/list1"/>
    <dgm:cxn modelId="{5D6AB4FC-3E41-45DF-AA7A-B3160422CD1D}" srcId="{353EF2F8-8787-433C-B12E-3F1384D6D956}" destId="{B75B1D15-BF46-4878-826E-0D976B6605CC}" srcOrd="2" destOrd="0" parTransId="{8D575E39-2580-4963-9E2F-EED23C279843}" sibTransId="{28144BC8-86DF-4C2B-9564-3E8D73BECCFA}"/>
    <dgm:cxn modelId="{77F74EF0-F80C-4E23-9594-446AE7E4F9D1}" srcId="{353EF2F8-8787-433C-B12E-3F1384D6D956}" destId="{7EFCE125-5309-48D6-9CCF-F8F1E3B0529B}" srcOrd="0" destOrd="0" parTransId="{E3290751-7CD1-4A00-B30F-043CCD5EB1A1}" sibTransId="{1AD6DA9A-3457-4828-B77D-A0FD97A805DB}"/>
    <dgm:cxn modelId="{3175519F-A9F8-4D54-A482-15CDFA9979C0}" type="presOf" srcId="{353EF2F8-8787-433C-B12E-3F1384D6D956}" destId="{A0C66236-A161-4350-A6B3-03B02E00703C}" srcOrd="0" destOrd="0" presId="urn:microsoft.com/office/officeart/2005/8/layout/list1"/>
    <dgm:cxn modelId="{C68A0F74-3B2E-4DB8-AA3D-40C8131047A2}" srcId="{353EF2F8-8787-433C-B12E-3F1384D6D956}" destId="{B85D4205-2EEC-4CF3-94F1-A96E142CF9C9}" srcOrd="1" destOrd="0" parTransId="{FD17D510-9E9D-4A82-9DEC-AEE581757B05}" sibTransId="{853F4950-3ABE-4B45-8607-291B45DC44FA}"/>
    <dgm:cxn modelId="{3DF1FC88-5BB0-41D7-9C39-88A707969AE2}" type="presOf" srcId="{92AFAD0A-B02B-4F58-BDB2-7C85D87D20EB}" destId="{380921B1-5C73-4CB9-8D1C-46C7CFDB10FB}" srcOrd="0" destOrd="0" presId="urn:microsoft.com/office/officeart/2005/8/layout/list1"/>
    <dgm:cxn modelId="{A11E7DFC-F339-4CC5-8E18-922940F41A3F}" type="presOf" srcId="{B75B1D15-BF46-4878-826E-0D976B6605CC}" destId="{E7007C32-47A0-49CA-9091-4D29C8BD076C}" srcOrd="0" destOrd="0" presId="urn:microsoft.com/office/officeart/2005/8/layout/list1"/>
    <dgm:cxn modelId="{3279784B-38B4-4F6E-B913-4D315A1428AE}" type="presOf" srcId="{B85D4205-2EEC-4CF3-94F1-A96E142CF9C9}" destId="{22ACB779-720C-4408-BECE-D632E229BA53}" srcOrd="1" destOrd="0" presId="urn:microsoft.com/office/officeart/2005/8/layout/list1"/>
    <dgm:cxn modelId="{F4AF4591-A955-4549-A7BB-A63B1EEECD09}" type="presOf" srcId="{B2F3A483-3C8A-475D-AEEC-677AD7D79E4B}" destId="{A65272B0-E493-44B0-9652-4B6ED28C8D85}" srcOrd="0" destOrd="0" presId="urn:microsoft.com/office/officeart/2005/8/layout/list1"/>
    <dgm:cxn modelId="{9BFD2D06-372F-4838-B1DB-6EF49F4A1FCE}" type="presParOf" srcId="{A0C66236-A161-4350-A6B3-03B02E00703C}" destId="{43439BAF-C034-4097-94B2-3A75D43F6190}" srcOrd="0" destOrd="0" presId="urn:microsoft.com/office/officeart/2005/8/layout/list1"/>
    <dgm:cxn modelId="{F0B0FAD4-A5CC-4750-BB4F-03924E6EB5DB}" type="presParOf" srcId="{43439BAF-C034-4097-94B2-3A75D43F6190}" destId="{A9FF3BDF-4D2A-4B7A-93F3-805DFCFB02BD}" srcOrd="0" destOrd="0" presId="urn:microsoft.com/office/officeart/2005/8/layout/list1"/>
    <dgm:cxn modelId="{BEDACBCD-58B3-4CFD-B36A-5F5B9E854421}" type="presParOf" srcId="{43439BAF-C034-4097-94B2-3A75D43F6190}" destId="{63173F39-9A4B-425B-943A-BB0FEFF7BCF1}" srcOrd="1" destOrd="0" presId="urn:microsoft.com/office/officeart/2005/8/layout/list1"/>
    <dgm:cxn modelId="{481A44CB-7F18-4811-817A-66D5537631CD}" type="presParOf" srcId="{A0C66236-A161-4350-A6B3-03B02E00703C}" destId="{E03C16FB-6B86-44D1-AC80-6A32EA06C84E}" srcOrd="1" destOrd="0" presId="urn:microsoft.com/office/officeart/2005/8/layout/list1"/>
    <dgm:cxn modelId="{4378C304-348A-4BB2-B971-D7F1B20C5648}" type="presParOf" srcId="{A0C66236-A161-4350-A6B3-03B02E00703C}" destId="{57671BCB-2547-41DB-987E-11598BF532FC}" srcOrd="2" destOrd="0" presId="urn:microsoft.com/office/officeart/2005/8/layout/list1"/>
    <dgm:cxn modelId="{AC3D60B3-D3DA-4A53-A7D2-733A64603849}" type="presParOf" srcId="{A0C66236-A161-4350-A6B3-03B02E00703C}" destId="{83FF73DE-92C3-4575-BBA8-ABE6CD2DF85B}" srcOrd="3" destOrd="0" presId="urn:microsoft.com/office/officeart/2005/8/layout/list1"/>
    <dgm:cxn modelId="{7C994A22-878E-44E5-919C-3CC1F972179B}" type="presParOf" srcId="{A0C66236-A161-4350-A6B3-03B02E00703C}" destId="{BB2A2F21-A875-4515-B24B-51E591E3B0C3}" srcOrd="4" destOrd="0" presId="urn:microsoft.com/office/officeart/2005/8/layout/list1"/>
    <dgm:cxn modelId="{716B9BD0-D08B-4355-A2CF-A11E6D0C304E}" type="presParOf" srcId="{BB2A2F21-A875-4515-B24B-51E591E3B0C3}" destId="{A34C9045-E3F4-4299-AF6A-0BBFD8C6D4AE}" srcOrd="0" destOrd="0" presId="urn:microsoft.com/office/officeart/2005/8/layout/list1"/>
    <dgm:cxn modelId="{7BBE610D-E4EE-43A0-981F-2AFEB4794470}" type="presParOf" srcId="{BB2A2F21-A875-4515-B24B-51E591E3B0C3}" destId="{22ACB779-720C-4408-BECE-D632E229BA53}" srcOrd="1" destOrd="0" presId="urn:microsoft.com/office/officeart/2005/8/layout/list1"/>
    <dgm:cxn modelId="{24142709-B19A-4321-AF5C-C00CB21A0360}" type="presParOf" srcId="{A0C66236-A161-4350-A6B3-03B02E00703C}" destId="{1B739312-30BE-4967-842C-29DEF70FD527}" srcOrd="5" destOrd="0" presId="urn:microsoft.com/office/officeart/2005/8/layout/list1"/>
    <dgm:cxn modelId="{675C98AB-EF47-4551-A166-90450D6B49AA}" type="presParOf" srcId="{A0C66236-A161-4350-A6B3-03B02E00703C}" destId="{C62C800E-F08A-4CB9-B35C-20747475FDE8}" srcOrd="6" destOrd="0" presId="urn:microsoft.com/office/officeart/2005/8/layout/list1"/>
    <dgm:cxn modelId="{6B74C4A1-7A97-4BF1-B112-6057C8DF9D5A}" type="presParOf" srcId="{A0C66236-A161-4350-A6B3-03B02E00703C}" destId="{771A21EA-A6D0-420B-B45E-28E15EC49288}" srcOrd="7" destOrd="0" presId="urn:microsoft.com/office/officeart/2005/8/layout/list1"/>
    <dgm:cxn modelId="{EB0C1567-5A38-4758-AF60-E3582C0D471D}" type="presParOf" srcId="{A0C66236-A161-4350-A6B3-03B02E00703C}" destId="{0A5EFAF0-ECF0-44A8-8B7B-89F1A46B8BF0}" srcOrd="8" destOrd="0" presId="urn:microsoft.com/office/officeart/2005/8/layout/list1"/>
    <dgm:cxn modelId="{D66688B6-4E2F-4437-BEEB-D7B6896277D0}" type="presParOf" srcId="{0A5EFAF0-ECF0-44A8-8B7B-89F1A46B8BF0}" destId="{E7007C32-47A0-49CA-9091-4D29C8BD076C}" srcOrd="0" destOrd="0" presId="urn:microsoft.com/office/officeart/2005/8/layout/list1"/>
    <dgm:cxn modelId="{A207FE23-B8FD-40AE-8DA7-3BEB25329B18}" type="presParOf" srcId="{0A5EFAF0-ECF0-44A8-8B7B-89F1A46B8BF0}" destId="{3BAA65F3-4B5D-49CE-9732-77F4CEFFF05B}" srcOrd="1" destOrd="0" presId="urn:microsoft.com/office/officeart/2005/8/layout/list1"/>
    <dgm:cxn modelId="{9E51EF71-5AA3-46EF-89A7-3BD84B7CB04D}" type="presParOf" srcId="{A0C66236-A161-4350-A6B3-03B02E00703C}" destId="{7EAE0B95-FB80-4BD7-A642-E75B0E574C85}" srcOrd="9" destOrd="0" presId="urn:microsoft.com/office/officeart/2005/8/layout/list1"/>
    <dgm:cxn modelId="{B82A3793-30CE-4638-B16E-78FA91A3451A}" type="presParOf" srcId="{A0C66236-A161-4350-A6B3-03B02E00703C}" destId="{65BBE4C9-F4AC-494D-BC40-0672E8C9D653}" srcOrd="10" destOrd="0" presId="urn:microsoft.com/office/officeart/2005/8/layout/list1"/>
    <dgm:cxn modelId="{5D956C29-69B4-482C-9686-9D0164FD18DB}" type="presParOf" srcId="{A0C66236-A161-4350-A6B3-03B02E00703C}" destId="{448BA792-D229-473E-9781-B811610316F4}" srcOrd="11" destOrd="0" presId="urn:microsoft.com/office/officeart/2005/8/layout/list1"/>
    <dgm:cxn modelId="{AD2E4027-D9CC-4803-A895-88B3081B7974}" type="presParOf" srcId="{A0C66236-A161-4350-A6B3-03B02E00703C}" destId="{25C94720-9627-44D6-B403-306F01E59DA1}" srcOrd="12" destOrd="0" presId="urn:microsoft.com/office/officeart/2005/8/layout/list1"/>
    <dgm:cxn modelId="{20C72226-EC3A-49E0-97BF-4CE2BF0D9D91}" type="presParOf" srcId="{25C94720-9627-44D6-B403-306F01E59DA1}" destId="{A65272B0-E493-44B0-9652-4B6ED28C8D85}" srcOrd="0" destOrd="0" presId="urn:microsoft.com/office/officeart/2005/8/layout/list1"/>
    <dgm:cxn modelId="{74087610-071E-431E-90D2-1EB300D76034}" type="presParOf" srcId="{25C94720-9627-44D6-B403-306F01E59DA1}" destId="{75164AEB-A7F0-4964-B3D5-9C22F6A582B5}" srcOrd="1" destOrd="0" presId="urn:microsoft.com/office/officeart/2005/8/layout/list1"/>
    <dgm:cxn modelId="{75B4E789-1FEA-44DB-BE1D-2B05AE3C561D}" type="presParOf" srcId="{A0C66236-A161-4350-A6B3-03B02E00703C}" destId="{EA6AD9EE-6C2D-4580-B5FC-65E675E23D46}" srcOrd="13" destOrd="0" presId="urn:microsoft.com/office/officeart/2005/8/layout/list1"/>
    <dgm:cxn modelId="{4A8E0429-9B2D-4DA3-8046-843D7666CD37}" type="presParOf" srcId="{A0C66236-A161-4350-A6B3-03B02E00703C}" destId="{254D50DD-872C-493C-A357-F99A00CD2A3F}" srcOrd="14" destOrd="0" presId="urn:microsoft.com/office/officeart/2005/8/layout/list1"/>
    <dgm:cxn modelId="{1A347DCE-9C6A-4CD3-8F99-330DBF190618}" type="presParOf" srcId="{A0C66236-A161-4350-A6B3-03B02E00703C}" destId="{9E643E75-DFDE-4B61-BD13-C4CE5B098DF9}" srcOrd="15" destOrd="0" presId="urn:microsoft.com/office/officeart/2005/8/layout/list1"/>
    <dgm:cxn modelId="{7E784CAD-3D3A-4B77-914E-322B067F53DE}" type="presParOf" srcId="{A0C66236-A161-4350-A6B3-03B02E00703C}" destId="{ADE615F3-FB0F-45D8-B1F0-3FB028025026}" srcOrd="16" destOrd="0" presId="urn:microsoft.com/office/officeart/2005/8/layout/list1"/>
    <dgm:cxn modelId="{916FACF3-758D-47BC-A8E3-207226EE36F8}" type="presParOf" srcId="{ADE615F3-FB0F-45D8-B1F0-3FB028025026}" destId="{380921B1-5C73-4CB9-8D1C-46C7CFDB10FB}" srcOrd="0" destOrd="0" presId="urn:microsoft.com/office/officeart/2005/8/layout/list1"/>
    <dgm:cxn modelId="{9C756EEB-4BC8-47A4-95EF-0AA789AC52C5}" type="presParOf" srcId="{ADE615F3-FB0F-45D8-B1F0-3FB028025026}" destId="{55742C03-CC57-48AA-9DB0-C12FFC398528}" srcOrd="1" destOrd="0" presId="urn:microsoft.com/office/officeart/2005/8/layout/list1"/>
    <dgm:cxn modelId="{ECD52A76-C873-4F76-A248-B263E71FD112}" type="presParOf" srcId="{A0C66236-A161-4350-A6B3-03B02E00703C}" destId="{22F9AF0D-66F3-4D13-ABB9-3EEBB8164D05}" srcOrd="17" destOrd="0" presId="urn:microsoft.com/office/officeart/2005/8/layout/list1"/>
    <dgm:cxn modelId="{3945031E-72B9-40AF-8848-37D95F0A58E3}" type="presParOf" srcId="{A0C66236-A161-4350-A6B3-03B02E00703C}" destId="{22D5C582-24EC-478F-A29E-EC0036DBBD6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3EF2F8-8787-433C-B12E-3F1384D6D9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FCE125-5309-48D6-9CCF-F8F1E3B0529B}">
      <dgm:prSet phldrT="[文本]" custT="1"/>
      <dgm:spPr/>
      <dgm:t>
        <a:bodyPr/>
        <a:lstStyle/>
        <a:p>
          <a:r>
            <a:rPr lang="en-US" altLang="zh-CN" sz="2400" b="1" dirty="0" err="1" smtClean="0">
              <a:solidFill>
                <a:schemeClr val="bg1"/>
              </a:solidFill>
            </a:rPr>
            <a:t>Git</a:t>
          </a:r>
          <a:r>
            <a:rPr lang="zh-CN" altLang="en-US" sz="2400" b="1" dirty="0" smtClean="0">
              <a:solidFill>
                <a:schemeClr val="bg1"/>
              </a:solidFill>
            </a:rPr>
            <a:t>简介</a:t>
          </a:r>
          <a:endParaRPr lang="zh-CN" altLang="en-US" sz="2400" b="1" dirty="0">
            <a:solidFill>
              <a:schemeClr val="bg1"/>
            </a:solidFill>
          </a:endParaRPr>
        </a:p>
      </dgm:t>
    </dgm:pt>
    <dgm:pt modelId="{E3290751-7CD1-4A00-B30F-043CCD5EB1A1}" cxnId="{77F74EF0-F80C-4E23-9594-446AE7E4F9D1}" type="parTrans">
      <dgm:prSet/>
      <dgm:spPr/>
      <dgm:t>
        <a:bodyPr/>
        <a:lstStyle/>
        <a:p>
          <a:endParaRPr lang="zh-CN" altLang="en-US" sz="2400" b="1"/>
        </a:p>
      </dgm:t>
    </dgm:pt>
    <dgm:pt modelId="{1AD6DA9A-3457-4828-B77D-A0FD97A805DB}" cxnId="{77F74EF0-F80C-4E23-9594-446AE7E4F9D1}" type="sibTrans">
      <dgm:prSet/>
      <dgm:spPr/>
      <dgm:t>
        <a:bodyPr/>
        <a:lstStyle/>
        <a:p>
          <a:endParaRPr lang="zh-CN" altLang="en-US" sz="2400" b="1"/>
        </a:p>
      </dgm:t>
    </dgm:pt>
    <dgm:pt modelId="{B85D4205-2EEC-4CF3-94F1-A96E142CF9C9}">
      <dgm:prSet phldrT="[文本]" custT="1"/>
      <dgm:spPr/>
      <dgm:t>
        <a:bodyPr/>
        <a:lstStyle/>
        <a:p>
          <a:r>
            <a:rPr lang="en-US" altLang="zh-CN" sz="2400" b="1" dirty="0" smtClean="0">
              <a:solidFill>
                <a:schemeClr val="bg1"/>
              </a:solidFill>
            </a:rPr>
            <a:t>SVN</a:t>
          </a:r>
          <a:r>
            <a:rPr lang="zh-CN" altLang="en-US" sz="2400" b="1" dirty="0" smtClean="0">
              <a:solidFill>
                <a:schemeClr val="bg1"/>
              </a:solidFill>
            </a:rPr>
            <a:t>的问题</a:t>
          </a:r>
          <a:endParaRPr lang="zh-CN" altLang="en-US" sz="2400" b="1" dirty="0">
            <a:solidFill>
              <a:schemeClr val="bg1"/>
            </a:solidFill>
          </a:endParaRPr>
        </a:p>
      </dgm:t>
    </dgm:pt>
    <dgm:pt modelId="{FD17D510-9E9D-4A82-9DEC-AEE581757B05}" cxnId="{C68A0F74-3B2E-4DB8-AA3D-40C8131047A2}" type="parTrans">
      <dgm:prSet/>
      <dgm:spPr/>
      <dgm:t>
        <a:bodyPr/>
        <a:lstStyle/>
        <a:p>
          <a:endParaRPr lang="zh-CN" altLang="en-US" sz="2400" b="1"/>
        </a:p>
      </dgm:t>
    </dgm:pt>
    <dgm:pt modelId="{853F4950-3ABE-4B45-8607-291B45DC44FA}" cxnId="{C68A0F74-3B2E-4DB8-AA3D-40C8131047A2}" type="sibTrans">
      <dgm:prSet/>
      <dgm:spPr/>
      <dgm:t>
        <a:bodyPr/>
        <a:lstStyle/>
        <a:p>
          <a:endParaRPr lang="zh-CN" altLang="en-US" sz="2400" b="1"/>
        </a:p>
      </dgm:t>
    </dgm:pt>
    <dgm:pt modelId="{B75B1D15-BF46-4878-826E-0D976B6605CC}">
      <dgm:prSet phldrT="[文本]" custT="1"/>
      <dgm:spPr/>
      <dgm:t>
        <a:bodyPr/>
        <a:lstStyle/>
        <a:p>
          <a:r>
            <a:rPr lang="en-US" altLang="zh-CN" sz="2400" b="1" dirty="0" err="1" smtClean="0">
              <a:solidFill>
                <a:schemeClr val="bg1"/>
              </a:solidFill>
            </a:rPr>
            <a:t>Git</a:t>
          </a:r>
          <a:r>
            <a:rPr lang="zh-CN" altLang="en-US" sz="2400" b="1" dirty="0" smtClean="0">
              <a:solidFill>
                <a:schemeClr val="bg1"/>
              </a:solidFill>
            </a:rPr>
            <a:t>的优势</a:t>
          </a:r>
          <a:endParaRPr lang="zh-CN" altLang="en-US" sz="2400" b="1" dirty="0">
            <a:solidFill>
              <a:schemeClr val="bg1"/>
            </a:solidFill>
          </a:endParaRPr>
        </a:p>
      </dgm:t>
    </dgm:pt>
    <dgm:pt modelId="{8D575E39-2580-4963-9E2F-EED23C279843}" cxnId="{5D6AB4FC-3E41-45DF-AA7A-B3160422CD1D}" type="parTrans">
      <dgm:prSet/>
      <dgm:spPr/>
      <dgm:t>
        <a:bodyPr/>
        <a:lstStyle/>
        <a:p>
          <a:endParaRPr lang="zh-CN" altLang="en-US" sz="2400" b="1"/>
        </a:p>
      </dgm:t>
    </dgm:pt>
    <dgm:pt modelId="{28144BC8-86DF-4C2B-9564-3E8D73BECCFA}" cxnId="{5D6AB4FC-3E41-45DF-AA7A-B3160422CD1D}" type="sibTrans">
      <dgm:prSet/>
      <dgm:spPr/>
      <dgm:t>
        <a:bodyPr/>
        <a:lstStyle/>
        <a:p>
          <a:endParaRPr lang="zh-CN" altLang="en-US" sz="2400" b="1"/>
        </a:p>
      </dgm:t>
    </dgm:pt>
    <dgm:pt modelId="{92AFAD0A-B02B-4F58-BDB2-7C85D87D20EB}">
      <dgm:prSet phldrT="[文本]" custT="1"/>
      <dgm:spPr/>
      <dgm:t>
        <a:bodyPr/>
        <a:lstStyle/>
        <a:p>
          <a:r>
            <a:rPr lang="zh-CN" altLang="en-US" sz="2400" b="1" dirty="0" smtClean="0"/>
            <a:t>问题及讨论</a:t>
          </a:r>
          <a:endParaRPr lang="zh-CN" altLang="en-US" sz="2400" b="1" dirty="0"/>
        </a:p>
      </dgm:t>
    </dgm:pt>
    <dgm:pt modelId="{743595B0-2A9F-4D85-9D6A-977DFC9ECF98}" cxnId="{D4E99651-3074-4467-ADFD-141BBF2610CF}" type="parTrans">
      <dgm:prSet/>
      <dgm:spPr/>
      <dgm:t>
        <a:bodyPr/>
        <a:lstStyle/>
        <a:p>
          <a:endParaRPr lang="zh-CN" altLang="en-US" sz="2400" b="1"/>
        </a:p>
      </dgm:t>
    </dgm:pt>
    <dgm:pt modelId="{EA94F9B8-B2FF-4697-8EAA-A2AEB2DEE74D}" cxnId="{D4E99651-3074-4467-ADFD-141BBF2610CF}" type="sibTrans">
      <dgm:prSet/>
      <dgm:spPr/>
      <dgm:t>
        <a:bodyPr/>
        <a:lstStyle/>
        <a:p>
          <a:endParaRPr lang="zh-CN" altLang="en-US" sz="2400" b="1"/>
        </a:p>
      </dgm:t>
    </dgm:pt>
    <dgm:pt modelId="{B2F3A483-3C8A-475D-AEEC-677AD7D79E4B}">
      <dgm:prSet phldrT="[文本]" custT="1"/>
      <dgm:spPr/>
      <dgm:t>
        <a:bodyPr/>
        <a:lstStyle/>
        <a:p>
          <a:r>
            <a:rPr lang="en-US" altLang="zh-CN" sz="2400" b="1" dirty="0" err="1" smtClean="0">
              <a:solidFill>
                <a:srgbClr val="FFC000"/>
              </a:solidFill>
            </a:rPr>
            <a:t>Git</a:t>
          </a:r>
          <a:r>
            <a:rPr lang="zh-CN" altLang="en-US" sz="2400" b="1" dirty="0" smtClean="0">
              <a:solidFill>
                <a:srgbClr val="FFC000"/>
              </a:solidFill>
            </a:rPr>
            <a:t>实现方案</a:t>
          </a:r>
          <a:endParaRPr lang="zh-CN" altLang="en-US" sz="2400" b="1" dirty="0">
            <a:solidFill>
              <a:srgbClr val="FFC000"/>
            </a:solidFill>
          </a:endParaRPr>
        </a:p>
      </dgm:t>
    </dgm:pt>
    <dgm:pt modelId="{504992FA-20A4-4FBC-A3A7-07CCB27EF7E1}" cxnId="{B17EE17F-6E5B-4B48-8257-93B7C5BA64A9}" type="parTrans">
      <dgm:prSet/>
      <dgm:spPr/>
      <dgm:t>
        <a:bodyPr/>
        <a:lstStyle/>
        <a:p>
          <a:endParaRPr lang="zh-CN" altLang="en-US" sz="2400" b="1"/>
        </a:p>
      </dgm:t>
    </dgm:pt>
    <dgm:pt modelId="{8E6B83AD-A938-4B20-BD5C-02EF2BBF9981}" cxnId="{B17EE17F-6E5B-4B48-8257-93B7C5BA64A9}" type="sibTrans">
      <dgm:prSet/>
      <dgm:spPr/>
      <dgm:t>
        <a:bodyPr/>
        <a:lstStyle/>
        <a:p>
          <a:endParaRPr lang="zh-CN" altLang="en-US" sz="2400" b="1"/>
        </a:p>
      </dgm:t>
    </dgm:pt>
    <dgm:pt modelId="{A0C66236-A161-4350-A6B3-03B02E00703C}" type="pres">
      <dgm:prSet presAssocID="{353EF2F8-8787-433C-B12E-3F1384D6D95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439BAF-C034-4097-94B2-3A75D43F6190}" type="pres">
      <dgm:prSet presAssocID="{7EFCE125-5309-48D6-9CCF-F8F1E3B0529B}" presName="parentLin" presStyleCnt="0"/>
      <dgm:spPr/>
    </dgm:pt>
    <dgm:pt modelId="{A9FF3BDF-4D2A-4B7A-93F3-805DFCFB02BD}" type="pres">
      <dgm:prSet presAssocID="{7EFCE125-5309-48D6-9CCF-F8F1E3B0529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63173F39-9A4B-425B-943A-BB0FEFF7BCF1}" type="pres">
      <dgm:prSet presAssocID="{7EFCE125-5309-48D6-9CCF-F8F1E3B0529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3C16FB-6B86-44D1-AC80-6A32EA06C84E}" type="pres">
      <dgm:prSet presAssocID="{7EFCE125-5309-48D6-9CCF-F8F1E3B0529B}" presName="negativeSpace" presStyleCnt="0"/>
      <dgm:spPr/>
    </dgm:pt>
    <dgm:pt modelId="{57671BCB-2547-41DB-987E-11598BF532FC}" type="pres">
      <dgm:prSet presAssocID="{7EFCE125-5309-48D6-9CCF-F8F1E3B0529B}" presName="childText" presStyleLbl="conFgAcc1" presStyleIdx="0" presStyleCnt="5">
        <dgm:presLayoutVars>
          <dgm:bulletEnabled val="1"/>
        </dgm:presLayoutVars>
      </dgm:prSet>
      <dgm:spPr/>
    </dgm:pt>
    <dgm:pt modelId="{83FF73DE-92C3-4575-BBA8-ABE6CD2DF85B}" type="pres">
      <dgm:prSet presAssocID="{1AD6DA9A-3457-4828-B77D-A0FD97A805DB}" presName="spaceBetweenRectangles" presStyleCnt="0"/>
      <dgm:spPr/>
    </dgm:pt>
    <dgm:pt modelId="{BB2A2F21-A875-4515-B24B-51E591E3B0C3}" type="pres">
      <dgm:prSet presAssocID="{B85D4205-2EEC-4CF3-94F1-A96E142CF9C9}" presName="parentLin" presStyleCnt="0"/>
      <dgm:spPr/>
    </dgm:pt>
    <dgm:pt modelId="{A34C9045-E3F4-4299-AF6A-0BBFD8C6D4AE}" type="pres">
      <dgm:prSet presAssocID="{B85D4205-2EEC-4CF3-94F1-A96E142CF9C9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2ACB779-720C-4408-BECE-D632E229BA53}" type="pres">
      <dgm:prSet presAssocID="{B85D4205-2EEC-4CF3-94F1-A96E142CF9C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739312-30BE-4967-842C-29DEF70FD527}" type="pres">
      <dgm:prSet presAssocID="{B85D4205-2EEC-4CF3-94F1-A96E142CF9C9}" presName="negativeSpace" presStyleCnt="0"/>
      <dgm:spPr/>
    </dgm:pt>
    <dgm:pt modelId="{C62C800E-F08A-4CB9-B35C-20747475FDE8}" type="pres">
      <dgm:prSet presAssocID="{B85D4205-2EEC-4CF3-94F1-A96E142CF9C9}" presName="childText" presStyleLbl="conFgAcc1" presStyleIdx="1" presStyleCnt="5">
        <dgm:presLayoutVars>
          <dgm:bulletEnabled val="1"/>
        </dgm:presLayoutVars>
      </dgm:prSet>
      <dgm:spPr/>
    </dgm:pt>
    <dgm:pt modelId="{771A21EA-A6D0-420B-B45E-28E15EC49288}" type="pres">
      <dgm:prSet presAssocID="{853F4950-3ABE-4B45-8607-291B45DC44FA}" presName="spaceBetweenRectangles" presStyleCnt="0"/>
      <dgm:spPr/>
    </dgm:pt>
    <dgm:pt modelId="{0A5EFAF0-ECF0-44A8-8B7B-89F1A46B8BF0}" type="pres">
      <dgm:prSet presAssocID="{B75B1D15-BF46-4878-826E-0D976B6605CC}" presName="parentLin" presStyleCnt="0"/>
      <dgm:spPr/>
    </dgm:pt>
    <dgm:pt modelId="{E7007C32-47A0-49CA-9091-4D29C8BD076C}" type="pres">
      <dgm:prSet presAssocID="{B75B1D15-BF46-4878-826E-0D976B6605CC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3BAA65F3-4B5D-49CE-9732-77F4CEFFF05B}" type="pres">
      <dgm:prSet presAssocID="{B75B1D15-BF46-4878-826E-0D976B6605C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AE0B95-FB80-4BD7-A642-E75B0E574C85}" type="pres">
      <dgm:prSet presAssocID="{B75B1D15-BF46-4878-826E-0D976B6605CC}" presName="negativeSpace" presStyleCnt="0"/>
      <dgm:spPr/>
    </dgm:pt>
    <dgm:pt modelId="{65BBE4C9-F4AC-494D-BC40-0672E8C9D653}" type="pres">
      <dgm:prSet presAssocID="{B75B1D15-BF46-4878-826E-0D976B6605CC}" presName="childText" presStyleLbl="conFgAcc1" presStyleIdx="2" presStyleCnt="5">
        <dgm:presLayoutVars>
          <dgm:bulletEnabled val="1"/>
        </dgm:presLayoutVars>
      </dgm:prSet>
      <dgm:spPr/>
    </dgm:pt>
    <dgm:pt modelId="{448BA792-D229-473E-9781-B811610316F4}" type="pres">
      <dgm:prSet presAssocID="{28144BC8-86DF-4C2B-9564-3E8D73BECCFA}" presName="spaceBetweenRectangles" presStyleCnt="0"/>
      <dgm:spPr/>
    </dgm:pt>
    <dgm:pt modelId="{25C94720-9627-44D6-B403-306F01E59DA1}" type="pres">
      <dgm:prSet presAssocID="{B2F3A483-3C8A-475D-AEEC-677AD7D79E4B}" presName="parentLin" presStyleCnt="0"/>
      <dgm:spPr/>
    </dgm:pt>
    <dgm:pt modelId="{A65272B0-E493-44B0-9652-4B6ED28C8D85}" type="pres">
      <dgm:prSet presAssocID="{B2F3A483-3C8A-475D-AEEC-677AD7D79E4B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75164AEB-A7F0-4964-B3D5-9C22F6A582B5}" type="pres">
      <dgm:prSet presAssocID="{B2F3A483-3C8A-475D-AEEC-677AD7D79E4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6AD9EE-6C2D-4580-B5FC-65E675E23D46}" type="pres">
      <dgm:prSet presAssocID="{B2F3A483-3C8A-475D-AEEC-677AD7D79E4B}" presName="negativeSpace" presStyleCnt="0"/>
      <dgm:spPr/>
    </dgm:pt>
    <dgm:pt modelId="{254D50DD-872C-493C-A357-F99A00CD2A3F}" type="pres">
      <dgm:prSet presAssocID="{B2F3A483-3C8A-475D-AEEC-677AD7D79E4B}" presName="childText" presStyleLbl="conFgAcc1" presStyleIdx="3" presStyleCnt="5">
        <dgm:presLayoutVars>
          <dgm:bulletEnabled val="1"/>
        </dgm:presLayoutVars>
      </dgm:prSet>
      <dgm:spPr/>
    </dgm:pt>
    <dgm:pt modelId="{9E643E75-DFDE-4B61-BD13-C4CE5B098DF9}" type="pres">
      <dgm:prSet presAssocID="{8E6B83AD-A938-4B20-BD5C-02EF2BBF9981}" presName="spaceBetweenRectangles" presStyleCnt="0"/>
      <dgm:spPr/>
    </dgm:pt>
    <dgm:pt modelId="{ADE615F3-FB0F-45D8-B1F0-3FB028025026}" type="pres">
      <dgm:prSet presAssocID="{92AFAD0A-B02B-4F58-BDB2-7C85D87D20EB}" presName="parentLin" presStyleCnt="0"/>
      <dgm:spPr/>
    </dgm:pt>
    <dgm:pt modelId="{380921B1-5C73-4CB9-8D1C-46C7CFDB10FB}" type="pres">
      <dgm:prSet presAssocID="{92AFAD0A-B02B-4F58-BDB2-7C85D87D20EB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55742C03-CC57-48AA-9DB0-C12FFC398528}" type="pres">
      <dgm:prSet presAssocID="{92AFAD0A-B02B-4F58-BDB2-7C85D87D20E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F9AF0D-66F3-4D13-ABB9-3EEBB8164D05}" type="pres">
      <dgm:prSet presAssocID="{92AFAD0A-B02B-4F58-BDB2-7C85D87D20EB}" presName="negativeSpace" presStyleCnt="0"/>
      <dgm:spPr/>
    </dgm:pt>
    <dgm:pt modelId="{22D5C582-24EC-478F-A29E-EC0036DBBD6A}" type="pres">
      <dgm:prSet presAssocID="{92AFAD0A-B02B-4F58-BDB2-7C85D87D20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D4B7156-7DCD-487B-A533-C3192B07E483}" type="presOf" srcId="{B75B1D15-BF46-4878-826E-0D976B6605CC}" destId="{E7007C32-47A0-49CA-9091-4D29C8BD076C}" srcOrd="0" destOrd="0" presId="urn:microsoft.com/office/officeart/2005/8/layout/list1"/>
    <dgm:cxn modelId="{B17EE17F-6E5B-4B48-8257-93B7C5BA64A9}" srcId="{353EF2F8-8787-433C-B12E-3F1384D6D956}" destId="{B2F3A483-3C8A-475D-AEEC-677AD7D79E4B}" srcOrd="3" destOrd="0" parTransId="{504992FA-20A4-4FBC-A3A7-07CCB27EF7E1}" sibTransId="{8E6B83AD-A938-4B20-BD5C-02EF2BBF9981}"/>
    <dgm:cxn modelId="{C88B5A42-6D61-43B1-B39E-D8CD9FE391EB}" type="presOf" srcId="{B85D4205-2EEC-4CF3-94F1-A96E142CF9C9}" destId="{A34C9045-E3F4-4299-AF6A-0BBFD8C6D4AE}" srcOrd="0" destOrd="0" presId="urn:microsoft.com/office/officeart/2005/8/layout/list1"/>
    <dgm:cxn modelId="{D4E99651-3074-4467-ADFD-141BBF2610CF}" srcId="{353EF2F8-8787-433C-B12E-3F1384D6D956}" destId="{92AFAD0A-B02B-4F58-BDB2-7C85D87D20EB}" srcOrd="4" destOrd="0" parTransId="{743595B0-2A9F-4D85-9D6A-977DFC9ECF98}" sibTransId="{EA94F9B8-B2FF-4697-8EAA-A2AEB2DEE74D}"/>
    <dgm:cxn modelId="{5D6AB4FC-3E41-45DF-AA7A-B3160422CD1D}" srcId="{353EF2F8-8787-433C-B12E-3F1384D6D956}" destId="{B75B1D15-BF46-4878-826E-0D976B6605CC}" srcOrd="2" destOrd="0" parTransId="{8D575E39-2580-4963-9E2F-EED23C279843}" sibTransId="{28144BC8-86DF-4C2B-9564-3E8D73BECCFA}"/>
    <dgm:cxn modelId="{77F74EF0-F80C-4E23-9594-446AE7E4F9D1}" srcId="{353EF2F8-8787-433C-B12E-3F1384D6D956}" destId="{7EFCE125-5309-48D6-9CCF-F8F1E3B0529B}" srcOrd="0" destOrd="0" parTransId="{E3290751-7CD1-4A00-B30F-043CCD5EB1A1}" sibTransId="{1AD6DA9A-3457-4828-B77D-A0FD97A805DB}"/>
    <dgm:cxn modelId="{39D7295F-0735-4348-B710-0EA3D46C1133}" type="presOf" srcId="{B75B1D15-BF46-4878-826E-0D976B6605CC}" destId="{3BAA65F3-4B5D-49CE-9732-77F4CEFFF05B}" srcOrd="1" destOrd="0" presId="urn:microsoft.com/office/officeart/2005/8/layout/list1"/>
    <dgm:cxn modelId="{5F32CAB2-FAEA-4ECD-A687-0F975BB4F325}" type="presOf" srcId="{B85D4205-2EEC-4CF3-94F1-A96E142CF9C9}" destId="{22ACB779-720C-4408-BECE-D632E229BA53}" srcOrd="1" destOrd="0" presId="urn:microsoft.com/office/officeart/2005/8/layout/list1"/>
    <dgm:cxn modelId="{E99FA894-52CE-4F49-8BE7-2CC6CA2BA20E}" type="presOf" srcId="{B2F3A483-3C8A-475D-AEEC-677AD7D79E4B}" destId="{A65272B0-E493-44B0-9652-4B6ED28C8D85}" srcOrd="0" destOrd="0" presId="urn:microsoft.com/office/officeart/2005/8/layout/list1"/>
    <dgm:cxn modelId="{C68A0F74-3B2E-4DB8-AA3D-40C8131047A2}" srcId="{353EF2F8-8787-433C-B12E-3F1384D6D956}" destId="{B85D4205-2EEC-4CF3-94F1-A96E142CF9C9}" srcOrd="1" destOrd="0" parTransId="{FD17D510-9E9D-4A82-9DEC-AEE581757B05}" sibTransId="{853F4950-3ABE-4B45-8607-291B45DC44FA}"/>
    <dgm:cxn modelId="{CEE0F5D2-0C92-48B5-B3AC-9570DCD6DDAC}" type="presOf" srcId="{92AFAD0A-B02B-4F58-BDB2-7C85D87D20EB}" destId="{55742C03-CC57-48AA-9DB0-C12FFC398528}" srcOrd="1" destOrd="0" presId="urn:microsoft.com/office/officeart/2005/8/layout/list1"/>
    <dgm:cxn modelId="{71ACD752-7CF1-4565-BCC0-D13F64EBB0C1}" type="presOf" srcId="{7EFCE125-5309-48D6-9CCF-F8F1E3B0529B}" destId="{63173F39-9A4B-425B-943A-BB0FEFF7BCF1}" srcOrd="1" destOrd="0" presId="urn:microsoft.com/office/officeart/2005/8/layout/list1"/>
    <dgm:cxn modelId="{86892CDF-1A54-4EC1-84DF-A359D132BC7F}" type="presOf" srcId="{353EF2F8-8787-433C-B12E-3F1384D6D956}" destId="{A0C66236-A161-4350-A6B3-03B02E00703C}" srcOrd="0" destOrd="0" presId="urn:microsoft.com/office/officeart/2005/8/layout/list1"/>
    <dgm:cxn modelId="{C395860D-ECED-445C-8121-01CF495AA32A}" type="presOf" srcId="{B2F3A483-3C8A-475D-AEEC-677AD7D79E4B}" destId="{75164AEB-A7F0-4964-B3D5-9C22F6A582B5}" srcOrd="1" destOrd="0" presId="urn:microsoft.com/office/officeart/2005/8/layout/list1"/>
    <dgm:cxn modelId="{C34D49A1-AE45-4604-A522-006D241C9AB5}" type="presOf" srcId="{7EFCE125-5309-48D6-9CCF-F8F1E3B0529B}" destId="{A9FF3BDF-4D2A-4B7A-93F3-805DFCFB02BD}" srcOrd="0" destOrd="0" presId="urn:microsoft.com/office/officeart/2005/8/layout/list1"/>
    <dgm:cxn modelId="{1CC34338-94FB-4E0A-9186-D66DEFF4610A}" type="presOf" srcId="{92AFAD0A-B02B-4F58-BDB2-7C85D87D20EB}" destId="{380921B1-5C73-4CB9-8D1C-46C7CFDB10FB}" srcOrd="0" destOrd="0" presId="urn:microsoft.com/office/officeart/2005/8/layout/list1"/>
    <dgm:cxn modelId="{BB2E7563-9FF1-49A0-944F-EE5504525940}" type="presParOf" srcId="{A0C66236-A161-4350-A6B3-03B02E00703C}" destId="{43439BAF-C034-4097-94B2-3A75D43F6190}" srcOrd="0" destOrd="0" presId="urn:microsoft.com/office/officeart/2005/8/layout/list1"/>
    <dgm:cxn modelId="{413F906B-D8B0-4270-9F1B-CB732D190484}" type="presParOf" srcId="{43439BAF-C034-4097-94B2-3A75D43F6190}" destId="{A9FF3BDF-4D2A-4B7A-93F3-805DFCFB02BD}" srcOrd="0" destOrd="0" presId="urn:microsoft.com/office/officeart/2005/8/layout/list1"/>
    <dgm:cxn modelId="{3961E9F0-8511-4134-B4D2-AA1F8F36378A}" type="presParOf" srcId="{43439BAF-C034-4097-94B2-3A75D43F6190}" destId="{63173F39-9A4B-425B-943A-BB0FEFF7BCF1}" srcOrd="1" destOrd="0" presId="urn:microsoft.com/office/officeart/2005/8/layout/list1"/>
    <dgm:cxn modelId="{FE061BD2-7E94-4F34-9394-E61870461F19}" type="presParOf" srcId="{A0C66236-A161-4350-A6B3-03B02E00703C}" destId="{E03C16FB-6B86-44D1-AC80-6A32EA06C84E}" srcOrd="1" destOrd="0" presId="urn:microsoft.com/office/officeart/2005/8/layout/list1"/>
    <dgm:cxn modelId="{0131D91C-B91D-42EE-90E5-86D50BA21CCD}" type="presParOf" srcId="{A0C66236-A161-4350-A6B3-03B02E00703C}" destId="{57671BCB-2547-41DB-987E-11598BF532FC}" srcOrd="2" destOrd="0" presId="urn:microsoft.com/office/officeart/2005/8/layout/list1"/>
    <dgm:cxn modelId="{646B062F-BA17-4B66-85BE-3259C6F43CFD}" type="presParOf" srcId="{A0C66236-A161-4350-A6B3-03B02E00703C}" destId="{83FF73DE-92C3-4575-BBA8-ABE6CD2DF85B}" srcOrd="3" destOrd="0" presId="urn:microsoft.com/office/officeart/2005/8/layout/list1"/>
    <dgm:cxn modelId="{91E3D971-D458-4209-BCA9-835E9F014743}" type="presParOf" srcId="{A0C66236-A161-4350-A6B3-03B02E00703C}" destId="{BB2A2F21-A875-4515-B24B-51E591E3B0C3}" srcOrd="4" destOrd="0" presId="urn:microsoft.com/office/officeart/2005/8/layout/list1"/>
    <dgm:cxn modelId="{B7325CE5-AA58-4E30-AAC5-4C2F1369A532}" type="presParOf" srcId="{BB2A2F21-A875-4515-B24B-51E591E3B0C3}" destId="{A34C9045-E3F4-4299-AF6A-0BBFD8C6D4AE}" srcOrd="0" destOrd="0" presId="urn:microsoft.com/office/officeart/2005/8/layout/list1"/>
    <dgm:cxn modelId="{402C8015-74C4-4ADB-8C64-D8FD76A439A8}" type="presParOf" srcId="{BB2A2F21-A875-4515-B24B-51E591E3B0C3}" destId="{22ACB779-720C-4408-BECE-D632E229BA53}" srcOrd="1" destOrd="0" presId="urn:microsoft.com/office/officeart/2005/8/layout/list1"/>
    <dgm:cxn modelId="{76217F72-F887-474D-AF70-108B0BA1AF17}" type="presParOf" srcId="{A0C66236-A161-4350-A6B3-03B02E00703C}" destId="{1B739312-30BE-4967-842C-29DEF70FD527}" srcOrd="5" destOrd="0" presId="urn:microsoft.com/office/officeart/2005/8/layout/list1"/>
    <dgm:cxn modelId="{A49FDDB3-D8A7-46C9-917C-57F0C0B74263}" type="presParOf" srcId="{A0C66236-A161-4350-A6B3-03B02E00703C}" destId="{C62C800E-F08A-4CB9-B35C-20747475FDE8}" srcOrd="6" destOrd="0" presId="urn:microsoft.com/office/officeart/2005/8/layout/list1"/>
    <dgm:cxn modelId="{81006F61-70C9-4D7D-AF15-6E9624E38432}" type="presParOf" srcId="{A0C66236-A161-4350-A6B3-03B02E00703C}" destId="{771A21EA-A6D0-420B-B45E-28E15EC49288}" srcOrd="7" destOrd="0" presId="urn:microsoft.com/office/officeart/2005/8/layout/list1"/>
    <dgm:cxn modelId="{80CE86C0-C5CC-4555-A973-5297A0B13EC9}" type="presParOf" srcId="{A0C66236-A161-4350-A6B3-03B02E00703C}" destId="{0A5EFAF0-ECF0-44A8-8B7B-89F1A46B8BF0}" srcOrd="8" destOrd="0" presId="urn:microsoft.com/office/officeart/2005/8/layout/list1"/>
    <dgm:cxn modelId="{709B81AE-9130-4A59-A625-AC614F69DFF6}" type="presParOf" srcId="{0A5EFAF0-ECF0-44A8-8B7B-89F1A46B8BF0}" destId="{E7007C32-47A0-49CA-9091-4D29C8BD076C}" srcOrd="0" destOrd="0" presId="urn:microsoft.com/office/officeart/2005/8/layout/list1"/>
    <dgm:cxn modelId="{0A1455CE-9D88-4DE6-A18E-8B51ACA3E359}" type="presParOf" srcId="{0A5EFAF0-ECF0-44A8-8B7B-89F1A46B8BF0}" destId="{3BAA65F3-4B5D-49CE-9732-77F4CEFFF05B}" srcOrd="1" destOrd="0" presId="urn:microsoft.com/office/officeart/2005/8/layout/list1"/>
    <dgm:cxn modelId="{ACB27E58-846B-49D2-8800-C0196139770D}" type="presParOf" srcId="{A0C66236-A161-4350-A6B3-03B02E00703C}" destId="{7EAE0B95-FB80-4BD7-A642-E75B0E574C85}" srcOrd="9" destOrd="0" presId="urn:microsoft.com/office/officeart/2005/8/layout/list1"/>
    <dgm:cxn modelId="{A146E2A1-BD71-4E52-B9ED-F012856E8609}" type="presParOf" srcId="{A0C66236-A161-4350-A6B3-03B02E00703C}" destId="{65BBE4C9-F4AC-494D-BC40-0672E8C9D653}" srcOrd="10" destOrd="0" presId="urn:microsoft.com/office/officeart/2005/8/layout/list1"/>
    <dgm:cxn modelId="{FF50C26B-C8B4-4053-8D9D-6993AD107EE7}" type="presParOf" srcId="{A0C66236-A161-4350-A6B3-03B02E00703C}" destId="{448BA792-D229-473E-9781-B811610316F4}" srcOrd="11" destOrd="0" presId="urn:microsoft.com/office/officeart/2005/8/layout/list1"/>
    <dgm:cxn modelId="{5948F82A-FE7A-417B-A9E0-CFCDAACD67FD}" type="presParOf" srcId="{A0C66236-A161-4350-A6B3-03B02E00703C}" destId="{25C94720-9627-44D6-B403-306F01E59DA1}" srcOrd="12" destOrd="0" presId="urn:microsoft.com/office/officeart/2005/8/layout/list1"/>
    <dgm:cxn modelId="{127B2E4A-FED8-4C4E-B9A1-EA5A803BD622}" type="presParOf" srcId="{25C94720-9627-44D6-B403-306F01E59DA1}" destId="{A65272B0-E493-44B0-9652-4B6ED28C8D85}" srcOrd="0" destOrd="0" presId="urn:microsoft.com/office/officeart/2005/8/layout/list1"/>
    <dgm:cxn modelId="{5173EC0C-CB01-4035-B870-4D9369BAD3CB}" type="presParOf" srcId="{25C94720-9627-44D6-B403-306F01E59DA1}" destId="{75164AEB-A7F0-4964-B3D5-9C22F6A582B5}" srcOrd="1" destOrd="0" presId="urn:microsoft.com/office/officeart/2005/8/layout/list1"/>
    <dgm:cxn modelId="{2CE05534-8ED2-4F0B-9386-1B33D3D4206B}" type="presParOf" srcId="{A0C66236-A161-4350-A6B3-03B02E00703C}" destId="{EA6AD9EE-6C2D-4580-B5FC-65E675E23D46}" srcOrd="13" destOrd="0" presId="urn:microsoft.com/office/officeart/2005/8/layout/list1"/>
    <dgm:cxn modelId="{4D95F7D6-A81C-4DCE-9360-6FD1F0A91BB7}" type="presParOf" srcId="{A0C66236-A161-4350-A6B3-03B02E00703C}" destId="{254D50DD-872C-493C-A357-F99A00CD2A3F}" srcOrd="14" destOrd="0" presId="urn:microsoft.com/office/officeart/2005/8/layout/list1"/>
    <dgm:cxn modelId="{A3337886-5195-4AD3-BF31-1ACB9C413F04}" type="presParOf" srcId="{A0C66236-A161-4350-A6B3-03B02E00703C}" destId="{9E643E75-DFDE-4B61-BD13-C4CE5B098DF9}" srcOrd="15" destOrd="0" presId="urn:microsoft.com/office/officeart/2005/8/layout/list1"/>
    <dgm:cxn modelId="{DA369240-23A4-4BDE-B1F0-EE4CED76E6EB}" type="presParOf" srcId="{A0C66236-A161-4350-A6B3-03B02E00703C}" destId="{ADE615F3-FB0F-45D8-B1F0-3FB028025026}" srcOrd="16" destOrd="0" presId="urn:microsoft.com/office/officeart/2005/8/layout/list1"/>
    <dgm:cxn modelId="{EB48F875-E998-48EA-8FED-ACBD51A5D0BB}" type="presParOf" srcId="{ADE615F3-FB0F-45D8-B1F0-3FB028025026}" destId="{380921B1-5C73-4CB9-8D1C-46C7CFDB10FB}" srcOrd="0" destOrd="0" presId="urn:microsoft.com/office/officeart/2005/8/layout/list1"/>
    <dgm:cxn modelId="{1E9B2E27-9E63-4CC5-9B34-18E4F8396BF8}" type="presParOf" srcId="{ADE615F3-FB0F-45D8-B1F0-3FB028025026}" destId="{55742C03-CC57-48AA-9DB0-C12FFC398528}" srcOrd="1" destOrd="0" presId="urn:microsoft.com/office/officeart/2005/8/layout/list1"/>
    <dgm:cxn modelId="{6F7AAF66-83DF-40C5-9D75-27DEF0462B10}" type="presParOf" srcId="{A0C66236-A161-4350-A6B3-03B02E00703C}" destId="{22F9AF0D-66F3-4D13-ABB9-3EEBB8164D05}" srcOrd="17" destOrd="0" presId="urn:microsoft.com/office/officeart/2005/8/layout/list1"/>
    <dgm:cxn modelId="{4A7CA4A7-4B33-497E-B3EB-0F6DE7EFF9DC}" type="presParOf" srcId="{A0C66236-A161-4350-A6B3-03B02E00703C}" destId="{22D5C582-24EC-478F-A29E-EC0036DBBD6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3EF2F8-8787-433C-B12E-3F1384D6D9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FCE125-5309-48D6-9CCF-F8F1E3B0529B}">
      <dgm:prSet phldrT="[文本]" custT="1"/>
      <dgm:spPr/>
      <dgm:t>
        <a:bodyPr/>
        <a:lstStyle/>
        <a:p>
          <a:r>
            <a:rPr lang="en-US" altLang="zh-CN" sz="2400" b="1" dirty="0" err="1" smtClean="0">
              <a:solidFill>
                <a:schemeClr val="bg1"/>
              </a:solidFill>
            </a:rPr>
            <a:t>Git</a:t>
          </a:r>
          <a:r>
            <a:rPr lang="zh-CN" altLang="en-US" sz="2400" b="1" dirty="0" smtClean="0">
              <a:solidFill>
                <a:schemeClr val="bg1"/>
              </a:solidFill>
            </a:rPr>
            <a:t>简介</a:t>
          </a:r>
          <a:endParaRPr lang="zh-CN" altLang="en-US" sz="2400" b="1" dirty="0">
            <a:solidFill>
              <a:schemeClr val="bg1"/>
            </a:solidFill>
          </a:endParaRPr>
        </a:p>
      </dgm:t>
    </dgm:pt>
    <dgm:pt modelId="{E3290751-7CD1-4A00-B30F-043CCD5EB1A1}" cxnId="{77F74EF0-F80C-4E23-9594-446AE7E4F9D1}" type="parTrans">
      <dgm:prSet/>
      <dgm:spPr/>
      <dgm:t>
        <a:bodyPr/>
        <a:lstStyle/>
        <a:p>
          <a:endParaRPr lang="zh-CN" altLang="en-US" sz="2400" b="1"/>
        </a:p>
      </dgm:t>
    </dgm:pt>
    <dgm:pt modelId="{1AD6DA9A-3457-4828-B77D-A0FD97A805DB}" cxnId="{77F74EF0-F80C-4E23-9594-446AE7E4F9D1}" type="sibTrans">
      <dgm:prSet/>
      <dgm:spPr/>
      <dgm:t>
        <a:bodyPr/>
        <a:lstStyle/>
        <a:p>
          <a:endParaRPr lang="zh-CN" altLang="en-US" sz="2400" b="1"/>
        </a:p>
      </dgm:t>
    </dgm:pt>
    <dgm:pt modelId="{B85D4205-2EEC-4CF3-94F1-A96E142CF9C9}">
      <dgm:prSet phldrT="[文本]" custT="1"/>
      <dgm:spPr/>
      <dgm:t>
        <a:bodyPr/>
        <a:lstStyle/>
        <a:p>
          <a:r>
            <a:rPr lang="en-US" altLang="zh-CN" sz="2400" b="1" dirty="0" smtClean="0">
              <a:solidFill>
                <a:schemeClr val="bg1"/>
              </a:solidFill>
            </a:rPr>
            <a:t>SVN</a:t>
          </a:r>
          <a:r>
            <a:rPr lang="zh-CN" altLang="en-US" sz="2400" b="1" dirty="0" smtClean="0">
              <a:solidFill>
                <a:schemeClr val="bg1"/>
              </a:solidFill>
            </a:rPr>
            <a:t>的问题</a:t>
          </a:r>
          <a:endParaRPr lang="zh-CN" altLang="en-US" sz="2400" b="1" dirty="0">
            <a:solidFill>
              <a:schemeClr val="bg1"/>
            </a:solidFill>
          </a:endParaRPr>
        </a:p>
      </dgm:t>
    </dgm:pt>
    <dgm:pt modelId="{FD17D510-9E9D-4A82-9DEC-AEE581757B05}" cxnId="{C68A0F74-3B2E-4DB8-AA3D-40C8131047A2}" type="parTrans">
      <dgm:prSet/>
      <dgm:spPr/>
      <dgm:t>
        <a:bodyPr/>
        <a:lstStyle/>
        <a:p>
          <a:endParaRPr lang="zh-CN" altLang="en-US" sz="2400" b="1"/>
        </a:p>
      </dgm:t>
    </dgm:pt>
    <dgm:pt modelId="{853F4950-3ABE-4B45-8607-291B45DC44FA}" cxnId="{C68A0F74-3B2E-4DB8-AA3D-40C8131047A2}" type="sibTrans">
      <dgm:prSet/>
      <dgm:spPr/>
      <dgm:t>
        <a:bodyPr/>
        <a:lstStyle/>
        <a:p>
          <a:endParaRPr lang="zh-CN" altLang="en-US" sz="2400" b="1"/>
        </a:p>
      </dgm:t>
    </dgm:pt>
    <dgm:pt modelId="{B75B1D15-BF46-4878-826E-0D976B6605CC}">
      <dgm:prSet phldrT="[文本]" custT="1"/>
      <dgm:spPr/>
      <dgm:t>
        <a:bodyPr/>
        <a:lstStyle/>
        <a:p>
          <a:r>
            <a:rPr lang="en-US" altLang="zh-CN" sz="2400" b="1" dirty="0" err="1" smtClean="0">
              <a:solidFill>
                <a:schemeClr val="bg1"/>
              </a:solidFill>
            </a:rPr>
            <a:t>Git</a:t>
          </a:r>
          <a:r>
            <a:rPr lang="zh-CN" altLang="en-US" sz="2400" b="1" dirty="0" smtClean="0">
              <a:solidFill>
                <a:schemeClr val="bg1"/>
              </a:solidFill>
            </a:rPr>
            <a:t>的优势</a:t>
          </a:r>
          <a:endParaRPr lang="zh-CN" altLang="en-US" sz="2400" b="1" dirty="0">
            <a:solidFill>
              <a:schemeClr val="bg1"/>
            </a:solidFill>
          </a:endParaRPr>
        </a:p>
      </dgm:t>
    </dgm:pt>
    <dgm:pt modelId="{8D575E39-2580-4963-9E2F-EED23C279843}" cxnId="{5D6AB4FC-3E41-45DF-AA7A-B3160422CD1D}" type="parTrans">
      <dgm:prSet/>
      <dgm:spPr/>
      <dgm:t>
        <a:bodyPr/>
        <a:lstStyle/>
        <a:p>
          <a:endParaRPr lang="zh-CN" altLang="en-US" sz="2400" b="1"/>
        </a:p>
      </dgm:t>
    </dgm:pt>
    <dgm:pt modelId="{28144BC8-86DF-4C2B-9564-3E8D73BECCFA}" cxnId="{5D6AB4FC-3E41-45DF-AA7A-B3160422CD1D}" type="sibTrans">
      <dgm:prSet/>
      <dgm:spPr/>
      <dgm:t>
        <a:bodyPr/>
        <a:lstStyle/>
        <a:p>
          <a:endParaRPr lang="zh-CN" altLang="en-US" sz="2400" b="1"/>
        </a:p>
      </dgm:t>
    </dgm:pt>
    <dgm:pt modelId="{92AFAD0A-B02B-4F58-BDB2-7C85D87D20EB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FFC000"/>
              </a:solidFill>
            </a:rPr>
            <a:t>问题及讨论</a:t>
          </a:r>
          <a:endParaRPr lang="zh-CN" altLang="en-US" sz="2400" b="1" dirty="0">
            <a:solidFill>
              <a:srgbClr val="FFC000"/>
            </a:solidFill>
          </a:endParaRPr>
        </a:p>
      </dgm:t>
    </dgm:pt>
    <dgm:pt modelId="{743595B0-2A9F-4D85-9D6A-977DFC9ECF98}" cxnId="{D4E99651-3074-4467-ADFD-141BBF2610CF}" type="parTrans">
      <dgm:prSet/>
      <dgm:spPr/>
      <dgm:t>
        <a:bodyPr/>
        <a:lstStyle/>
        <a:p>
          <a:endParaRPr lang="zh-CN" altLang="en-US" sz="2400" b="1"/>
        </a:p>
      </dgm:t>
    </dgm:pt>
    <dgm:pt modelId="{EA94F9B8-B2FF-4697-8EAA-A2AEB2DEE74D}" cxnId="{D4E99651-3074-4467-ADFD-141BBF2610CF}" type="sibTrans">
      <dgm:prSet/>
      <dgm:spPr/>
      <dgm:t>
        <a:bodyPr/>
        <a:lstStyle/>
        <a:p>
          <a:endParaRPr lang="zh-CN" altLang="en-US" sz="2400" b="1"/>
        </a:p>
      </dgm:t>
    </dgm:pt>
    <dgm:pt modelId="{B2F3A483-3C8A-475D-AEEC-677AD7D79E4B}">
      <dgm:prSet phldrT="[文本]" custT="1"/>
      <dgm:spPr/>
      <dgm:t>
        <a:bodyPr/>
        <a:lstStyle/>
        <a:p>
          <a:r>
            <a:rPr lang="en-US" altLang="zh-CN" sz="2400" b="1" dirty="0" err="1" smtClean="0">
              <a:solidFill>
                <a:schemeClr val="bg1"/>
              </a:solidFill>
            </a:rPr>
            <a:t>Git</a:t>
          </a:r>
          <a:r>
            <a:rPr lang="zh-CN" altLang="en-US" sz="2400" b="1" dirty="0" smtClean="0">
              <a:solidFill>
                <a:schemeClr val="bg1"/>
              </a:solidFill>
            </a:rPr>
            <a:t>实现方案</a:t>
          </a:r>
          <a:endParaRPr lang="zh-CN" altLang="en-US" sz="2400" b="1" dirty="0">
            <a:solidFill>
              <a:schemeClr val="bg1"/>
            </a:solidFill>
          </a:endParaRPr>
        </a:p>
      </dgm:t>
    </dgm:pt>
    <dgm:pt modelId="{504992FA-20A4-4FBC-A3A7-07CCB27EF7E1}" cxnId="{B17EE17F-6E5B-4B48-8257-93B7C5BA64A9}" type="parTrans">
      <dgm:prSet/>
      <dgm:spPr/>
      <dgm:t>
        <a:bodyPr/>
        <a:lstStyle/>
        <a:p>
          <a:endParaRPr lang="zh-CN" altLang="en-US" sz="2400" b="1"/>
        </a:p>
      </dgm:t>
    </dgm:pt>
    <dgm:pt modelId="{8E6B83AD-A938-4B20-BD5C-02EF2BBF9981}" cxnId="{B17EE17F-6E5B-4B48-8257-93B7C5BA64A9}" type="sibTrans">
      <dgm:prSet/>
      <dgm:spPr/>
      <dgm:t>
        <a:bodyPr/>
        <a:lstStyle/>
        <a:p>
          <a:endParaRPr lang="zh-CN" altLang="en-US" sz="2400" b="1"/>
        </a:p>
      </dgm:t>
    </dgm:pt>
    <dgm:pt modelId="{A0C66236-A161-4350-A6B3-03B02E00703C}" type="pres">
      <dgm:prSet presAssocID="{353EF2F8-8787-433C-B12E-3F1384D6D95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439BAF-C034-4097-94B2-3A75D43F6190}" type="pres">
      <dgm:prSet presAssocID="{7EFCE125-5309-48D6-9CCF-F8F1E3B0529B}" presName="parentLin" presStyleCnt="0"/>
      <dgm:spPr/>
    </dgm:pt>
    <dgm:pt modelId="{A9FF3BDF-4D2A-4B7A-93F3-805DFCFB02BD}" type="pres">
      <dgm:prSet presAssocID="{7EFCE125-5309-48D6-9CCF-F8F1E3B0529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63173F39-9A4B-425B-943A-BB0FEFF7BCF1}" type="pres">
      <dgm:prSet presAssocID="{7EFCE125-5309-48D6-9CCF-F8F1E3B0529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3C16FB-6B86-44D1-AC80-6A32EA06C84E}" type="pres">
      <dgm:prSet presAssocID="{7EFCE125-5309-48D6-9CCF-F8F1E3B0529B}" presName="negativeSpace" presStyleCnt="0"/>
      <dgm:spPr/>
    </dgm:pt>
    <dgm:pt modelId="{57671BCB-2547-41DB-987E-11598BF532FC}" type="pres">
      <dgm:prSet presAssocID="{7EFCE125-5309-48D6-9CCF-F8F1E3B0529B}" presName="childText" presStyleLbl="conFgAcc1" presStyleIdx="0" presStyleCnt="5">
        <dgm:presLayoutVars>
          <dgm:bulletEnabled val="1"/>
        </dgm:presLayoutVars>
      </dgm:prSet>
      <dgm:spPr/>
    </dgm:pt>
    <dgm:pt modelId="{83FF73DE-92C3-4575-BBA8-ABE6CD2DF85B}" type="pres">
      <dgm:prSet presAssocID="{1AD6DA9A-3457-4828-B77D-A0FD97A805DB}" presName="spaceBetweenRectangles" presStyleCnt="0"/>
      <dgm:spPr/>
    </dgm:pt>
    <dgm:pt modelId="{BB2A2F21-A875-4515-B24B-51E591E3B0C3}" type="pres">
      <dgm:prSet presAssocID="{B85D4205-2EEC-4CF3-94F1-A96E142CF9C9}" presName="parentLin" presStyleCnt="0"/>
      <dgm:spPr/>
    </dgm:pt>
    <dgm:pt modelId="{A34C9045-E3F4-4299-AF6A-0BBFD8C6D4AE}" type="pres">
      <dgm:prSet presAssocID="{B85D4205-2EEC-4CF3-94F1-A96E142CF9C9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2ACB779-720C-4408-BECE-D632E229BA53}" type="pres">
      <dgm:prSet presAssocID="{B85D4205-2EEC-4CF3-94F1-A96E142CF9C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739312-30BE-4967-842C-29DEF70FD527}" type="pres">
      <dgm:prSet presAssocID="{B85D4205-2EEC-4CF3-94F1-A96E142CF9C9}" presName="negativeSpace" presStyleCnt="0"/>
      <dgm:spPr/>
    </dgm:pt>
    <dgm:pt modelId="{C62C800E-F08A-4CB9-B35C-20747475FDE8}" type="pres">
      <dgm:prSet presAssocID="{B85D4205-2EEC-4CF3-94F1-A96E142CF9C9}" presName="childText" presStyleLbl="conFgAcc1" presStyleIdx="1" presStyleCnt="5">
        <dgm:presLayoutVars>
          <dgm:bulletEnabled val="1"/>
        </dgm:presLayoutVars>
      </dgm:prSet>
      <dgm:spPr/>
    </dgm:pt>
    <dgm:pt modelId="{771A21EA-A6D0-420B-B45E-28E15EC49288}" type="pres">
      <dgm:prSet presAssocID="{853F4950-3ABE-4B45-8607-291B45DC44FA}" presName="spaceBetweenRectangles" presStyleCnt="0"/>
      <dgm:spPr/>
    </dgm:pt>
    <dgm:pt modelId="{0A5EFAF0-ECF0-44A8-8B7B-89F1A46B8BF0}" type="pres">
      <dgm:prSet presAssocID="{B75B1D15-BF46-4878-826E-0D976B6605CC}" presName="parentLin" presStyleCnt="0"/>
      <dgm:spPr/>
    </dgm:pt>
    <dgm:pt modelId="{E7007C32-47A0-49CA-9091-4D29C8BD076C}" type="pres">
      <dgm:prSet presAssocID="{B75B1D15-BF46-4878-826E-0D976B6605CC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3BAA65F3-4B5D-49CE-9732-77F4CEFFF05B}" type="pres">
      <dgm:prSet presAssocID="{B75B1D15-BF46-4878-826E-0D976B6605C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AE0B95-FB80-4BD7-A642-E75B0E574C85}" type="pres">
      <dgm:prSet presAssocID="{B75B1D15-BF46-4878-826E-0D976B6605CC}" presName="negativeSpace" presStyleCnt="0"/>
      <dgm:spPr/>
    </dgm:pt>
    <dgm:pt modelId="{65BBE4C9-F4AC-494D-BC40-0672E8C9D653}" type="pres">
      <dgm:prSet presAssocID="{B75B1D15-BF46-4878-826E-0D976B6605CC}" presName="childText" presStyleLbl="conFgAcc1" presStyleIdx="2" presStyleCnt="5">
        <dgm:presLayoutVars>
          <dgm:bulletEnabled val="1"/>
        </dgm:presLayoutVars>
      </dgm:prSet>
      <dgm:spPr/>
    </dgm:pt>
    <dgm:pt modelId="{448BA792-D229-473E-9781-B811610316F4}" type="pres">
      <dgm:prSet presAssocID="{28144BC8-86DF-4C2B-9564-3E8D73BECCFA}" presName="spaceBetweenRectangles" presStyleCnt="0"/>
      <dgm:spPr/>
    </dgm:pt>
    <dgm:pt modelId="{25C94720-9627-44D6-B403-306F01E59DA1}" type="pres">
      <dgm:prSet presAssocID="{B2F3A483-3C8A-475D-AEEC-677AD7D79E4B}" presName="parentLin" presStyleCnt="0"/>
      <dgm:spPr/>
    </dgm:pt>
    <dgm:pt modelId="{A65272B0-E493-44B0-9652-4B6ED28C8D85}" type="pres">
      <dgm:prSet presAssocID="{B2F3A483-3C8A-475D-AEEC-677AD7D79E4B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75164AEB-A7F0-4964-B3D5-9C22F6A582B5}" type="pres">
      <dgm:prSet presAssocID="{B2F3A483-3C8A-475D-AEEC-677AD7D79E4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6AD9EE-6C2D-4580-B5FC-65E675E23D46}" type="pres">
      <dgm:prSet presAssocID="{B2F3A483-3C8A-475D-AEEC-677AD7D79E4B}" presName="negativeSpace" presStyleCnt="0"/>
      <dgm:spPr/>
    </dgm:pt>
    <dgm:pt modelId="{254D50DD-872C-493C-A357-F99A00CD2A3F}" type="pres">
      <dgm:prSet presAssocID="{B2F3A483-3C8A-475D-AEEC-677AD7D79E4B}" presName="childText" presStyleLbl="conFgAcc1" presStyleIdx="3" presStyleCnt="5">
        <dgm:presLayoutVars>
          <dgm:bulletEnabled val="1"/>
        </dgm:presLayoutVars>
      </dgm:prSet>
      <dgm:spPr/>
    </dgm:pt>
    <dgm:pt modelId="{9E643E75-DFDE-4B61-BD13-C4CE5B098DF9}" type="pres">
      <dgm:prSet presAssocID="{8E6B83AD-A938-4B20-BD5C-02EF2BBF9981}" presName="spaceBetweenRectangles" presStyleCnt="0"/>
      <dgm:spPr/>
    </dgm:pt>
    <dgm:pt modelId="{ADE615F3-FB0F-45D8-B1F0-3FB028025026}" type="pres">
      <dgm:prSet presAssocID="{92AFAD0A-B02B-4F58-BDB2-7C85D87D20EB}" presName="parentLin" presStyleCnt="0"/>
      <dgm:spPr/>
    </dgm:pt>
    <dgm:pt modelId="{380921B1-5C73-4CB9-8D1C-46C7CFDB10FB}" type="pres">
      <dgm:prSet presAssocID="{92AFAD0A-B02B-4F58-BDB2-7C85D87D20EB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55742C03-CC57-48AA-9DB0-C12FFC398528}" type="pres">
      <dgm:prSet presAssocID="{92AFAD0A-B02B-4F58-BDB2-7C85D87D20E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F9AF0D-66F3-4D13-ABB9-3EEBB8164D05}" type="pres">
      <dgm:prSet presAssocID="{92AFAD0A-B02B-4F58-BDB2-7C85D87D20EB}" presName="negativeSpace" presStyleCnt="0"/>
      <dgm:spPr/>
    </dgm:pt>
    <dgm:pt modelId="{22D5C582-24EC-478F-A29E-EC0036DBBD6A}" type="pres">
      <dgm:prSet presAssocID="{92AFAD0A-B02B-4F58-BDB2-7C85D87D20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D6AB4FC-3E41-45DF-AA7A-B3160422CD1D}" srcId="{353EF2F8-8787-433C-B12E-3F1384D6D956}" destId="{B75B1D15-BF46-4878-826E-0D976B6605CC}" srcOrd="2" destOrd="0" parTransId="{8D575E39-2580-4963-9E2F-EED23C279843}" sibTransId="{28144BC8-86DF-4C2B-9564-3E8D73BECCFA}"/>
    <dgm:cxn modelId="{9C74EBA7-CB2C-428E-B630-1C8D7D6B2B47}" type="presOf" srcId="{92AFAD0A-B02B-4F58-BDB2-7C85D87D20EB}" destId="{55742C03-CC57-48AA-9DB0-C12FFC398528}" srcOrd="1" destOrd="0" presId="urn:microsoft.com/office/officeart/2005/8/layout/list1"/>
    <dgm:cxn modelId="{D4E99651-3074-4467-ADFD-141BBF2610CF}" srcId="{353EF2F8-8787-433C-B12E-3F1384D6D956}" destId="{92AFAD0A-B02B-4F58-BDB2-7C85D87D20EB}" srcOrd="4" destOrd="0" parTransId="{743595B0-2A9F-4D85-9D6A-977DFC9ECF98}" sibTransId="{EA94F9B8-B2FF-4697-8EAA-A2AEB2DEE74D}"/>
    <dgm:cxn modelId="{D0D57983-8AED-403B-AD8E-4082BFA1C661}" type="presOf" srcId="{B85D4205-2EEC-4CF3-94F1-A96E142CF9C9}" destId="{22ACB779-720C-4408-BECE-D632E229BA53}" srcOrd="1" destOrd="0" presId="urn:microsoft.com/office/officeart/2005/8/layout/list1"/>
    <dgm:cxn modelId="{B87EBDD6-96F4-452D-AC4F-EFB741B6A0B1}" type="presOf" srcId="{7EFCE125-5309-48D6-9CCF-F8F1E3B0529B}" destId="{63173F39-9A4B-425B-943A-BB0FEFF7BCF1}" srcOrd="1" destOrd="0" presId="urn:microsoft.com/office/officeart/2005/8/layout/list1"/>
    <dgm:cxn modelId="{519FA706-3372-4095-84E9-13071A483F9E}" type="presOf" srcId="{B2F3A483-3C8A-475D-AEEC-677AD7D79E4B}" destId="{75164AEB-A7F0-4964-B3D5-9C22F6A582B5}" srcOrd="1" destOrd="0" presId="urn:microsoft.com/office/officeart/2005/8/layout/list1"/>
    <dgm:cxn modelId="{9095E953-93B0-4095-989A-0F5E90658C0C}" type="presOf" srcId="{92AFAD0A-B02B-4F58-BDB2-7C85D87D20EB}" destId="{380921B1-5C73-4CB9-8D1C-46C7CFDB10FB}" srcOrd="0" destOrd="0" presId="urn:microsoft.com/office/officeart/2005/8/layout/list1"/>
    <dgm:cxn modelId="{77F74EF0-F80C-4E23-9594-446AE7E4F9D1}" srcId="{353EF2F8-8787-433C-B12E-3F1384D6D956}" destId="{7EFCE125-5309-48D6-9CCF-F8F1E3B0529B}" srcOrd="0" destOrd="0" parTransId="{E3290751-7CD1-4A00-B30F-043CCD5EB1A1}" sibTransId="{1AD6DA9A-3457-4828-B77D-A0FD97A805DB}"/>
    <dgm:cxn modelId="{C68A0F74-3B2E-4DB8-AA3D-40C8131047A2}" srcId="{353EF2F8-8787-433C-B12E-3F1384D6D956}" destId="{B85D4205-2EEC-4CF3-94F1-A96E142CF9C9}" srcOrd="1" destOrd="0" parTransId="{FD17D510-9E9D-4A82-9DEC-AEE581757B05}" sibTransId="{853F4950-3ABE-4B45-8607-291B45DC44FA}"/>
    <dgm:cxn modelId="{AB1B86A8-6086-4A8F-AE82-313F0BD7947C}" type="presOf" srcId="{353EF2F8-8787-433C-B12E-3F1384D6D956}" destId="{A0C66236-A161-4350-A6B3-03B02E00703C}" srcOrd="0" destOrd="0" presId="urn:microsoft.com/office/officeart/2005/8/layout/list1"/>
    <dgm:cxn modelId="{34EAC38A-9564-4644-8917-92DC224785DB}" type="presOf" srcId="{7EFCE125-5309-48D6-9CCF-F8F1E3B0529B}" destId="{A9FF3BDF-4D2A-4B7A-93F3-805DFCFB02BD}" srcOrd="0" destOrd="0" presId="urn:microsoft.com/office/officeart/2005/8/layout/list1"/>
    <dgm:cxn modelId="{1DD571ED-0E5F-4D0F-A2BC-040F2AAFD3AD}" type="presOf" srcId="{B75B1D15-BF46-4878-826E-0D976B6605CC}" destId="{E7007C32-47A0-49CA-9091-4D29C8BD076C}" srcOrd="0" destOrd="0" presId="urn:microsoft.com/office/officeart/2005/8/layout/list1"/>
    <dgm:cxn modelId="{DD22477A-6704-431E-A096-CA0D71F9FA50}" type="presOf" srcId="{B85D4205-2EEC-4CF3-94F1-A96E142CF9C9}" destId="{A34C9045-E3F4-4299-AF6A-0BBFD8C6D4AE}" srcOrd="0" destOrd="0" presId="urn:microsoft.com/office/officeart/2005/8/layout/list1"/>
    <dgm:cxn modelId="{2E6C3D2E-E08D-49AA-9435-FA016D46011F}" type="presOf" srcId="{B75B1D15-BF46-4878-826E-0D976B6605CC}" destId="{3BAA65F3-4B5D-49CE-9732-77F4CEFFF05B}" srcOrd="1" destOrd="0" presId="urn:microsoft.com/office/officeart/2005/8/layout/list1"/>
    <dgm:cxn modelId="{07966D3C-E4CA-4430-9596-2296B1F86C23}" type="presOf" srcId="{B2F3A483-3C8A-475D-AEEC-677AD7D79E4B}" destId="{A65272B0-E493-44B0-9652-4B6ED28C8D85}" srcOrd="0" destOrd="0" presId="urn:microsoft.com/office/officeart/2005/8/layout/list1"/>
    <dgm:cxn modelId="{B17EE17F-6E5B-4B48-8257-93B7C5BA64A9}" srcId="{353EF2F8-8787-433C-B12E-3F1384D6D956}" destId="{B2F3A483-3C8A-475D-AEEC-677AD7D79E4B}" srcOrd="3" destOrd="0" parTransId="{504992FA-20A4-4FBC-A3A7-07CCB27EF7E1}" sibTransId="{8E6B83AD-A938-4B20-BD5C-02EF2BBF9981}"/>
    <dgm:cxn modelId="{0050E6D4-C1B9-4E64-82AF-73B3CCFB4CD8}" type="presParOf" srcId="{A0C66236-A161-4350-A6B3-03B02E00703C}" destId="{43439BAF-C034-4097-94B2-3A75D43F6190}" srcOrd="0" destOrd="0" presId="urn:microsoft.com/office/officeart/2005/8/layout/list1"/>
    <dgm:cxn modelId="{8C5DF2A0-531F-4035-B6F2-04637B205192}" type="presParOf" srcId="{43439BAF-C034-4097-94B2-3A75D43F6190}" destId="{A9FF3BDF-4D2A-4B7A-93F3-805DFCFB02BD}" srcOrd="0" destOrd="0" presId="urn:microsoft.com/office/officeart/2005/8/layout/list1"/>
    <dgm:cxn modelId="{A5DB91FC-0165-4152-A23F-36E9760C43D9}" type="presParOf" srcId="{43439BAF-C034-4097-94B2-3A75D43F6190}" destId="{63173F39-9A4B-425B-943A-BB0FEFF7BCF1}" srcOrd="1" destOrd="0" presId="urn:microsoft.com/office/officeart/2005/8/layout/list1"/>
    <dgm:cxn modelId="{94F2E83B-5463-4AEE-9442-5326F660E206}" type="presParOf" srcId="{A0C66236-A161-4350-A6B3-03B02E00703C}" destId="{E03C16FB-6B86-44D1-AC80-6A32EA06C84E}" srcOrd="1" destOrd="0" presId="urn:microsoft.com/office/officeart/2005/8/layout/list1"/>
    <dgm:cxn modelId="{C641C1A2-B133-412C-B450-E051C27ACCC7}" type="presParOf" srcId="{A0C66236-A161-4350-A6B3-03B02E00703C}" destId="{57671BCB-2547-41DB-987E-11598BF532FC}" srcOrd="2" destOrd="0" presId="urn:microsoft.com/office/officeart/2005/8/layout/list1"/>
    <dgm:cxn modelId="{9F5B309D-107B-4597-9A1D-F7DB297B5A69}" type="presParOf" srcId="{A0C66236-A161-4350-A6B3-03B02E00703C}" destId="{83FF73DE-92C3-4575-BBA8-ABE6CD2DF85B}" srcOrd="3" destOrd="0" presId="urn:microsoft.com/office/officeart/2005/8/layout/list1"/>
    <dgm:cxn modelId="{3EF6EADD-2CDA-4554-9769-485A8276E4F8}" type="presParOf" srcId="{A0C66236-A161-4350-A6B3-03B02E00703C}" destId="{BB2A2F21-A875-4515-B24B-51E591E3B0C3}" srcOrd="4" destOrd="0" presId="urn:microsoft.com/office/officeart/2005/8/layout/list1"/>
    <dgm:cxn modelId="{D06F3EC1-F13C-4DA5-8E22-9BDF91C02239}" type="presParOf" srcId="{BB2A2F21-A875-4515-B24B-51E591E3B0C3}" destId="{A34C9045-E3F4-4299-AF6A-0BBFD8C6D4AE}" srcOrd="0" destOrd="0" presId="urn:microsoft.com/office/officeart/2005/8/layout/list1"/>
    <dgm:cxn modelId="{7052B7AA-D107-477F-B64B-F5AA07135661}" type="presParOf" srcId="{BB2A2F21-A875-4515-B24B-51E591E3B0C3}" destId="{22ACB779-720C-4408-BECE-D632E229BA53}" srcOrd="1" destOrd="0" presId="urn:microsoft.com/office/officeart/2005/8/layout/list1"/>
    <dgm:cxn modelId="{975CD84B-4534-47E4-9C1E-49777963350A}" type="presParOf" srcId="{A0C66236-A161-4350-A6B3-03B02E00703C}" destId="{1B739312-30BE-4967-842C-29DEF70FD527}" srcOrd="5" destOrd="0" presId="urn:microsoft.com/office/officeart/2005/8/layout/list1"/>
    <dgm:cxn modelId="{14625B20-CF6F-486C-BD4F-0F82FB3B6014}" type="presParOf" srcId="{A0C66236-A161-4350-A6B3-03B02E00703C}" destId="{C62C800E-F08A-4CB9-B35C-20747475FDE8}" srcOrd="6" destOrd="0" presId="urn:microsoft.com/office/officeart/2005/8/layout/list1"/>
    <dgm:cxn modelId="{C18B76FA-3A83-41FF-9E79-3D3A1A47D914}" type="presParOf" srcId="{A0C66236-A161-4350-A6B3-03B02E00703C}" destId="{771A21EA-A6D0-420B-B45E-28E15EC49288}" srcOrd="7" destOrd="0" presId="urn:microsoft.com/office/officeart/2005/8/layout/list1"/>
    <dgm:cxn modelId="{4388671D-3F92-4E2E-B4D2-CEE22446CABD}" type="presParOf" srcId="{A0C66236-A161-4350-A6B3-03B02E00703C}" destId="{0A5EFAF0-ECF0-44A8-8B7B-89F1A46B8BF0}" srcOrd="8" destOrd="0" presId="urn:microsoft.com/office/officeart/2005/8/layout/list1"/>
    <dgm:cxn modelId="{9758342F-A059-4D40-B522-070D9AF903F6}" type="presParOf" srcId="{0A5EFAF0-ECF0-44A8-8B7B-89F1A46B8BF0}" destId="{E7007C32-47A0-49CA-9091-4D29C8BD076C}" srcOrd="0" destOrd="0" presId="urn:microsoft.com/office/officeart/2005/8/layout/list1"/>
    <dgm:cxn modelId="{8D46DDAA-03EB-4613-B3D7-833A8AADE907}" type="presParOf" srcId="{0A5EFAF0-ECF0-44A8-8B7B-89F1A46B8BF0}" destId="{3BAA65F3-4B5D-49CE-9732-77F4CEFFF05B}" srcOrd="1" destOrd="0" presId="urn:microsoft.com/office/officeart/2005/8/layout/list1"/>
    <dgm:cxn modelId="{3B5E46CA-A8B5-4959-836F-50FB789ED151}" type="presParOf" srcId="{A0C66236-A161-4350-A6B3-03B02E00703C}" destId="{7EAE0B95-FB80-4BD7-A642-E75B0E574C85}" srcOrd="9" destOrd="0" presId="urn:microsoft.com/office/officeart/2005/8/layout/list1"/>
    <dgm:cxn modelId="{44CAB6F2-5A8C-446B-8C0D-9660DD57A2E9}" type="presParOf" srcId="{A0C66236-A161-4350-A6B3-03B02E00703C}" destId="{65BBE4C9-F4AC-494D-BC40-0672E8C9D653}" srcOrd="10" destOrd="0" presId="urn:microsoft.com/office/officeart/2005/8/layout/list1"/>
    <dgm:cxn modelId="{9F2EBFFC-2054-4658-9707-B547CAC6FC6E}" type="presParOf" srcId="{A0C66236-A161-4350-A6B3-03B02E00703C}" destId="{448BA792-D229-473E-9781-B811610316F4}" srcOrd="11" destOrd="0" presId="urn:microsoft.com/office/officeart/2005/8/layout/list1"/>
    <dgm:cxn modelId="{E56BE923-EC1A-45DC-AE13-6BA08FC13933}" type="presParOf" srcId="{A0C66236-A161-4350-A6B3-03B02E00703C}" destId="{25C94720-9627-44D6-B403-306F01E59DA1}" srcOrd="12" destOrd="0" presId="urn:microsoft.com/office/officeart/2005/8/layout/list1"/>
    <dgm:cxn modelId="{F096AE4B-A21C-4B7B-A0A7-CF22703701E7}" type="presParOf" srcId="{25C94720-9627-44D6-B403-306F01E59DA1}" destId="{A65272B0-E493-44B0-9652-4B6ED28C8D85}" srcOrd="0" destOrd="0" presId="urn:microsoft.com/office/officeart/2005/8/layout/list1"/>
    <dgm:cxn modelId="{2511B625-1B07-4EF3-8980-2E857E924A03}" type="presParOf" srcId="{25C94720-9627-44D6-B403-306F01E59DA1}" destId="{75164AEB-A7F0-4964-B3D5-9C22F6A582B5}" srcOrd="1" destOrd="0" presId="urn:microsoft.com/office/officeart/2005/8/layout/list1"/>
    <dgm:cxn modelId="{C469AB2F-E537-49BC-8493-FA4E3EADD548}" type="presParOf" srcId="{A0C66236-A161-4350-A6B3-03B02E00703C}" destId="{EA6AD9EE-6C2D-4580-B5FC-65E675E23D46}" srcOrd="13" destOrd="0" presId="urn:microsoft.com/office/officeart/2005/8/layout/list1"/>
    <dgm:cxn modelId="{059655E1-E5C6-4AF8-A022-04F905E02153}" type="presParOf" srcId="{A0C66236-A161-4350-A6B3-03B02E00703C}" destId="{254D50DD-872C-493C-A357-F99A00CD2A3F}" srcOrd="14" destOrd="0" presId="urn:microsoft.com/office/officeart/2005/8/layout/list1"/>
    <dgm:cxn modelId="{CD8C2A7C-E145-4E4C-AB01-B12DC4297A5D}" type="presParOf" srcId="{A0C66236-A161-4350-A6B3-03B02E00703C}" destId="{9E643E75-DFDE-4B61-BD13-C4CE5B098DF9}" srcOrd="15" destOrd="0" presId="urn:microsoft.com/office/officeart/2005/8/layout/list1"/>
    <dgm:cxn modelId="{4CFC1EE1-D87F-4FD7-9BDD-F83A96010C67}" type="presParOf" srcId="{A0C66236-A161-4350-A6B3-03B02E00703C}" destId="{ADE615F3-FB0F-45D8-B1F0-3FB028025026}" srcOrd="16" destOrd="0" presId="urn:microsoft.com/office/officeart/2005/8/layout/list1"/>
    <dgm:cxn modelId="{EB5A9284-F1CA-4F35-9794-BB5C08D5BA76}" type="presParOf" srcId="{ADE615F3-FB0F-45D8-B1F0-3FB028025026}" destId="{380921B1-5C73-4CB9-8D1C-46C7CFDB10FB}" srcOrd="0" destOrd="0" presId="urn:microsoft.com/office/officeart/2005/8/layout/list1"/>
    <dgm:cxn modelId="{D1EF7171-0633-4B54-B5D7-BD24323BF3B8}" type="presParOf" srcId="{ADE615F3-FB0F-45D8-B1F0-3FB028025026}" destId="{55742C03-CC57-48AA-9DB0-C12FFC398528}" srcOrd="1" destOrd="0" presId="urn:microsoft.com/office/officeart/2005/8/layout/list1"/>
    <dgm:cxn modelId="{A4D3F1C1-2C7A-4D42-8E33-CF55240D4BD9}" type="presParOf" srcId="{A0C66236-A161-4350-A6B3-03B02E00703C}" destId="{22F9AF0D-66F3-4D13-ABB9-3EEBB8164D05}" srcOrd="17" destOrd="0" presId="urn:microsoft.com/office/officeart/2005/8/layout/list1"/>
    <dgm:cxn modelId="{2B04BD1D-6A5F-46F9-8BF7-23A65C290A43}" type="presParOf" srcId="{A0C66236-A161-4350-A6B3-03B02E00703C}" destId="{22D5C582-24EC-478F-A29E-EC0036DBBD6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71BCB-2547-41DB-987E-11598BF532FC}">
      <dsp:nvSpPr>
        <dsp:cNvPr id="0" name=""/>
        <dsp:cNvSpPr/>
      </dsp:nvSpPr>
      <dsp:spPr>
        <a:xfrm>
          <a:off x="0" y="276779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73F39-9A4B-425B-943A-BB0FEFF7BCF1}">
      <dsp:nvSpPr>
        <dsp:cNvPr id="0" name=""/>
        <dsp:cNvSpPr/>
      </dsp:nvSpPr>
      <dsp:spPr>
        <a:xfrm>
          <a:off x="340266" y="84899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>
              <a:solidFill>
                <a:srgbClr val="FFC000"/>
              </a:solidFill>
            </a:rPr>
            <a:t>Git</a:t>
          </a:r>
          <a:r>
            <a:rPr lang="zh-CN" altLang="en-US" sz="2400" b="1" kern="1200" dirty="0" smtClean="0">
              <a:solidFill>
                <a:srgbClr val="FFC000"/>
              </a:solidFill>
            </a:rPr>
            <a:t>简介</a:t>
          </a:r>
          <a:endParaRPr lang="zh-CN" altLang="en-US" sz="2400" b="1" kern="1200" dirty="0">
            <a:solidFill>
              <a:srgbClr val="FFC000"/>
            </a:solidFill>
          </a:endParaRPr>
        </a:p>
      </dsp:txBody>
      <dsp:txXfrm>
        <a:off x="359000" y="103633"/>
        <a:ext cx="4726259" cy="346292"/>
      </dsp:txXfrm>
    </dsp:sp>
    <dsp:sp modelId="{C62C800E-F08A-4CB9-B35C-20747475FDE8}">
      <dsp:nvSpPr>
        <dsp:cNvPr id="0" name=""/>
        <dsp:cNvSpPr/>
      </dsp:nvSpPr>
      <dsp:spPr>
        <a:xfrm>
          <a:off x="0" y="866459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CB779-720C-4408-BECE-D632E229BA53}">
      <dsp:nvSpPr>
        <dsp:cNvPr id="0" name=""/>
        <dsp:cNvSpPr/>
      </dsp:nvSpPr>
      <dsp:spPr>
        <a:xfrm>
          <a:off x="340266" y="674579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SVN</a:t>
          </a:r>
          <a:r>
            <a:rPr lang="zh-CN" altLang="en-US" sz="2400" b="1" kern="1200" dirty="0" smtClean="0"/>
            <a:t>的问题</a:t>
          </a:r>
          <a:endParaRPr lang="zh-CN" altLang="en-US" sz="2400" b="1" kern="1200" dirty="0"/>
        </a:p>
      </dsp:txBody>
      <dsp:txXfrm>
        <a:off x="359000" y="693313"/>
        <a:ext cx="4726259" cy="346292"/>
      </dsp:txXfrm>
    </dsp:sp>
    <dsp:sp modelId="{65BBE4C9-F4AC-494D-BC40-0672E8C9D653}">
      <dsp:nvSpPr>
        <dsp:cNvPr id="0" name=""/>
        <dsp:cNvSpPr/>
      </dsp:nvSpPr>
      <dsp:spPr>
        <a:xfrm>
          <a:off x="0" y="1456139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A65F3-4B5D-49CE-9732-77F4CEFFF05B}">
      <dsp:nvSpPr>
        <dsp:cNvPr id="0" name=""/>
        <dsp:cNvSpPr/>
      </dsp:nvSpPr>
      <dsp:spPr>
        <a:xfrm>
          <a:off x="340266" y="1264260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的优势</a:t>
          </a:r>
          <a:endParaRPr lang="zh-CN" altLang="en-US" sz="2400" b="1" kern="1200" dirty="0"/>
        </a:p>
      </dsp:txBody>
      <dsp:txXfrm>
        <a:off x="359000" y="1282994"/>
        <a:ext cx="4726259" cy="346292"/>
      </dsp:txXfrm>
    </dsp:sp>
    <dsp:sp modelId="{254D50DD-872C-493C-A357-F99A00CD2A3F}">
      <dsp:nvSpPr>
        <dsp:cNvPr id="0" name=""/>
        <dsp:cNvSpPr/>
      </dsp:nvSpPr>
      <dsp:spPr>
        <a:xfrm>
          <a:off x="0" y="2045820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64AEB-A7F0-4964-B3D5-9C22F6A582B5}">
      <dsp:nvSpPr>
        <dsp:cNvPr id="0" name=""/>
        <dsp:cNvSpPr/>
      </dsp:nvSpPr>
      <dsp:spPr>
        <a:xfrm>
          <a:off x="340266" y="1853940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实现方案</a:t>
          </a:r>
          <a:endParaRPr lang="zh-CN" altLang="en-US" sz="2400" b="1" kern="1200" dirty="0"/>
        </a:p>
      </dsp:txBody>
      <dsp:txXfrm>
        <a:off x="359000" y="1872674"/>
        <a:ext cx="4726259" cy="346292"/>
      </dsp:txXfrm>
    </dsp:sp>
    <dsp:sp modelId="{22D5C582-24EC-478F-A29E-EC0036DBBD6A}">
      <dsp:nvSpPr>
        <dsp:cNvPr id="0" name=""/>
        <dsp:cNvSpPr/>
      </dsp:nvSpPr>
      <dsp:spPr>
        <a:xfrm>
          <a:off x="0" y="2635500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42C03-CC57-48AA-9DB0-C12FFC398528}">
      <dsp:nvSpPr>
        <dsp:cNvPr id="0" name=""/>
        <dsp:cNvSpPr/>
      </dsp:nvSpPr>
      <dsp:spPr>
        <a:xfrm>
          <a:off x="340266" y="2443620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问题及讨论</a:t>
          </a:r>
          <a:endParaRPr lang="zh-CN" altLang="en-US" sz="2400" b="1" kern="1200" dirty="0"/>
        </a:p>
      </dsp:txBody>
      <dsp:txXfrm>
        <a:off x="359000" y="2462354"/>
        <a:ext cx="4726259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71BCB-2547-41DB-987E-11598BF532FC}">
      <dsp:nvSpPr>
        <dsp:cNvPr id="0" name=""/>
        <dsp:cNvSpPr/>
      </dsp:nvSpPr>
      <dsp:spPr>
        <a:xfrm>
          <a:off x="0" y="276779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73F39-9A4B-425B-943A-BB0FEFF7BCF1}">
      <dsp:nvSpPr>
        <dsp:cNvPr id="0" name=""/>
        <dsp:cNvSpPr/>
      </dsp:nvSpPr>
      <dsp:spPr>
        <a:xfrm>
          <a:off x="340266" y="84899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>
              <a:solidFill>
                <a:schemeClr val="bg1"/>
              </a:solidFill>
            </a:rPr>
            <a:t>Git</a:t>
          </a:r>
          <a:r>
            <a:rPr lang="zh-CN" altLang="en-US" sz="2400" b="1" kern="1200" dirty="0" smtClean="0">
              <a:solidFill>
                <a:schemeClr val="bg1"/>
              </a:solidFill>
            </a:rPr>
            <a:t>简介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359000" y="103633"/>
        <a:ext cx="4726259" cy="346292"/>
      </dsp:txXfrm>
    </dsp:sp>
    <dsp:sp modelId="{C62C800E-F08A-4CB9-B35C-20747475FDE8}">
      <dsp:nvSpPr>
        <dsp:cNvPr id="0" name=""/>
        <dsp:cNvSpPr/>
      </dsp:nvSpPr>
      <dsp:spPr>
        <a:xfrm>
          <a:off x="0" y="866459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CB779-720C-4408-BECE-D632E229BA53}">
      <dsp:nvSpPr>
        <dsp:cNvPr id="0" name=""/>
        <dsp:cNvSpPr/>
      </dsp:nvSpPr>
      <dsp:spPr>
        <a:xfrm>
          <a:off x="340266" y="674579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FFC000"/>
              </a:solidFill>
            </a:rPr>
            <a:t>SVN</a:t>
          </a:r>
          <a:r>
            <a:rPr lang="zh-CN" altLang="en-US" sz="2400" b="1" kern="1200" dirty="0" smtClean="0">
              <a:solidFill>
                <a:srgbClr val="FFC000"/>
              </a:solidFill>
            </a:rPr>
            <a:t>的问题</a:t>
          </a:r>
          <a:endParaRPr lang="zh-CN" altLang="en-US" sz="2400" b="1" kern="1200" dirty="0">
            <a:solidFill>
              <a:srgbClr val="FFC000"/>
            </a:solidFill>
          </a:endParaRPr>
        </a:p>
      </dsp:txBody>
      <dsp:txXfrm>
        <a:off x="359000" y="693313"/>
        <a:ext cx="4726259" cy="346292"/>
      </dsp:txXfrm>
    </dsp:sp>
    <dsp:sp modelId="{65BBE4C9-F4AC-494D-BC40-0672E8C9D653}">
      <dsp:nvSpPr>
        <dsp:cNvPr id="0" name=""/>
        <dsp:cNvSpPr/>
      </dsp:nvSpPr>
      <dsp:spPr>
        <a:xfrm>
          <a:off x="0" y="1456139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A65F3-4B5D-49CE-9732-77F4CEFFF05B}">
      <dsp:nvSpPr>
        <dsp:cNvPr id="0" name=""/>
        <dsp:cNvSpPr/>
      </dsp:nvSpPr>
      <dsp:spPr>
        <a:xfrm>
          <a:off x="340266" y="1264260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的优势</a:t>
          </a:r>
          <a:endParaRPr lang="zh-CN" altLang="en-US" sz="2400" b="1" kern="1200" dirty="0"/>
        </a:p>
      </dsp:txBody>
      <dsp:txXfrm>
        <a:off x="359000" y="1282994"/>
        <a:ext cx="4726259" cy="346292"/>
      </dsp:txXfrm>
    </dsp:sp>
    <dsp:sp modelId="{254D50DD-872C-493C-A357-F99A00CD2A3F}">
      <dsp:nvSpPr>
        <dsp:cNvPr id="0" name=""/>
        <dsp:cNvSpPr/>
      </dsp:nvSpPr>
      <dsp:spPr>
        <a:xfrm>
          <a:off x="0" y="2045820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64AEB-A7F0-4964-B3D5-9C22F6A582B5}">
      <dsp:nvSpPr>
        <dsp:cNvPr id="0" name=""/>
        <dsp:cNvSpPr/>
      </dsp:nvSpPr>
      <dsp:spPr>
        <a:xfrm>
          <a:off x="340266" y="1853940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实现方案</a:t>
          </a:r>
          <a:endParaRPr lang="zh-CN" altLang="en-US" sz="2400" b="1" kern="1200" dirty="0"/>
        </a:p>
      </dsp:txBody>
      <dsp:txXfrm>
        <a:off x="359000" y="1872674"/>
        <a:ext cx="4726259" cy="346292"/>
      </dsp:txXfrm>
    </dsp:sp>
    <dsp:sp modelId="{22D5C582-24EC-478F-A29E-EC0036DBBD6A}">
      <dsp:nvSpPr>
        <dsp:cNvPr id="0" name=""/>
        <dsp:cNvSpPr/>
      </dsp:nvSpPr>
      <dsp:spPr>
        <a:xfrm>
          <a:off x="0" y="2635500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42C03-CC57-48AA-9DB0-C12FFC398528}">
      <dsp:nvSpPr>
        <dsp:cNvPr id="0" name=""/>
        <dsp:cNvSpPr/>
      </dsp:nvSpPr>
      <dsp:spPr>
        <a:xfrm>
          <a:off x="340266" y="2443620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问题及讨论</a:t>
          </a:r>
          <a:endParaRPr lang="zh-CN" altLang="en-US" sz="2400" b="1" kern="1200" dirty="0"/>
        </a:p>
      </dsp:txBody>
      <dsp:txXfrm>
        <a:off x="359000" y="2462354"/>
        <a:ext cx="4726259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71BCB-2547-41DB-987E-11598BF532FC}">
      <dsp:nvSpPr>
        <dsp:cNvPr id="0" name=""/>
        <dsp:cNvSpPr/>
      </dsp:nvSpPr>
      <dsp:spPr>
        <a:xfrm>
          <a:off x="0" y="276779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73F39-9A4B-425B-943A-BB0FEFF7BCF1}">
      <dsp:nvSpPr>
        <dsp:cNvPr id="0" name=""/>
        <dsp:cNvSpPr/>
      </dsp:nvSpPr>
      <dsp:spPr>
        <a:xfrm>
          <a:off x="340266" y="84899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>
              <a:solidFill>
                <a:schemeClr val="bg1"/>
              </a:solidFill>
            </a:rPr>
            <a:t>Git</a:t>
          </a:r>
          <a:r>
            <a:rPr lang="zh-CN" altLang="en-US" sz="2400" b="1" kern="1200" dirty="0" smtClean="0">
              <a:solidFill>
                <a:schemeClr val="bg1"/>
              </a:solidFill>
            </a:rPr>
            <a:t>简介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359000" y="103633"/>
        <a:ext cx="4726259" cy="346292"/>
      </dsp:txXfrm>
    </dsp:sp>
    <dsp:sp modelId="{C62C800E-F08A-4CB9-B35C-20747475FDE8}">
      <dsp:nvSpPr>
        <dsp:cNvPr id="0" name=""/>
        <dsp:cNvSpPr/>
      </dsp:nvSpPr>
      <dsp:spPr>
        <a:xfrm>
          <a:off x="0" y="866459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CB779-720C-4408-BECE-D632E229BA53}">
      <dsp:nvSpPr>
        <dsp:cNvPr id="0" name=""/>
        <dsp:cNvSpPr/>
      </dsp:nvSpPr>
      <dsp:spPr>
        <a:xfrm>
          <a:off x="340266" y="674579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chemeClr val="bg1"/>
              </a:solidFill>
            </a:rPr>
            <a:t>SVN</a:t>
          </a:r>
          <a:r>
            <a:rPr lang="zh-CN" altLang="en-US" sz="2400" b="1" kern="1200" dirty="0" smtClean="0">
              <a:solidFill>
                <a:schemeClr val="bg1"/>
              </a:solidFill>
            </a:rPr>
            <a:t>的问题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359000" y="693313"/>
        <a:ext cx="4726259" cy="346292"/>
      </dsp:txXfrm>
    </dsp:sp>
    <dsp:sp modelId="{65BBE4C9-F4AC-494D-BC40-0672E8C9D653}">
      <dsp:nvSpPr>
        <dsp:cNvPr id="0" name=""/>
        <dsp:cNvSpPr/>
      </dsp:nvSpPr>
      <dsp:spPr>
        <a:xfrm>
          <a:off x="0" y="1456139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A65F3-4B5D-49CE-9732-77F4CEFFF05B}">
      <dsp:nvSpPr>
        <dsp:cNvPr id="0" name=""/>
        <dsp:cNvSpPr/>
      </dsp:nvSpPr>
      <dsp:spPr>
        <a:xfrm>
          <a:off x="340266" y="1264260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>
              <a:solidFill>
                <a:srgbClr val="FFC000"/>
              </a:solidFill>
            </a:rPr>
            <a:t>Git</a:t>
          </a:r>
          <a:r>
            <a:rPr lang="zh-CN" altLang="en-US" sz="2400" b="1" kern="1200" dirty="0" smtClean="0">
              <a:solidFill>
                <a:srgbClr val="FFC000"/>
              </a:solidFill>
            </a:rPr>
            <a:t>的优势</a:t>
          </a:r>
          <a:endParaRPr lang="zh-CN" altLang="en-US" sz="2400" b="1" kern="1200" dirty="0">
            <a:solidFill>
              <a:srgbClr val="FFC000"/>
            </a:solidFill>
          </a:endParaRPr>
        </a:p>
      </dsp:txBody>
      <dsp:txXfrm>
        <a:off x="359000" y="1282994"/>
        <a:ext cx="4726259" cy="346292"/>
      </dsp:txXfrm>
    </dsp:sp>
    <dsp:sp modelId="{254D50DD-872C-493C-A357-F99A00CD2A3F}">
      <dsp:nvSpPr>
        <dsp:cNvPr id="0" name=""/>
        <dsp:cNvSpPr/>
      </dsp:nvSpPr>
      <dsp:spPr>
        <a:xfrm>
          <a:off x="0" y="2045820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64AEB-A7F0-4964-B3D5-9C22F6A582B5}">
      <dsp:nvSpPr>
        <dsp:cNvPr id="0" name=""/>
        <dsp:cNvSpPr/>
      </dsp:nvSpPr>
      <dsp:spPr>
        <a:xfrm>
          <a:off x="340266" y="1853940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实现方案</a:t>
          </a:r>
          <a:endParaRPr lang="zh-CN" altLang="en-US" sz="2400" b="1" kern="1200" dirty="0"/>
        </a:p>
      </dsp:txBody>
      <dsp:txXfrm>
        <a:off x="359000" y="1872674"/>
        <a:ext cx="4726259" cy="346292"/>
      </dsp:txXfrm>
    </dsp:sp>
    <dsp:sp modelId="{22D5C582-24EC-478F-A29E-EC0036DBBD6A}">
      <dsp:nvSpPr>
        <dsp:cNvPr id="0" name=""/>
        <dsp:cNvSpPr/>
      </dsp:nvSpPr>
      <dsp:spPr>
        <a:xfrm>
          <a:off x="0" y="2635500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42C03-CC57-48AA-9DB0-C12FFC398528}">
      <dsp:nvSpPr>
        <dsp:cNvPr id="0" name=""/>
        <dsp:cNvSpPr/>
      </dsp:nvSpPr>
      <dsp:spPr>
        <a:xfrm>
          <a:off x="340266" y="2443620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问题及讨论</a:t>
          </a:r>
          <a:endParaRPr lang="zh-CN" altLang="en-US" sz="2400" b="1" kern="1200" dirty="0"/>
        </a:p>
      </dsp:txBody>
      <dsp:txXfrm>
        <a:off x="359000" y="2462354"/>
        <a:ext cx="4726259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71BCB-2547-41DB-987E-11598BF532FC}">
      <dsp:nvSpPr>
        <dsp:cNvPr id="0" name=""/>
        <dsp:cNvSpPr/>
      </dsp:nvSpPr>
      <dsp:spPr>
        <a:xfrm>
          <a:off x="0" y="276779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73F39-9A4B-425B-943A-BB0FEFF7BCF1}">
      <dsp:nvSpPr>
        <dsp:cNvPr id="0" name=""/>
        <dsp:cNvSpPr/>
      </dsp:nvSpPr>
      <dsp:spPr>
        <a:xfrm>
          <a:off x="340266" y="84899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>
              <a:solidFill>
                <a:schemeClr val="bg1"/>
              </a:solidFill>
            </a:rPr>
            <a:t>Git</a:t>
          </a:r>
          <a:r>
            <a:rPr lang="zh-CN" altLang="en-US" sz="2400" b="1" kern="1200" dirty="0" smtClean="0">
              <a:solidFill>
                <a:schemeClr val="bg1"/>
              </a:solidFill>
            </a:rPr>
            <a:t>简介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359000" y="103633"/>
        <a:ext cx="4726259" cy="346292"/>
      </dsp:txXfrm>
    </dsp:sp>
    <dsp:sp modelId="{C62C800E-F08A-4CB9-B35C-20747475FDE8}">
      <dsp:nvSpPr>
        <dsp:cNvPr id="0" name=""/>
        <dsp:cNvSpPr/>
      </dsp:nvSpPr>
      <dsp:spPr>
        <a:xfrm>
          <a:off x="0" y="866459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CB779-720C-4408-BECE-D632E229BA53}">
      <dsp:nvSpPr>
        <dsp:cNvPr id="0" name=""/>
        <dsp:cNvSpPr/>
      </dsp:nvSpPr>
      <dsp:spPr>
        <a:xfrm>
          <a:off x="340266" y="674579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chemeClr val="bg1"/>
              </a:solidFill>
            </a:rPr>
            <a:t>SVN</a:t>
          </a:r>
          <a:r>
            <a:rPr lang="zh-CN" altLang="en-US" sz="2400" b="1" kern="1200" dirty="0" smtClean="0">
              <a:solidFill>
                <a:schemeClr val="bg1"/>
              </a:solidFill>
            </a:rPr>
            <a:t>的问题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359000" y="693313"/>
        <a:ext cx="4726259" cy="346292"/>
      </dsp:txXfrm>
    </dsp:sp>
    <dsp:sp modelId="{65BBE4C9-F4AC-494D-BC40-0672E8C9D653}">
      <dsp:nvSpPr>
        <dsp:cNvPr id="0" name=""/>
        <dsp:cNvSpPr/>
      </dsp:nvSpPr>
      <dsp:spPr>
        <a:xfrm>
          <a:off x="0" y="1456139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A65F3-4B5D-49CE-9732-77F4CEFFF05B}">
      <dsp:nvSpPr>
        <dsp:cNvPr id="0" name=""/>
        <dsp:cNvSpPr/>
      </dsp:nvSpPr>
      <dsp:spPr>
        <a:xfrm>
          <a:off x="340266" y="1264260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>
              <a:solidFill>
                <a:schemeClr val="bg1"/>
              </a:solidFill>
            </a:rPr>
            <a:t>Git</a:t>
          </a:r>
          <a:r>
            <a:rPr lang="zh-CN" altLang="en-US" sz="2400" b="1" kern="1200" dirty="0" smtClean="0">
              <a:solidFill>
                <a:schemeClr val="bg1"/>
              </a:solidFill>
            </a:rPr>
            <a:t>的优势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359000" y="1282994"/>
        <a:ext cx="4726259" cy="346292"/>
      </dsp:txXfrm>
    </dsp:sp>
    <dsp:sp modelId="{254D50DD-872C-493C-A357-F99A00CD2A3F}">
      <dsp:nvSpPr>
        <dsp:cNvPr id="0" name=""/>
        <dsp:cNvSpPr/>
      </dsp:nvSpPr>
      <dsp:spPr>
        <a:xfrm>
          <a:off x="0" y="2045820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64AEB-A7F0-4964-B3D5-9C22F6A582B5}">
      <dsp:nvSpPr>
        <dsp:cNvPr id="0" name=""/>
        <dsp:cNvSpPr/>
      </dsp:nvSpPr>
      <dsp:spPr>
        <a:xfrm>
          <a:off x="340266" y="1853940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>
              <a:solidFill>
                <a:srgbClr val="FFC000"/>
              </a:solidFill>
            </a:rPr>
            <a:t>Git</a:t>
          </a:r>
          <a:r>
            <a:rPr lang="zh-CN" altLang="en-US" sz="2400" b="1" kern="1200" dirty="0" smtClean="0">
              <a:solidFill>
                <a:srgbClr val="FFC000"/>
              </a:solidFill>
            </a:rPr>
            <a:t>实现方案</a:t>
          </a:r>
          <a:endParaRPr lang="zh-CN" altLang="en-US" sz="2400" b="1" kern="1200" dirty="0">
            <a:solidFill>
              <a:srgbClr val="FFC000"/>
            </a:solidFill>
          </a:endParaRPr>
        </a:p>
      </dsp:txBody>
      <dsp:txXfrm>
        <a:off x="359000" y="1872674"/>
        <a:ext cx="4726259" cy="346292"/>
      </dsp:txXfrm>
    </dsp:sp>
    <dsp:sp modelId="{22D5C582-24EC-478F-A29E-EC0036DBBD6A}">
      <dsp:nvSpPr>
        <dsp:cNvPr id="0" name=""/>
        <dsp:cNvSpPr/>
      </dsp:nvSpPr>
      <dsp:spPr>
        <a:xfrm>
          <a:off x="0" y="2635500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42C03-CC57-48AA-9DB0-C12FFC398528}">
      <dsp:nvSpPr>
        <dsp:cNvPr id="0" name=""/>
        <dsp:cNvSpPr/>
      </dsp:nvSpPr>
      <dsp:spPr>
        <a:xfrm>
          <a:off x="340266" y="2443620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问题及讨论</a:t>
          </a:r>
          <a:endParaRPr lang="zh-CN" altLang="en-US" sz="2400" b="1" kern="1200" dirty="0"/>
        </a:p>
      </dsp:txBody>
      <dsp:txXfrm>
        <a:off x="359000" y="2462354"/>
        <a:ext cx="4726259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71BCB-2547-41DB-987E-11598BF532FC}">
      <dsp:nvSpPr>
        <dsp:cNvPr id="0" name=""/>
        <dsp:cNvSpPr/>
      </dsp:nvSpPr>
      <dsp:spPr>
        <a:xfrm>
          <a:off x="0" y="276779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73F39-9A4B-425B-943A-BB0FEFF7BCF1}">
      <dsp:nvSpPr>
        <dsp:cNvPr id="0" name=""/>
        <dsp:cNvSpPr/>
      </dsp:nvSpPr>
      <dsp:spPr>
        <a:xfrm>
          <a:off x="340266" y="84899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>
              <a:solidFill>
                <a:schemeClr val="bg1"/>
              </a:solidFill>
            </a:rPr>
            <a:t>Git</a:t>
          </a:r>
          <a:r>
            <a:rPr lang="zh-CN" altLang="en-US" sz="2400" b="1" kern="1200" dirty="0" smtClean="0">
              <a:solidFill>
                <a:schemeClr val="bg1"/>
              </a:solidFill>
            </a:rPr>
            <a:t>简介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359000" y="103633"/>
        <a:ext cx="4726259" cy="346292"/>
      </dsp:txXfrm>
    </dsp:sp>
    <dsp:sp modelId="{C62C800E-F08A-4CB9-B35C-20747475FDE8}">
      <dsp:nvSpPr>
        <dsp:cNvPr id="0" name=""/>
        <dsp:cNvSpPr/>
      </dsp:nvSpPr>
      <dsp:spPr>
        <a:xfrm>
          <a:off x="0" y="866459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CB779-720C-4408-BECE-D632E229BA53}">
      <dsp:nvSpPr>
        <dsp:cNvPr id="0" name=""/>
        <dsp:cNvSpPr/>
      </dsp:nvSpPr>
      <dsp:spPr>
        <a:xfrm>
          <a:off x="340266" y="674579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chemeClr val="bg1"/>
              </a:solidFill>
            </a:rPr>
            <a:t>SVN</a:t>
          </a:r>
          <a:r>
            <a:rPr lang="zh-CN" altLang="en-US" sz="2400" b="1" kern="1200" dirty="0" smtClean="0">
              <a:solidFill>
                <a:schemeClr val="bg1"/>
              </a:solidFill>
            </a:rPr>
            <a:t>的问题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359000" y="693313"/>
        <a:ext cx="4726259" cy="346292"/>
      </dsp:txXfrm>
    </dsp:sp>
    <dsp:sp modelId="{65BBE4C9-F4AC-494D-BC40-0672E8C9D653}">
      <dsp:nvSpPr>
        <dsp:cNvPr id="0" name=""/>
        <dsp:cNvSpPr/>
      </dsp:nvSpPr>
      <dsp:spPr>
        <a:xfrm>
          <a:off x="0" y="1456139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A65F3-4B5D-49CE-9732-77F4CEFFF05B}">
      <dsp:nvSpPr>
        <dsp:cNvPr id="0" name=""/>
        <dsp:cNvSpPr/>
      </dsp:nvSpPr>
      <dsp:spPr>
        <a:xfrm>
          <a:off x="340266" y="1264260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>
              <a:solidFill>
                <a:schemeClr val="bg1"/>
              </a:solidFill>
            </a:rPr>
            <a:t>Git</a:t>
          </a:r>
          <a:r>
            <a:rPr lang="zh-CN" altLang="en-US" sz="2400" b="1" kern="1200" dirty="0" smtClean="0">
              <a:solidFill>
                <a:schemeClr val="bg1"/>
              </a:solidFill>
            </a:rPr>
            <a:t>的优势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359000" y="1282994"/>
        <a:ext cx="4726259" cy="346292"/>
      </dsp:txXfrm>
    </dsp:sp>
    <dsp:sp modelId="{254D50DD-872C-493C-A357-F99A00CD2A3F}">
      <dsp:nvSpPr>
        <dsp:cNvPr id="0" name=""/>
        <dsp:cNvSpPr/>
      </dsp:nvSpPr>
      <dsp:spPr>
        <a:xfrm>
          <a:off x="0" y="2045820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64AEB-A7F0-4964-B3D5-9C22F6A582B5}">
      <dsp:nvSpPr>
        <dsp:cNvPr id="0" name=""/>
        <dsp:cNvSpPr/>
      </dsp:nvSpPr>
      <dsp:spPr>
        <a:xfrm>
          <a:off x="340266" y="1853940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>
              <a:solidFill>
                <a:schemeClr val="bg1"/>
              </a:solidFill>
            </a:rPr>
            <a:t>Git</a:t>
          </a:r>
          <a:r>
            <a:rPr lang="zh-CN" altLang="en-US" sz="2400" b="1" kern="1200" dirty="0" smtClean="0">
              <a:solidFill>
                <a:schemeClr val="bg1"/>
              </a:solidFill>
            </a:rPr>
            <a:t>实现方案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359000" y="1872674"/>
        <a:ext cx="4726259" cy="346292"/>
      </dsp:txXfrm>
    </dsp:sp>
    <dsp:sp modelId="{22D5C582-24EC-478F-A29E-EC0036DBBD6A}">
      <dsp:nvSpPr>
        <dsp:cNvPr id="0" name=""/>
        <dsp:cNvSpPr/>
      </dsp:nvSpPr>
      <dsp:spPr>
        <a:xfrm>
          <a:off x="0" y="2635500"/>
          <a:ext cx="680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42C03-CC57-48AA-9DB0-C12FFC398528}">
      <dsp:nvSpPr>
        <dsp:cNvPr id="0" name=""/>
        <dsp:cNvSpPr/>
      </dsp:nvSpPr>
      <dsp:spPr>
        <a:xfrm>
          <a:off x="340266" y="2443620"/>
          <a:ext cx="4763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58" tIns="0" rIns="18005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C000"/>
              </a:solidFill>
            </a:rPr>
            <a:t>问题及讨论</a:t>
          </a:r>
          <a:endParaRPr lang="zh-CN" altLang="en-US" sz="2400" b="1" kern="1200" dirty="0">
            <a:solidFill>
              <a:srgbClr val="FFC000"/>
            </a:solidFill>
          </a:endParaRPr>
        </a:p>
      </dsp:txBody>
      <dsp:txXfrm>
        <a:off x="359000" y="2462354"/>
        <a:ext cx="4726259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EAE26-81B9-4A94-99E1-C8672DC642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CCB2D-6A9E-4592-B479-97A0AD2AC5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67" tIns="45985" rIns="91967" bIns="45985" anchor="b"/>
          <a:lstStyle>
            <a:lvl1pPr defTabSz="91567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567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567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567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567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567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567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567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567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D8ACFB1E-BDF9-413B-9ADD-FBF7D70458D9}" type="slidenum"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9D2B-95F0-4A15-9EA2-964911C31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48715" y="4956574"/>
            <a:ext cx="395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00AB8A5-8499-4C96-A160-E247BC3814C5}" type="slidenum">
              <a:rPr kumimoji="0" lang="zh-CN" altLang="en-US" b="1" smtClean="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0" lang="zh-CN" altLang="en-US" b="1" smtClean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/>
          <p:nvPr userDrawn="1"/>
        </p:nvSpPr>
        <p:spPr bwMode="auto">
          <a:xfrm>
            <a:off x="179390" y="86918"/>
            <a:ext cx="6696075" cy="38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zh-CN" altLang="en-US" sz="2400" b="1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9"/>
          <p:cNvSpPr/>
          <p:nvPr userDrawn="1">
            <p:custDataLst>
              <p:tags r:id="rId3"/>
            </p:custDataLst>
          </p:nvPr>
        </p:nvSpPr>
        <p:spPr bwMode="auto">
          <a:xfrm>
            <a:off x="363538" y="627460"/>
            <a:ext cx="8456612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85000"/>
              <a:buFont typeface="Monotype Sorts" pitchFamily="1" charset="2"/>
              <a:buNone/>
              <a:defRPr/>
            </a:pPr>
            <a:endParaRPr kumimoji="0" lang="zh-CN" altLang="en-US" sz="160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ppt模板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748715" y="4956574"/>
            <a:ext cx="395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0C67C09-3994-4EFB-84F0-4AD8B1BC5666}" type="slidenum">
              <a:rPr lang="zh-CN" altLang="en-US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b="1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/>
          <p:nvPr userDrawn="1"/>
        </p:nvSpPr>
        <p:spPr bwMode="auto">
          <a:xfrm>
            <a:off x="179390" y="86918"/>
            <a:ext cx="6696075" cy="38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9"/>
          <p:cNvSpPr/>
          <p:nvPr userDrawn="1">
            <p:custDataLst>
              <p:tags r:id="rId3"/>
            </p:custDataLst>
          </p:nvPr>
        </p:nvSpPr>
        <p:spPr bwMode="auto">
          <a:xfrm>
            <a:off x="363538" y="627460"/>
            <a:ext cx="8456612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85000"/>
              <a:buFont typeface="Monotype Sorts" pitchFamily="1" charset="2"/>
              <a:buNone/>
              <a:defRPr/>
            </a:pPr>
            <a:endParaRPr lang="zh-CN" altLang="en-US" sz="1600" smtClean="0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ppt模板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48715" y="4956574"/>
            <a:ext cx="395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DA5E0393-D1E7-4EA8-B11F-CEC54E8BBD71}" type="slidenum">
              <a:rPr kumimoji="0" lang="zh-CN" altLang="en-US" b="1" smtClean="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0" lang="zh-CN" altLang="en-US" b="1" smtClean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/>
          <p:nvPr userDrawn="1"/>
        </p:nvSpPr>
        <p:spPr bwMode="auto">
          <a:xfrm>
            <a:off x="179390" y="86918"/>
            <a:ext cx="6696075" cy="38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zh-CN" altLang="en-US" sz="2400" b="1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9"/>
          <p:cNvSpPr/>
          <p:nvPr userDrawn="1">
            <p:custDataLst>
              <p:tags r:id="rId3"/>
            </p:custDataLst>
          </p:nvPr>
        </p:nvSpPr>
        <p:spPr bwMode="auto">
          <a:xfrm>
            <a:off x="363538" y="627460"/>
            <a:ext cx="8456612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85000"/>
              <a:buFont typeface="Monotype Sorts" pitchFamily="1" charset="2"/>
              <a:buNone/>
              <a:defRPr/>
            </a:pPr>
            <a:endParaRPr kumimoji="0" lang="zh-CN" altLang="en-US" sz="160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 descr="ppt模板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Documents and Settings\guoliang_liu\桌面\移动改变生活副本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7235827" y="334566"/>
            <a:ext cx="1577975" cy="23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34108"/>
            <a:ext cx="6400800" cy="540544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2698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1741934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zh-CN" altLang="en-US" sz="4400" noProof="0" smtClean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altLang="en-US" noProof="0" smtClean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ppt模板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>
            <a:spLocks noChangeArrowheads="1"/>
          </p:cNvSpPr>
          <p:nvPr userDrawn="1"/>
        </p:nvSpPr>
        <p:spPr bwMode="auto">
          <a:xfrm>
            <a:off x="8748715" y="4956574"/>
            <a:ext cx="395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1E194D8-4D7D-4985-A9D2-1EB2EB43F282}" type="slidenum">
              <a:rPr lang="zh-CN" altLang="en-US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b="1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ppt模板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8748715" y="4956574"/>
            <a:ext cx="39528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DD42AC87-FA00-4719-A5A0-31C411F3B6ED}" type="slidenum">
              <a:rPr kumimoji="1" lang="zh-CN" altLang="en-US" sz="1200" b="1">
                <a:solidFill>
                  <a:srgbClr val="B32C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kumimoji="1" lang="zh-CN" altLang="en-US" sz="1200" b="1">
              <a:solidFill>
                <a:srgbClr val="B32C1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389" y="87474"/>
            <a:ext cx="3960812" cy="370284"/>
          </a:xfrm>
          <a:prstGeom prst="rect">
            <a:avLst/>
          </a:prstGeom>
        </p:spPr>
        <p:txBody>
          <a:bodyPr/>
          <a:lstStyle>
            <a:lvl1pPr algn="l">
              <a:defRPr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zh-CN" altLang="en-US" dirty="0" smtClean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5" y="4956290"/>
            <a:ext cx="39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4173ED6-4A69-4FA8-8A09-51FC87ACF5D8}" type="slidenum">
              <a:rPr kumimoji="1" lang="zh-CN" altLang="en-US" sz="900" b="1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1" lang="zh-CN" altLang="en-US" sz="900" b="1" dirty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43960"/>
            <a:ext cx="8229600" cy="421556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07952" y="627460"/>
            <a:ext cx="8928100" cy="432911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5" y="4956290"/>
            <a:ext cx="39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4173ED6-4A69-4FA8-8A09-51FC87ACF5D8}" type="slidenum">
              <a:rPr kumimoji="1" lang="zh-CN" altLang="en-US" sz="900" b="1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1" lang="zh-CN" altLang="en-US" sz="900" b="1" dirty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43960"/>
            <a:ext cx="8229600" cy="421556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07952" y="627460"/>
            <a:ext cx="8928100" cy="432911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5" y="4956290"/>
            <a:ext cx="39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4173ED6-4A69-4FA8-8A09-51FC87ACF5D8}" type="slidenum">
              <a:rPr kumimoji="1" lang="zh-CN" altLang="en-US" sz="900" b="1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1" lang="zh-CN" altLang="en-US" sz="900" b="1" dirty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43960"/>
            <a:ext cx="8229600" cy="421556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07952" y="627460"/>
            <a:ext cx="8928100" cy="432911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4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4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Documents and Settings\guoliang_liu\桌面\移动改变生活副本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6569872" y="334566"/>
            <a:ext cx="1183481" cy="23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3113488" y="3219453"/>
            <a:ext cx="291703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000" b="1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市场经营部</a:t>
            </a:r>
            <a:endParaRPr kumimoji="0" lang="en-US" altLang="zh-CN" sz="2000" b="1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2000" b="1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2013.12</a:t>
            </a:r>
            <a:endParaRPr kumimoji="0" lang="en-US" altLang="zh-CN" sz="2000" b="1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315" name="副标题 3"/>
          <p:cNvSpPr>
            <a:spLocks noGrp="1"/>
          </p:cNvSpPr>
          <p:nvPr>
            <p:ph type="subTitle" idx="1"/>
          </p:nvPr>
        </p:nvSpPr>
        <p:spPr>
          <a:xfrm>
            <a:off x="2195513" y="3133728"/>
            <a:ext cx="4800600" cy="540544"/>
          </a:xfrm>
        </p:spPr>
        <p:txBody>
          <a:bodyPr/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13316" name="标题 1"/>
          <p:cNvSpPr>
            <a:spLocks noGrp="1"/>
          </p:cNvSpPr>
          <p:nvPr>
            <p:ph type="ctrTitle"/>
          </p:nvPr>
        </p:nvSpPr>
        <p:spPr>
          <a:xfrm>
            <a:off x="1494238" y="1741888"/>
            <a:ext cx="6101953" cy="110251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GIT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71550"/>
            <a:ext cx="446449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解决两地之间不同网络的版本控制问题方案</a:t>
            </a:r>
            <a:endParaRPr lang="en-US" altLang="zh-CN" sz="1400" dirty="0" smtClean="0"/>
          </a:p>
          <a:p>
            <a:r>
              <a:rPr lang="zh-CN" altLang="en-US" sz="1400" dirty="0" smtClean="0"/>
              <a:t>         在实际使用分布式版本控制系统的时候，其实很少在两人之间的电脑上推送版本库的修改，因为可能开发人员不在一个局域网内，两台电脑互相访问不了，也可能今天你的同事病了，他的电脑压根没有开机。因此，分布式版本控制系统通常也有一台充当“中央服务器”的电脑，但这个服务器的作用仅仅是用来方便“交换”大家的修改，没有它大家也一样干活，只是交换修改不方便而已。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</a:t>
            </a:r>
            <a:r>
              <a:rPr lang="zh-CN" altLang="en-US" sz="1400" dirty="0" smtClean="0"/>
              <a:t>因此，我们建议在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分别建立一个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“中央服务器”，这样只需要定时让两台服务器互相推松下，就可以完成两方的版本提交和更新，同时也方便了两方的开发和测试人员，只需要与自己方的服务器保持更新，就能获得最新最全的版本库。</a:t>
            </a:r>
            <a:endParaRPr lang="en-US" altLang="zh-CN" sz="1400" dirty="0" smtClean="0"/>
          </a:p>
        </p:txBody>
      </p:sp>
      <p:pic>
        <p:nvPicPr>
          <p:cNvPr id="7" name="图片 6" descr="台式电脑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72200" y="1635646"/>
            <a:ext cx="864096" cy="649918"/>
          </a:xfrm>
          <a:prstGeom prst="rect">
            <a:avLst/>
          </a:prstGeom>
        </p:spPr>
      </p:pic>
      <p:pic>
        <p:nvPicPr>
          <p:cNvPr id="8" name="图片 7" descr="台式电脑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72200" y="3075806"/>
            <a:ext cx="864096" cy="649918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>
            <a:off x="6804248" y="2285564"/>
            <a:ext cx="0" cy="790242"/>
          </a:xfrm>
          <a:prstGeom prst="straightConnector1">
            <a:avLst/>
          </a:prstGeom>
          <a:ln w="508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6296" y="199568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</a:t>
            </a:r>
            <a:r>
              <a:rPr lang="zh-CN" altLang="en-US" sz="1200" dirty="0" smtClean="0"/>
              <a:t>地</a:t>
            </a:r>
            <a:r>
              <a:rPr lang="en-US" altLang="zh-CN" sz="1200" dirty="0" err="1" smtClean="0"/>
              <a:t>Git</a:t>
            </a:r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092280" y="2859782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</a:t>
            </a:r>
            <a:r>
              <a:rPr lang="zh-CN" altLang="en-US" sz="1200" dirty="0" smtClean="0"/>
              <a:t>地</a:t>
            </a:r>
            <a:r>
              <a:rPr lang="en-US" altLang="zh-CN" sz="1200" dirty="0" err="1" smtClean="0"/>
              <a:t>Git</a:t>
            </a:r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pic>
        <p:nvPicPr>
          <p:cNvPr id="14" name="图片 13" descr="笔记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843558"/>
            <a:ext cx="648072" cy="591718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5724128" y="1491630"/>
            <a:ext cx="648072" cy="360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笔记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627534"/>
            <a:ext cx="648072" cy="591718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>
            <a:off x="6804248" y="1203598"/>
            <a:ext cx="0" cy="43204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 descr="笔记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987574"/>
            <a:ext cx="648072" cy="591718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V="1">
            <a:off x="7308304" y="1563638"/>
            <a:ext cx="720080" cy="28803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笔记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3651870"/>
            <a:ext cx="648072" cy="591718"/>
          </a:xfrm>
          <a:prstGeom prst="rect">
            <a:avLst/>
          </a:prstGeom>
        </p:spPr>
      </p:pic>
      <p:pic>
        <p:nvPicPr>
          <p:cNvPr id="28" name="图片 27" descr="笔记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4227934"/>
            <a:ext cx="648072" cy="591718"/>
          </a:xfrm>
          <a:prstGeom prst="rect">
            <a:avLst/>
          </a:prstGeom>
        </p:spPr>
      </p:pic>
      <p:pic>
        <p:nvPicPr>
          <p:cNvPr id="29" name="图片 28" descr="笔记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3795886"/>
            <a:ext cx="648072" cy="591718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>
            <a:off x="7236296" y="3579862"/>
            <a:ext cx="648072" cy="360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2"/>
            <a:endCxn id="28" idx="0"/>
          </p:cNvCxnSpPr>
          <p:nvPr/>
        </p:nvCxnSpPr>
        <p:spPr>
          <a:xfrm>
            <a:off x="6804248" y="3725724"/>
            <a:ext cx="108012" cy="50221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5796136" y="3723878"/>
            <a:ext cx="648072" cy="28803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36" y="771550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上安装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zh-CN" altLang="en-US" sz="1400" dirty="0" smtClean="0"/>
              <a:t>         最早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是在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上开发的，很长一段时间内，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也只能在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Unix</a:t>
            </a:r>
            <a:r>
              <a:rPr lang="zh-CN" altLang="en-US" sz="1400" dirty="0" smtClean="0"/>
              <a:t>系统上跑。不过，慢慢地有人把它移植到了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上。现在，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可以在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Unix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Mac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这几大平台上正常运行了。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</a:t>
            </a:r>
            <a:r>
              <a:rPr lang="zh-CN" altLang="en-US" sz="1400" dirty="0" smtClean="0"/>
              <a:t>这里只对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系统安装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进行详细说明，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平台有很好的客户端工具，并且整合了很多实用组件，可以通过</a:t>
            </a:r>
            <a:r>
              <a:rPr lang="en-US" altLang="zh-CN" sz="1400" dirty="0" smtClean="0"/>
              <a:t>https://git-for-windows.github.io </a:t>
            </a:r>
            <a:r>
              <a:rPr lang="zh-CN" altLang="en-US" sz="1400" dirty="0" smtClean="0"/>
              <a:t>下载。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          在某些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系统中，输入命令 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，有很多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会友好地告诉你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没有安装，还会告诉你如何安装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，如下图。如果你碰巧用</a:t>
            </a:r>
            <a:r>
              <a:rPr lang="en-US" altLang="zh-CN" sz="1400" dirty="0" err="1" smtClean="0"/>
              <a:t>Debian</a:t>
            </a:r>
            <a:r>
              <a:rPr lang="zh-CN" altLang="en-US" sz="1400" dirty="0" smtClean="0"/>
              <a:t>或</a:t>
            </a:r>
            <a:r>
              <a:rPr lang="en-US" altLang="zh-CN" sz="1400" dirty="0" err="1" smtClean="0"/>
              <a:t>Ubuntu</a:t>
            </a:r>
            <a:r>
              <a:rPr lang="en-US" altLang="zh-CN" sz="1400" dirty="0" smtClean="0"/>
              <a:t> Linux</a:t>
            </a:r>
            <a:r>
              <a:rPr lang="zh-CN" altLang="en-US" sz="1400" dirty="0" smtClean="0"/>
              <a:t>，通过一条</a:t>
            </a:r>
            <a:r>
              <a:rPr lang="en-US" altLang="zh-CN" sz="1400" dirty="0" err="1" smtClean="0"/>
              <a:t>sudo</a:t>
            </a:r>
            <a:r>
              <a:rPr lang="en-US" altLang="zh-CN" sz="1400" dirty="0" smtClean="0"/>
              <a:t> apt-get install 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就可以直接完成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的安装，非常简单。</a:t>
            </a:r>
            <a:endParaRPr lang="en-US" altLang="zh-CN" sz="1400" dirty="0" smtClean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2643758"/>
            <a:ext cx="6336704" cy="78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395536" y="3507854"/>
            <a:ext cx="84249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sz="1400" dirty="0" smtClean="0"/>
              <a:t>         老一点的</a:t>
            </a:r>
            <a:r>
              <a:rPr lang="en-US" altLang="zh-CN" sz="1400" dirty="0" err="1" smtClean="0"/>
              <a:t>Debian</a:t>
            </a:r>
            <a:r>
              <a:rPr lang="zh-CN" altLang="en-US" sz="1400" dirty="0" smtClean="0"/>
              <a:t>或</a:t>
            </a:r>
            <a:r>
              <a:rPr lang="en-US" altLang="zh-CN" sz="1400" dirty="0" err="1" smtClean="0"/>
              <a:t>Ubuntu</a:t>
            </a:r>
            <a:r>
              <a:rPr lang="en-US" altLang="zh-CN" sz="1400" dirty="0" smtClean="0"/>
              <a:t> Linux</a:t>
            </a:r>
            <a:r>
              <a:rPr lang="zh-CN" altLang="en-US" sz="1400" dirty="0" smtClean="0"/>
              <a:t>，要把命令改为</a:t>
            </a:r>
            <a:r>
              <a:rPr lang="en-US" altLang="zh-CN" sz="1400" dirty="0" err="1" smtClean="0"/>
              <a:t>sudo</a:t>
            </a:r>
            <a:r>
              <a:rPr lang="en-US" altLang="zh-CN" sz="1400" dirty="0" smtClean="0"/>
              <a:t> apt-get install 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-core</a:t>
            </a:r>
            <a:r>
              <a:rPr lang="zh-CN" altLang="en-US" sz="1400" dirty="0" smtClean="0"/>
              <a:t>，因为以前有个软件也叫</a:t>
            </a:r>
            <a:r>
              <a:rPr lang="en-US" altLang="zh-CN" sz="1400" dirty="0" smtClean="0"/>
              <a:t>GIT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GNU Interactive Tools</a:t>
            </a:r>
            <a:r>
              <a:rPr lang="zh-CN" altLang="en-US" sz="1400" dirty="0" smtClean="0"/>
              <a:t>），结果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就只能叫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-core</a:t>
            </a:r>
            <a:r>
              <a:rPr lang="zh-CN" altLang="en-US" sz="1400" dirty="0" smtClean="0"/>
              <a:t>了。由于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名气实在太大，后来就把</a:t>
            </a:r>
            <a:r>
              <a:rPr lang="en-US" altLang="zh-CN" sz="1400" dirty="0" smtClean="0"/>
              <a:t>GNU Interactive Tools</a:t>
            </a:r>
            <a:r>
              <a:rPr lang="zh-CN" altLang="en-US" sz="1400" dirty="0" smtClean="0"/>
              <a:t>改成</a:t>
            </a:r>
            <a:r>
              <a:rPr lang="en-US" altLang="zh-CN" sz="1400" dirty="0" err="1" smtClean="0"/>
              <a:t>gnuit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-core</a:t>
            </a:r>
            <a:r>
              <a:rPr lang="zh-CN" altLang="en-US" sz="1400" dirty="0" smtClean="0"/>
              <a:t>正式改为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sz="1400" dirty="0" smtClean="0"/>
              <a:t>         如果是其他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版本，可以直接通过源码安装。先从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官网下载源码，然后解压，依次输入：</a:t>
            </a:r>
            <a:r>
              <a:rPr lang="en-US" altLang="zh-CN" sz="1400" dirty="0" smtClean="0"/>
              <a:t>./</a:t>
            </a:r>
            <a:r>
              <a:rPr lang="en-US" altLang="zh-CN" sz="1400" dirty="0" err="1" smtClean="0"/>
              <a:t>config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make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sudo</a:t>
            </a:r>
            <a:r>
              <a:rPr lang="en-US" altLang="zh-CN" sz="1400" dirty="0" smtClean="0"/>
              <a:t> make install</a:t>
            </a:r>
            <a:r>
              <a:rPr lang="zh-CN" altLang="en-US" sz="1400" dirty="0" smtClean="0"/>
              <a:t>这几个命令安装就好了。</a:t>
            </a:r>
            <a:endParaRPr lang="zh-CN" alt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创建版本库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77155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初始化一个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仓库，使用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init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pic>
        <p:nvPicPr>
          <p:cNvPr id="9" name="图片 8" descr="git init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11560" y="1131590"/>
            <a:ext cx="6361984" cy="12961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2571750"/>
            <a:ext cx="67687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添加文件到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使用命令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add &lt;file&gt;</a:t>
            </a:r>
            <a:r>
              <a:rPr lang="zh-CN" altLang="en-US" sz="1400" dirty="0" smtClean="0"/>
              <a:t>，注意，可反复多次使用，添加多个文件；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使用命令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commit</a:t>
            </a:r>
            <a:r>
              <a:rPr lang="zh-CN" altLang="en-US" sz="1400" dirty="0" smtClean="0"/>
              <a:t>，完成。</a:t>
            </a:r>
            <a:endParaRPr lang="zh-CN" altLang="en-US" sz="1400" dirty="0"/>
          </a:p>
        </p:txBody>
      </p:sp>
      <p:pic>
        <p:nvPicPr>
          <p:cNvPr id="11" name="图片 10" descr="git ad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435846"/>
            <a:ext cx="6408712" cy="11941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远程仓库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99542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已经在本地创建了一个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仓库后，又想在远程服务器创建一个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仓库，并且让这两个仓库进行远程同步，这样，服务器上的仓库既可以作为备份，又可以让其他人通过该仓库来协作，一举多得。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要关联一个远程库，使用命令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add origin </a:t>
            </a:r>
            <a:r>
              <a:rPr lang="en-US" altLang="zh-CN" dirty="0" err="1" smtClean="0"/>
              <a:t>git@server-name:path</a:t>
            </a:r>
            <a:r>
              <a:rPr lang="en-US" altLang="zh-CN" dirty="0" smtClean="0"/>
              <a:t>/repo-name.git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关联后，使用命令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-u origin master</a:t>
            </a:r>
            <a:r>
              <a:rPr lang="zh-CN" altLang="en-US" dirty="0" smtClean="0"/>
              <a:t>第一次推送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分支的所有内容；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把本地库的内容推送到远程，用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push</a:t>
            </a:r>
            <a:r>
              <a:rPr lang="zh-CN" altLang="en-US" sz="1400" dirty="0" smtClean="0"/>
              <a:t>命令，实际上是把当前分支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推送到远程。</a:t>
            </a:r>
            <a:endParaRPr lang="zh-CN" alt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由于远程库是空的，我们第一次推送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分支时，加上了</a:t>
            </a:r>
            <a:r>
              <a:rPr lang="en-US" altLang="zh-CN" sz="1400" dirty="0" smtClean="0"/>
              <a:t>-u</a:t>
            </a:r>
            <a:r>
              <a:rPr lang="zh-CN" altLang="en-US" sz="1400" dirty="0" smtClean="0"/>
              <a:t>参数，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不但会把本地的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分支内容推送的远程新的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分支，还会把本地的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分支和远程的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分支关联起来，在以后的推送或者拉取时就可以简化命令。</a:t>
            </a:r>
            <a:endParaRPr lang="zh-CN" alt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此后，每次本地提交后，只要有必要，就可以使用命令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master</a:t>
            </a:r>
            <a:r>
              <a:rPr lang="zh-CN" altLang="en-US" dirty="0" smtClean="0"/>
              <a:t>推送最新修改。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12" name="图片 11" descr="git push、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5536" y="3363838"/>
            <a:ext cx="7715250" cy="1600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远程仓库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99542"/>
            <a:ext cx="828092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先创建远程库，然后从远程库克隆，这种方式应该是我们所采用的。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要克隆一个仓库，首先必须知道仓库的地址，然后使用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err="1" smtClean="0"/>
              <a:t>git@server-name:path</a:t>
            </a:r>
            <a:r>
              <a:rPr lang="en-US" altLang="zh-CN" dirty="0" smtClean="0"/>
              <a:t>/repo-name.git</a:t>
            </a:r>
            <a:r>
              <a:rPr lang="zh-CN" altLang="en-US" dirty="0" smtClean="0"/>
              <a:t>命令克隆本地库；</a:t>
            </a:r>
            <a:endParaRPr lang="zh-CN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如果有多个人协作开发，那么每个人各自从远程克隆一份就可以了；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支持多种协议，包括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，但通过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支持的原生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协议速度最快。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支持多种协议，默认的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://</a:t>
            </a:r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ssh</a:t>
            </a:r>
            <a:r>
              <a:rPr lang="zh-CN" altLang="en-US" sz="1400" dirty="0" smtClean="0"/>
              <a:t>，但也可以使用</a:t>
            </a:r>
            <a:r>
              <a:rPr lang="en-US" altLang="zh-CN" sz="1400" dirty="0" smtClean="0"/>
              <a:t>https</a:t>
            </a:r>
            <a:r>
              <a:rPr lang="zh-CN" altLang="en-US" sz="1400" dirty="0" smtClean="0"/>
              <a:t>等其他协议。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使用</a:t>
            </a:r>
            <a:r>
              <a:rPr lang="en-US" altLang="zh-CN" sz="1400" dirty="0" smtClean="0"/>
              <a:t>https</a:t>
            </a:r>
            <a:r>
              <a:rPr lang="zh-CN" altLang="en-US" sz="1400" dirty="0" smtClean="0"/>
              <a:t>除了速度慢以外，还有个最大的麻烦是每次推送都必须输入口令，建议使用</a:t>
            </a:r>
            <a:r>
              <a:rPr lang="en-US" altLang="zh-CN" sz="1400" dirty="0" err="1" smtClean="0"/>
              <a:t>ssh</a:t>
            </a:r>
            <a:r>
              <a:rPr lang="zh-CN" altLang="en-US" sz="1400" dirty="0" smtClean="0"/>
              <a:t>。</a:t>
            </a:r>
            <a:endParaRPr lang="zh-CN" altLang="en-US" sz="1400" dirty="0" smtClean="0"/>
          </a:p>
        </p:txBody>
      </p:sp>
      <p:pic>
        <p:nvPicPr>
          <p:cNvPr id="5" name="图片 4" descr="git clon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9552" y="2859782"/>
            <a:ext cx="7620000" cy="15811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版本回退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771550"/>
            <a:ext cx="820891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HEAD</a:t>
            </a:r>
            <a:r>
              <a:rPr lang="zh-CN" altLang="en-US" dirty="0" smtClean="0"/>
              <a:t>指向的版本就是当前版本，因此，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允许我们在版本的历史之间穿梭，使用命令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--hard </a:t>
            </a:r>
            <a:r>
              <a:rPr lang="en-US" altLang="zh-CN" i="1" dirty="0" err="1" smtClean="0"/>
              <a:t>commit_id</a:t>
            </a:r>
            <a:r>
              <a:rPr lang="zh-CN" altLang="en-US" i="1" dirty="0" smtClean="0"/>
              <a:t>（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commit_id</a:t>
            </a:r>
            <a:r>
              <a:rPr lang="en-US" altLang="zh-CN" i="1" dirty="0" smtClean="0"/>
              <a:t> </a:t>
            </a:r>
            <a:r>
              <a:rPr lang="zh-CN" altLang="en-US" i="1" dirty="0" smtClean="0"/>
              <a:t>为版本</a:t>
            </a:r>
            <a:r>
              <a:rPr lang="en-US" altLang="zh-CN" i="1" dirty="0" smtClean="0"/>
              <a:t>ID</a:t>
            </a:r>
            <a:r>
              <a:rPr lang="zh-CN" altLang="en-US" i="1" dirty="0" smtClean="0"/>
              <a:t>，可以用</a:t>
            </a:r>
            <a:r>
              <a:rPr lang="en-US" altLang="zh-CN" i="1" dirty="0" smtClean="0"/>
              <a:t>HEAD</a:t>
            </a:r>
            <a:r>
              <a:rPr lang="zh-CN" altLang="en-US" i="1" dirty="0" smtClean="0"/>
              <a:t>表示当前版本）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 smtClean="0"/>
              <a:t>在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中，用</a:t>
            </a:r>
            <a:r>
              <a:rPr lang="en-US" altLang="zh-CN" sz="1400" dirty="0" smtClean="0"/>
              <a:t>HEAD</a:t>
            </a:r>
            <a:r>
              <a:rPr lang="zh-CN" altLang="en-US" sz="1400" dirty="0" smtClean="0"/>
              <a:t>表示当前版本，也就是最新的提交，上一个版本就是</a:t>
            </a:r>
            <a:r>
              <a:rPr lang="en-US" altLang="zh-CN" sz="1400" dirty="0" smtClean="0"/>
              <a:t>HEAD^</a:t>
            </a:r>
            <a:r>
              <a:rPr lang="zh-CN" altLang="en-US" sz="1400" dirty="0" smtClean="0"/>
              <a:t>，上上一个版本就是</a:t>
            </a:r>
            <a:r>
              <a:rPr lang="en-US" altLang="zh-CN" sz="1400" dirty="0" smtClean="0"/>
              <a:t>HEAD^^</a:t>
            </a:r>
            <a:r>
              <a:rPr lang="zh-CN" altLang="en-US" sz="1400" dirty="0" smtClean="0"/>
              <a:t>，当然往上</a:t>
            </a:r>
            <a:r>
              <a:rPr lang="en-US" altLang="zh-CN" sz="1400" dirty="0" smtClean="0"/>
              <a:t>100</a:t>
            </a:r>
            <a:r>
              <a:rPr lang="zh-CN" altLang="en-US" sz="1400" dirty="0" smtClean="0"/>
              <a:t>个版本写</a:t>
            </a:r>
            <a:r>
              <a:rPr lang="en-US" altLang="zh-CN" sz="1400" dirty="0" smtClean="0"/>
              <a:t>100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^</a:t>
            </a:r>
            <a:r>
              <a:rPr lang="zh-CN" altLang="en-US" sz="1400" dirty="0" smtClean="0"/>
              <a:t>比较容易数不过来，所以写成</a:t>
            </a:r>
            <a:r>
              <a:rPr lang="en-US" altLang="zh-CN" sz="1400" dirty="0" smtClean="0"/>
              <a:t>HEAD~100</a:t>
            </a:r>
            <a:r>
              <a:rPr lang="zh-CN" altLang="en-US" sz="1400" dirty="0" smtClean="0"/>
              <a:t>。</a:t>
            </a:r>
            <a:endParaRPr lang="zh-CN" alt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可以查看提交历史，以便确定要回退到哪个版本。</a:t>
            </a:r>
            <a:endParaRPr lang="zh-CN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要重返未来版本，用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reflog</a:t>
            </a:r>
            <a:r>
              <a:rPr lang="zh-CN" altLang="en-US" dirty="0" smtClean="0"/>
              <a:t>查看命令历史，以便确定要回到未来的哪个版本。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1520" y="2859782"/>
            <a:ext cx="2520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的版本回退速度非常快，因为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在内部有个指向当前版本的</a:t>
            </a:r>
            <a:r>
              <a:rPr lang="en-US" altLang="zh-CN" sz="1400" dirty="0" smtClean="0"/>
              <a:t>HEAD</a:t>
            </a:r>
            <a:r>
              <a:rPr lang="zh-CN" altLang="en-US" sz="1400" dirty="0" smtClean="0"/>
              <a:t>指针，当你回退版本的时候，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仅仅是把</a:t>
            </a:r>
            <a:r>
              <a:rPr lang="en-US" altLang="zh-CN" sz="1400" dirty="0" smtClean="0"/>
              <a:t>HEAD</a:t>
            </a:r>
            <a:r>
              <a:rPr lang="zh-CN" altLang="en-US" sz="1400" dirty="0" smtClean="0"/>
              <a:t>从指向旧版本，然后顺便把工作区的文件更新了。所以你让</a:t>
            </a:r>
            <a:r>
              <a:rPr lang="en-US" altLang="zh-CN" sz="1400" dirty="0" smtClean="0"/>
              <a:t>HEAD</a:t>
            </a:r>
            <a:r>
              <a:rPr lang="zh-CN" altLang="en-US" sz="1400" dirty="0" smtClean="0"/>
              <a:t>指向哪个版本号，你就把当前版本定位在哪。</a:t>
            </a:r>
            <a:endParaRPr lang="zh-CN" altLang="en-US" sz="1400" dirty="0"/>
          </a:p>
        </p:txBody>
      </p:sp>
      <p:pic>
        <p:nvPicPr>
          <p:cNvPr id="7" name="图片 6" descr="old patch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71800" y="2859782"/>
            <a:ext cx="2466975" cy="1590675"/>
          </a:xfrm>
          <a:prstGeom prst="rect">
            <a:avLst/>
          </a:prstGeom>
        </p:spPr>
      </p:pic>
      <p:pic>
        <p:nvPicPr>
          <p:cNvPr id="9" name="图片 8" descr="HEAD^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2643758"/>
            <a:ext cx="2447925" cy="19431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7" idx="3"/>
          </p:cNvCxnSpPr>
          <p:nvPr/>
        </p:nvCxnSpPr>
        <p:spPr>
          <a:xfrm flipV="1">
            <a:off x="5238775" y="3651870"/>
            <a:ext cx="629369" cy="325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工作区和暂存区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627534"/>
            <a:ext cx="86409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和其他版本控制系统如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的一个不同之处就是有暂存区的概念。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工作区（</a:t>
            </a:r>
            <a:r>
              <a:rPr lang="en-US" altLang="zh-CN" dirty="0" smtClean="0"/>
              <a:t>Working Directory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工作区就是建立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库所选择的主目录，是可见的。</a:t>
            </a:r>
            <a:endParaRPr lang="en-US" altLang="zh-CN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版本库（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工作区所在的主目录有一个隐藏目录</a:t>
            </a:r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，这个不算工作区，而是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的版本库。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的版本库里存了很多东西，其中最重要的就是称为</a:t>
            </a:r>
            <a:r>
              <a:rPr lang="en-US" altLang="zh-CN" sz="1400" dirty="0" smtClean="0"/>
              <a:t>stage</a:t>
            </a:r>
            <a:r>
              <a:rPr lang="zh-CN" altLang="en-US" sz="1400" dirty="0" smtClean="0"/>
              <a:t>（或者叫</a:t>
            </a:r>
            <a:r>
              <a:rPr lang="en-US" altLang="zh-CN" sz="1400" dirty="0" smtClean="0"/>
              <a:t>index</a:t>
            </a:r>
            <a:r>
              <a:rPr lang="zh-CN" altLang="en-US" sz="1400" dirty="0" smtClean="0"/>
              <a:t>）的暂存区，还有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为我们自动创建的第一个分支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，以及指向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的一个指针叫</a:t>
            </a:r>
            <a:r>
              <a:rPr lang="en-US" altLang="zh-CN" sz="1400" dirty="0" smtClean="0"/>
              <a:t>HEAD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</p:txBody>
      </p:sp>
      <p:pic>
        <p:nvPicPr>
          <p:cNvPr id="10" name="图片 9" descr="stag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03111" y="2571750"/>
            <a:ext cx="3840889" cy="2304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2571750"/>
            <a:ext cx="4896544" cy="2462213"/>
          </a:xfrm>
          <a:prstGeom prst="rect">
            <a:avLst/>
          </a:prstGeom>
          <a:noFill/>
          <a:ln w="38100" cmpd="tri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前面讲了我们把文件往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版本库里添加的时候，是分两步执行的：</a:t>
            </a:r>
            <a:endParaRPr lang="zh-CN" altLang="en-US" sz="1400" dirty="0" smtClean="0"/>
          </a:p>
          <a:p>
            <a:r>
              <a:rPr lang="zh-CN" altLang="en-US" sz="1400" dirty="0" smtClean="0"/>
              <a:t>第一步是用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add</a:t>
            </a:r>
            <a:r>
              <a:rPr lang="zh-CN" altLang="en-US" sz="1400" dirty="0" smtClean="0"/>
              <a:t>把文件添加进去，实际上就是把文件修改添加到暂存区；</a:t>
            </a:r>
            <a:endParaRPr lang="zh-CN" altLang="en-US" sz="1400" dirty="0" smtClean="0"/>
          </a:p>
          <a:p>
            <a:r>
              <a:rPr lang="zh-CN" altLang="en-US" sz="1400" dirty="0" smtClean="0"/>
              <a:t>第二步是用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commit</a:t>
            </a:r>
            <a:r>
              <a:rPr lang="zh-CN" altLang="en-US" sz="1400" dirty="0" smtClean="0"/>
              <a:t>提交更改，实际上就是把暂存区的所有内容提交到当前分支。</a:t>
            </a:r>
            <a:endParaRPr lang="zh-CN" altLang="en-US" sz="1400" dirty="0" smtClean="0"/>
          </a:p>
          <a:p>
            <a:r>
              <a:rPr lang="zh-CN" altLang="en-US" sz="1400" dirty="0" smtClean="0"/>
              <a:t>因为我们创建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版本库时，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自动为我们创建了唯一一个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分支，所以，现在，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commit</a:t>
            </a:r>
            <a:r>
              <a:rPr lang="zh-CN" altLang="en-US" sz="1400" dirty="0" smtClean="0"/>
              <a:t>就是往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分支上提交更改。</a:t>
            </a:r>
            <a:endParaRPr lang="zh-CN" altLang="en-US" sz="1400" dirty="0" smtClean="0"/>
          </a:p>
          <a:p>
            <a:r>
              <a:rPr lang="zh-CN" altLang="en-US" sz="1400" dirty="0" smtClean="0"/>
              <a:t>你可以简单理解为，需要提交的文件修改通通放到暂存区，然后，一次性提交暂存区的所有修改。</a:t>
            </a:r>
            <a:endParaRPr lang="zh-CN" altLang="en-US" sz="1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管理修改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843558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每次修改，如果不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到暂存区，那就不会加入到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直接丢弃工作区的修改时，用命令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– file</a:t>
            </a:r>
            <a:r>
              <a:rPr lang="zh-CN" altLang="en-US" dirty="0" smtClean="0"/>
              <a:t>。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</a:t>
            </a:r>
            <a:r>
              <a:rPr lang="zh-CN" altLang="en-US" dirty="0" smtClean="0"/>
              <a:t>其实是用版本库里的版本替换工作区的版本，无论工作区是修改还是删除，都可以“一键还原”；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修改后的文件添加到了暂存区时，想丢弃修改，分两步，第一步用命令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HEAD file</a:t>
            </a:r>
            <a:r>
              <a:rPr lang="zh-CN" altLang="en-US" dirty="0" smtClean="0"/>
              <a:t>，就回到了场景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，第二步按场景</a:t>
            </a:r>
            <a:r>
              <a:rPr lang="en-US" altLang="zh-CN" dirty="0" smtClean="0"/>
              <a:t>2</a:t>
            </a:r>
            <a:r>
              <a:rPr lang="zh-CN" altLang="en-US" dirty="0" smtClean="0"/>
              <a:t>操作；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已经提交了不合适的修改到版本库时，想要撤销本次提交，参考版本回退一节，不过前提是没有推送到远程库。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命令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用于删除一个文件。如果一个文件已经被提交到版本库，那么你永远不用担心误删，但是要小心，你只能恢复文件到最新版本，你会丢失</a:t>
            </a:r>
            <a:r>
              <a:rPr lang="zh-CN" altLang="en-US" b="1" dirty="0" smtClean="0"/>
              <a:t>最近一次提交后</a:t>
            </a:r>
            <a:r>
              <a:rPr lang="zh-CN" altLang="en-US" i="1" dirty="0" smtClean="0"/>
              <a:t>你修改的内容（尚未提交）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分支管理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843558"/>
            <a:ext cx="4320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每次提交，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都把它们串成一条时间线，这条时间线就是一个分支。截止到目前，只有一条时间线，在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里，这个分支叫主分支，即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分支。</a:t>
            </a:r>
            <a:r>
              <a:rPr lang="en-US" altLang="zh-CN" sz="1400" dirty="0" smtClean="0"/>
              <a:t>HEAD</a:t>
            </a:r>
            <a:r>
              <a:rPr lang="zh-CN" altLang="en-US" sz="1400" dirty="0" smtClean="0"/>
              <a:t>严格来说不是指向提交，而是指向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才是指向提交的，所以，</a:t>
            </a:r>
            <a:r>
              <a:rPr lang="en-US" altLang="zh-CN" sz="1400" dirty="0" smtClean="0"/>
              <a:t>HEAD</a:t>
            </a:r>
            <a:r>
              <a:rPr lang="zh-CN" altLang="en-US" sz="1400" dirty="0" smtClean="0"/>
              <a:t>指向的就是当前分支。</a:t>
            </a:r>
            <a:endParaRPr lang="en-US" altLang="zh-CN" sz="1400" dirty="0" smtClean="0"/>
          </a:p>
          <a:p>
            <a:r>
              <a:rPr lang="zh-CN" altLang="en-US" sz="1400" dirty="0" smtClean="0"/>
              <a:t>一开始的时候，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分支是一条线，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用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指向最新的提交，再用</a:t>
            </a:r>
            <a:r>
              <a:rPr lang="en-US" altLang="zh-CN" sz="1400" dirty="0" smtClean="0"/>
              <a:t>HEAD</a:t>
            </a:r>
            <a:r>
              <a:rPr lang="zh-CN" altLang="en-US" sz="1400" dirty="0" smtClean="0"/>
              <a:t>指向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，就能确定当前分支，以及当前分支的提交点：</a:t>
            </a:r>
            <a:endParaRPr lang="zh-CN" altLang="en-US" sz="1400" dirty="0"/>
          </a:p>
        </p:txBody>
      </p:sp>
      <p:pic>
        <p:nvPicPr>
          <p:cNvPr id="7" name="图片 6" descr="master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64088" y="699542"/>
            <a:ext cx="2905125" cy="152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3003798"/>
            <a:ext cx="3960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当我们创建新的分支，例如</a:t>
            </a:r>
            <a:r>
              <a:rPr lang="en-US" altLang="zh-CN" sz="1400" dirty="0" smtClean="0"/>
              <a:t>dev</a:t>
            </a:r>
            <a:r>
              <a:rPr lang="zh-CN" altLang="en-US" sz="1400" dirty="0" smtClean="0"/>
              <a:t>时，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新建了一个指针叫</a:t>
            </a:r>
            <a:r>
              <a:rPr lang="en-US" altLang="zh-CN" sz="1400" dirty="0" smtClean="0"/>
              <a:t>dev</a:t>
            </a:r>
            <a:r>
              <a:rPr lang="zh-CN" altLang="en-US" sz="1400" dirty="0" smtClean="0"/>
              <a:t>，指向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相同的提交，再把</a:t>
            </a:r>
            <a:r>
              <a:rPr lang="en-US" altLang="zh-CN" sz="1400" dirty="0" smtClean="0"/>
              <a:t>HEAD</a:t>
            </a:r>
            <a:r>
              <a:rPr lang="zh-CN" altLang="en-US" sz="1400" dirty="0" smtClean="0"/>
              <a:t>指向</a:t>
            </a:r>
            <a:r>
              <a:rPr lang="en-US" altLang="zh-CN" sz="1400" dirty="0" smtClean="0"/>
              <a:t>dev</a:t>
            </a:r>
            <a:r>
              <a:rPr lang="zh-CN" altLang="en-US" sz="1400" dirty="0" smtClean="0"/>
              <a:t>，就表示当前分支在</a:t>
            </a:r>
            <a:r>
              <a:rPr lang="en-US" altLang="zh-CN" sz="1400" dirty="0" smtClean="0"/>
              <a:t>dev</a:t>
            </a:r>
            <a:r>
              <a:rPr lang="zh-CN" altLang="en-US" sz="1400" dirty="0" smtClean="0"/>
              <a:t>上：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创建一个分支很快，因为除了增加一个</a:t>
            </a:r>
            <a:r>
              <a:rPr lang="en-US" altLang="zh-CN" sz="1400" dirty="0" smtClean="0"/>
              <a:t>dev</a:t>
            </a:r>
            <a:r>
              <a:rPr lang="zh-CN" altLang="en-US" sz="1400" dirty="0" smtClean="0"/>
              <a:t>指针，改改</a:t>
            </a:r>
            <a:r>
              <a:rPr lang="en-US" altLang="zh-CN" sz="1400" dirty="0" smtClean="0"/>
              <a:t>HEAD</a:t>
            </a:r>
            <a:r>
              <a:rPr lang="zh-CN" altLang="en-US" sz="1400" dirty="0" smtClean="0"/>
              <a:t>的指向，工作区的文件都没有任何变化。</a:t>
            </a:r>
            <a:endParaRPr lang="zh-CN" altLang="en-US" sz="1400" dirty="0"/>
          </a:p>
        </p:txBody>
      </p:sp>
      <p:pic>
        <p:nvPicPr>
          <p:cNvPr id="9" name="图片 8" descr="de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2643758"/>
            <a:ext cx="3600450" cy="21050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分支管理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915566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创建分支</a:t>
            </a:r>
            <a:r>
              <a:rPr lang="en-US" altLang="zh-CN" sz="1400" dirty="0" smtClean="0"/>
              <a:t>dev</a:t>
            </a:r>
            <a:r>
              <a:rPr lang="zh-CN" altLang="en-US" sz="1400" dirty="0" smtClean="0"/>
              <a:t>后，在操作</a:t>
            </a:r>
            <a:r>
              <a:rPr lang="en-US" altLang="zh-CN" sz="1400" dirty="0" smtClean="0"/>
              <a:t>dev</a:t>
            </a:r>
            <a:r>
              <a:rPr lang="zh-CN" altLang="en-US" sz="1400" dirty="0" smtClean="0"/>
              <a:t>分支时，，对工作区的修改和提交就是针对</a:t>
            </a:r>
            <a:r>
              <a:rPr lang="en-US" altLang="zh-CN" sz="1400" dirty="0" smtClean="0"/>
              <a:t>dev</a:t>
            </a:r>
            <a:r>
              <a:rPr lang="zh-CN" altLang="en-US" sz="1400" dirty="0" smtClean="0"/>
              <a:t>分支了，比如新提交一次后，</a:t>
            </a:r>
            <a:r>
              <a:rPr lang="en-US" altLang="zh-CN" sz="1400" dirty="0" smtClean="0"/>
              <a:t>dev</a:t>
            </a:r>
            <a:r>
              <a:rPr lang="zh-CN" altLang="en-US" sz="1400" dirty="0" smtClean="0"/>
              <a:t>指针往前移动一步，而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指针不变：</a:t>
            </a:r>
            <a:endParaRPr lang="zh-CN" altLang="en-US" sz="1400" dirty="0"/>
          </a:p>
        </p:txBody>
      </p:sp>
      <p:pic>
        <p:nvPicPr>
          <p:cNvPr id="11" name="图片 10" descr="dev ad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64088" y="627534"/>
            <a:ext cx="3286844" cy="14462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2355726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假如我们在</a:t>
            </a:r>
            <a:r>
              <a:rPr lang="en-US" altLang="zh-CN" sz="1400" dirty="0" smtClean="0"/>
              <a:t>dev</a:t>
            </a:r>
            <a:r>
              <a:rPr lang="zh-CN" altLang="en-US" sz="1400" dirty="0" smtClean="0"/>
              <a:t>上的工作完成了，就可以把</a:t>
            </a:r>
            <a:r>
              <a:rPr lang="en-US" altLang="zh-CN" sz="1400" dirty="0" smtClean="0"/>
              <a:t>dev</a:t>
            </a:r>
            <a:r>
              <a:rPr lang="zh-CN" altLang="en-US" sz="1400" dirty="0" smtClean="0"/>
              <a:t>合并到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上。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怎么合并呢？最简单的方法，就是直接把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指向</a:t>
            </a:r>
            <a:r>
              <a:rPr lang="en-US" altLang="zh-CN" sz="1400" dirty="0" smtClean="0"/>
              <a:t>dev</a:t>
            </a:r>
            <a:r>
              <a:rPr lang="zh-CN" altLang="en-US" sz="1400" dirty="0" smtClean="0"/>
              <a:t>的当前提交，就完成了合并：</a:t>
            </a:r>
            <a:endParaRPr lang="en-US" altLang="zh-CN" sz="1400" dirty="0" smtClean="0"/>
          </a:p>
          <a:p>
            <a:r>
              <a:rPr lang="zh-CN" altLang="en-US" sz="1400" dirty="0" smtClean="0"/>
              <a:t>所以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合并分支也很快！就改改指针，工作区内容也不变。</a:t>
            </a:r>
            <a:endParaRPr lang="zh-CN" altLang="en-US" sz="1400" dirty="0"/>
          </a:p>
        </p:txBody>
      </p:sp>
      <p:pic>
        <p:nvPicPr>
          <p:cNvPr id="13" name="图片 12" descr="merge de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2067694"/>
            <a:ext cx="3024336" cy="15577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5576" y="3939902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合并完分支后，甚至可以删除</a:t>
            </a:r>
            <a:r>
              <a:rPr lang="en-US" altLang="zh-CN" sz="1400" dirty="0" smtClean="0"/>
              <a:t>dev</a:t>
            </a:r>
            <a:r>
              <a:rPr lang="zh-CN" altLang="en-US" sz="1400" dirty="0" smtClean="0"/>
              <a:t>分支。删除</a:t>
            </a:r>
            <a:r>
              <a:rPr lang="en-US" altLang="zh-CN" sz="1400" dirty="0" smtClean="0"/>
              <a:t>dev</a:t>
            </a:r>
            <a:r>
              <a:rPr lang="zh-CN" altLang="en-US" sz="1400" dirty="0" smtClean="0"/>
              <a:t>分支就是把</a:t>
            </a:r>
            <a:r>
              <a:rPr lang="en-US" altLang="zh-CN" sz="1400" dirty="0" smtClean="0"/>
              <a:t>dev</a:t>
            </a:r>
            <a:r>
              <a:rPr lang="zh-CN" altLang="en-US" sz="1400" dirty="0" smtClean="0"/>
              <a:t>指针给删掉，删掉后，我们就剩下了一条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分支：</a:t>
            </a:r>
            <a:endParaRPr lang="zh-CN" altLang="en-US" sz="1400" dirty="0"/>
          </a:p>
        </p:txBody>
      </p:sp>
      <p:pic>
        <p:nvPicPr>
          <p:cNvPr id="16" name="图片 15" descr="dev aftermer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3651870"/>
            <a:ext cx="3240360" cy="12094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1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179910" y="1047750"/>
          <a:ext cx="68053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分支管理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627534"/>
            <a:ext cx="84249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chemeClr val="tx2"/>
                </a:solidFill>
              </a:rPr>
              <a:t>Git</a:t>
            </a:r>
            <a:r>
              <a:rPr lang="zh-CN" altLang="en-US" b="1" dirty="0" smtClean="0">
                <a:solidFill>
                  <a:schemeClr val="tx2"/>
                </a:solidFill>
              </a:rPr>
              <a:t>鼓励大量使用分支</a:t>
            </a:r>
            <a:r>
              <a:rPr lang="zh-CN" altLang="en-US" b="1" dirty="0" smtClean="0"/>
              <a:t>：</a:t>
            </a:r>
            <a:endParaRPr lang="zh-CN" alt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查看分支：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branch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创建分支：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branch &lt;name&gt;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切换分支：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checkout &lt;name&gt;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创建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切换分支：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checkout -b &lt;name&gt;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合并某分支到当前分支：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merge &lt;name&gt;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删除分支：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branch -d &lt;name&gt;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2"/>
                </a:solidFill>
              </a:rPr>
              <a:t>当</a:t>
            </a:r>
            <a:r>
              <a:rPr lang="en-US" altLang="zh-CN" b="1" dirty="0" err="1" smtClean="0">
                <a:solidFill>
                  <a:schemeClr val="tx2"/>
                </a:solidFill>
              </a:rPr>
              <a:t>Git</a:t>
            </a:r>
            <a:r>
              <a:rPr lang="zh-CN" altLang="en-US" b="1" dirty="0" smtClean="0">
                <a:solidFill>
                  <a:schemeClr val="tx2"/>
                </a:solidFill>
              </a:rPr>
              <a:t>无法自动合并分支时，就必须首先解决冲突。解决冲突后，再提交，合并完成。</a:t>
            </a:r>
            <a:endParaRPr lang="zh-CN" altLang="en-US" b="1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用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log --graph</a:t>
            </a:r>
            <a:r>
              <a:rPr lang="zh-CN" altLang="en-US" sz="1400" dirty="0" smtClean="0"/>
              <a:t>命令可以看到分支合并图。</a:t>
            </a:r>
            <a:endParaRPr lang="en-US" altLang="zh-CN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2"/>
                </a:solidFill>
              </a:rPr>
              <a:t>修复</a:t>
            </a:r>
            <a:r>
              <a:rPr lang="en-US" altLang="zh-CN" b="1" dirty="0" smtClean="0">
                <a:solidFill>
                  <a:schemeClr val="tx2"/>
                </a:solidFill>
              </a:rPr>
              <a:t>bug</a:t>
            </a:r>
            <a:r>
              <a:rPr lang="zh-CN" altLang="en-US" b="1" dirty="0" smtClean="0">
                <a:solidFill>
                  <a:schemeClr val="tx2"/>
                </a:solidFill>
              </a:rPr>
              <a:t>时，我们会通过创建新的</a:t>
            </a:r>
            <a:r>
              <a:rPr lang="en-US" altLang="zh-CN" b="1" dirty="0" smtClean="0">
                <a:solidFill>
                  <a:schemeClr val="tx2"/>
                </a:solidFill>
              </a:rPr>
              <a:t>bug</a:t>
            </a:r>
            <a:r>
              <a:rPr lang="zh-CN" altLang="en-US" b="1" dirty="0" smtClean="0">
                <a:solidFill>
                  <a:schemeClr val="tx2"/>
                </a:solidFill>
              </a:rPr>
              <a:t>分支进行修复，然后合并，最后删除</a:t>
            </a:r>
            <a:r>
              <a:rPr lang="zh-CN" altLang="en-US" b="1" dirty="0" smtClean="0"/>
              <a:t>；</a:t>
            </a:r>
            <a:endParaRPr lang="zh-CN" alt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当手头工作没有完成时，先把工作现场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stash</a:t>
            </a:r>
            <a:r>
              <a:rPr lang="zh-CN" altLang="en-US" sz="1400" dirty="0" smtClean="0"/>
              <a:t>一下，然后去修复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，修复后，再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stash pop</a:t>
            </a:r>
            <a:r>
              <a:rPr lang="zh-CN" altLang="en-US" sz="1400" dirty="0" smtClean="0"/>
              <a:t>，回到工作现场。</a:t>
            </a:r>
            <a:endParaRPr lang="zh-CN" alt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2"/>
                </a:solidFill>
              </a:rPr>
              <a:t>开发一个新</a:t>
            </a:r>
            <a:r>
              <a:rPr lang="en-US" altLang="zh-CN" b="1" dirty="0" smtClean="0">
                <a:solidFill>
                  <a:schemeClr val="tx2"/>
                </a:solidFill>
              </a:rPr>
              <a:t>feature</a:t>
            </a:r>
            <a:r>
              <a:rPr lang="zh-CN" altLang="en-US" b="1" dirty="0" smtClean="0">
                <a:solidFill>
                  <a:schemeClr val="tx2"/>
                </a:solidFill>
              </a:rPr>
              <a:t>，最好新建一个分支</a:t>
            </a:r>
            <a:r>
              <a:rPr lang="zh-CN" altLang="en-US" b="1" dirty="0" smtClean="0"/>
              <a:t>；</a:t>
            </a:r>
            <a:endParaRPr lang="zh-CN" alt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如果要丢弃一个没有被合并过的分支，可以通过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branch -D &lt;name&gt;</a:t>
            </a:r>
            <a:r>
              <a:rPr lang="zh-CN" altLang="en-US" sz="1400" dirty="0" smtClean="0"/>
              <a:t>强行删除。</a:t>
            </a:r>
            <a:endParaRPr lang="en-US" altLang="zh-CN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chemeClr val="tx2"/>
                </a:solidFill>
              </a:rPr>
              <a:t>Git</a:t>
            </a:r>
            <a:r>
              <a:rPr lang="zh-CN" altLang="en-US" b="1" dirty="0" smtClean="0">
                <a:solidFill>
                  <a:schemeClr val="tx2"/>
                </a:solidFill>
              </a:rPr>
              <a:t>分支十分强大，在团队开发中应该充分应用</a:t>
            </a:r>
            <a:r>
              <a:rPr lang="zh-CN" altLang="en-US" b="1" dirty="0" smtClean="0"/>
              <a:t>。</a:t>
            </a:r>
            <a:endParaRPr lang="zh-CN" altLang="en-US" b="1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合并分支时，加上</a:t>
            </a:r>
            <a:r>
              <a:rPr lang="en-US" altLang="zh-CN" sz="1200" dirty="0" smtClean="0"/>
              <a:t>--no-ff</a:t>
            </a:r>
            <a:r>
              <a:rPr lang="zh-CN" altLang="en-US" sz="1200" dirty="0" smtClean="0"/>
              <a:t>参数就可以用普通模式合并，合并后的历史有分支，能看出来曾经做过合并，而</a:t>
            </a:r>
            <a:r>
              <a:rPr lang="en-US" altLang="zh-CN" sz="1200" dirty="0" smtClean="0"/>
              <a:t>fast forward</a:t>
            </a:r>
            <a:r>
              <a:rPr lang="zh-CN" altLang="en-US" sz="1200" dirty="0" smtClean="0"/>
              <a:t>合并就看不出来曾经做过合并。</a:t>
            </a:r>
            <a:endParaRPr lang="zh-CN" altLang="en-US" sz="1200" dirty="0" smtClean="0"/>
          </a:p>
          <a:p>
            <a:pPr marL="342900" indent="-342900"/>
            <a:endParaRPr lang="zh-CN" altLang="en-US" dirty="0" smtClean="0"/>
          </a:p>
          <a:p>
            <a:pPr marL="342900" indent="-342900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分支管理策略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91556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在实际开发中，我们应该按照几个基本原则进行分支管理：</a:t>
            </a:r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首先，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分支应该是非常稳定的，也就是仅用来发布新版本，平时不能在上面干活；</a:t>
            </a:r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干活都在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分支上，也就是说，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分支是不稳定的，到某个时候，比如</a:t>
            </a:r>
            <a:r>
              <a:rPr lang="en-US" altLang="zh-CN" dirty="0" smtClean="0"/>
              <a:t>1.0</a:t>
            </a:r>
            <a:r>
              <a:rPr lang="zh-CN" altLang="en-US" dirty="0" smtClean="0"/>
              <a:t>版本发布时，再把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上，在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分支发布</a:t>
            </a:r>
            <a:r>
              <a:rPr lang="en-US" altLang="zh-CN" dirty="0" smtClean="0"/>
              <a:t>1.0</a:t>
            </a:r>
            <a:r>
              <a:rPr lang="zh-CN" altLang="en-US" dirty="0" smtClean="0"/>
              <a:t>版本；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每个人都在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分支上干活，每个人都有自己的分支，时不时地往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分支上合并就可以了。</a:t>
            </a:r>
            <a:endParaRPr lang="zh-CN" altLang="en-US" dirty="0" smtClean="0"/>
          </a:p>
          <a:p>
            <a:r>
              <a:rPr lang="zh-CN" altLang="en-US" dirty="0" smtClean="0"/>
              <a:t>所以，团队合作的分支看起来就像这样：</a:t>
            </a:r>
            <a:endParaRPr lang="zh-CN" altLang="en-US" dirty="0" smtClean="0"/>
          </a:p>
        </p:txBody>
      </p:sp>
      <p:pic>
        <p:nvPicPr>
          <p:cNvPr id="5" name="图片 4" descr="branchs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5696" y="3579862"/>
            <a:ext cx="4857750" cy="12382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多人协作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679797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当你从远程仓库克隆时，实际上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自动把本地的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分支和远程的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分支对应起来了，并且，远程仓库的默认名称是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563638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在本地创建和远程分支对应的分支，使用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-b branch-name origin/branch-name</a:t>
            </a:r>
            <a:r>
              <a:rPr lang="zh-CN" altLang="en-US" dirty="0" smtClean="0"/>
              <a:t>，本地和远程分支的名称最好一致；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多人协作的工作模式通常是这样：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首先，可以试图用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branch-name</a:t>
            </a:r>
            <a:r>
              <a:rPr lang="zh-CN" altLang="en-US" dirty="0" smtClean="0"/>
              <a:t>推送自己的修改；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如果推送失败，则因为远程分支比你的本地更新，需要先用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试图合并；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如果合并有冲突，则解决冲突，并在本地提交；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没有冲突或者解决掉冲突后，再用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branch-name</a:t>
            </a:r>
            <a:r>
              <a:rPr lang="zh-CN" altLang="en-US" dirty="0" smtClean="0"/>
              <a:t>推送就能成功。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提示“</a:t>
            </a:r>
            <a:r>
              <a:rPr lang="en-US" altLang="zh-CN" dirty="0" smtClean="0"/>
              <a:t>no tracking information”</a:t>
            </a:r>
            <a:r>
              <a:rPr lang="zh-CN" altLang="en-US" dirty="0" smtClean="0"/>
              <a:t>，则说明本地分支和远程分支的链接关系没有创建，用命令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--set-upstream branch-name origin/branch-name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标签管理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679797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发布一个版本时，我们通常先在版本库中打一个标签（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），这样，就唯一确定了打标签时刻的版本。将来无论什么时候，取某个标签的版本，就是把那个打标签的时刻的历史版本取出来。所以，标签也是版本库的一个快照。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的标签虽然是版本库的快照，但其实它就是指向某个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的指针（跟分支原理类似，但是分支可以移动，标签不能移动），所以，创建和删除标签都是瞬间完成的。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tag</a:t>
            </a:r>
            <a:r>
              <a:rPr lang="zh-CN" altLang="en-US" dirty="0" smtClean="0"/>
              <a:t>就是一个让人容易记住的有意义的名字，它跟某个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绑在一起。对于需要打包的版本，我们可以加上一个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v1.0</a:t>
            </a:r>
            <a:r>
              <a:rPr lang="zh-CN" altLang="en-US" dirty="0" smtClean="0"/>
              <a:t>），这样打包的时候可以根据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去打包，而不用根据复杂无意义的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号（如</a:t>
            </a:r>
            <a:r>
              <a:rPr lang="en-US" altLang="zh-CN" dirty="0" smtClean="0"/>
              <a:t>6a5819e...</a:t>
            </a:r>
            <a:r>
              <a:rPr lang="zh-CN" altLang="en-US" dirty="0" smtClean="0"/>
              <a:t>）去打包了。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标签管理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699542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/>
                </a:solidFill>
              </a:rPr>
              <a:t>命令</a:t>
            </a:r>
            <a:r>
              <a:rPr lang="en-US" altLang="zh-CN" sz="1400" b="1" dirty="0" err="1" smtClean="0">
                <a:solidFill>
                  <a:schemeClr val="tx2"/>
                </a:solidFill>
              </a:rPr>
              <a:t>git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 tag &lt;name&gt;</a:t>
            </a:r>
            <a:r>
              <a:rPr lang="zh-CN" altLang="en-US" sz="1400" b="1" dirty="0" smtClean="0">
                <a:solidFill>
                  <a:schemeClr val="tx2"/>
                </a:solidFill>
              </a:rPr>
              <a:t>用于新建一个标签，默认为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HEAD</a:t>
            </a:r>
            <a:r>
              <a:rPr lang="zh-CN" altLang="en-US" sz="1400" b="1" dirty="0" smtClean="0">
                <a:solidFill>
                  <a:schemeClr val="tx2"/>
                </a:solidFill>
              </a:rPr>
              <a:t>，也可以指定一个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commit id</a:t>
            </a:r>
            <a:r>
              <a:rPr lang="zh-CN" altLang="en-US" sz="1400" b="1" dirty="0" smtClean="0">
                <a:solidFill>
                  <a:schemeClr val="tx2"/>
                </a:solidFill>
              </a:rPr>
              <a:t>；</a:t>
            </a:r>
            <a:endParaRPr lang="en-US" altLang="zh-CN" sz="1400" b="1" dirty="0" smtClean="0">
              <a:solidFill>
                <a:schemeClr val="tx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 smtClean="0"/>
              <a:t>首先切换到需要打标签的分支上；</a:t>
            </a:r>
            <a:endParaRPr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 smtClean="0"/>
              <a:t>默认标签是打在最新提交的</a:t>
            </a:r>
            <a:r>
              <a:rPr lang="en-US" altLang="zh-CN" sz="1400" dirty="0" smtClean="0"/>
              <a:t>commit</a:t>
            </a:r>
            <a:r>
              <a:rPr lang="zh-CN" altLang="en-US" sz="1400" dirty="0" smtClean="0"/>
              <a:t>上的，但可以查找某次提交的</a:t>
            </a:r>
            <a:r>
              <a:rPr lang="en-US" altLang="zh-CN" sz="1400" dirty="0" smtClean="0"/>
              <a:t>commit id</a:t>
            </a:r>
            <a:r>
              <a:rPr lang="zh-CN" altLang="en-US" sz="1400" dirty="0" smtClean="0"/>
              <a:t>，用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tag &lt;name&gt; &lt;commit id&gt;</a:t>
            </a:r>
            <a:r>
              <a:rPr lang="zh-CN" altLang="en-US" sz="1400" dirty="0" smtClean="0"/>
              <a:t>命令将</a:t>
            </a:r>
            <a:r>
              <a:rPr lang="en-US" altLang="zh-CN" sz="1400" dirty="0" smtClean="0"/>
              <a:t>tag</a:t>
            </a:r>
            <a:r>
              <a:rPr lang="zh-CN" altLang="en-US" sz="1400" dirty="0" smtClean="0"/>
              <a:t>打在特定的版本上；</a:t>
            </a:r>
            <a:endParaRPr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 smtClean="0"/>
              <a:t>用命令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show &lt;</a:t>
            </a:r>
            <a:r>
              <a:rPr lang="en-US" altLang="zh-CN" sz="1400" dirty="0" err="1" smtClean="0"/>
              <a:t>tagname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可以看到说明文字。</a:t>
            </a:r>
            <a:endParaRPr lang="en-US" altLang="zh-CN" sz="1400" dirty="0" smtClean="0"/>
          </a:p>
          <a:p>
            <a:pPr marL="0" lvl="1">
              <a:buFont typeface="Wingdings" panose="05000000000000000000" pitchFamily="2" charset="2"/>
              <a:buChar char="Ø"/>
            </a:pPr>
            <a:r>
              <a:rPr lang="en-US" altLang="zh-CN" sz="1400" b="1" dirty="0" err="1" smtClean="0">
                <a:solidFill>
                  <a:schemeClr val="tx2"/>
                </a:solidFill>
              </a:rPr>
              <a:t>git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 tag -a &lt;</a:t>
            </a:r>
            <a:r>
              <a:rPr lang="en-US" altLang="zh-CN" sz="1400" b="1" dirty="0" err="1" smtClean="0">
                <a:solidFill>
                  <a:schemeClr val="tx2"/>
                </a:solidFill>
              </a:rPr>
              <a:t>tagname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&gt; -m “</a:t>
            </a:r>
            <a:r>
              <a:rPr lang="en-US" altLang="zh-CN" sz="1400" b="1" dirty="0" err="1" smtClean="0">
                <a:solidFill>
                  <a:schemeClr val="tx2"/>
                </a:solidFill>
              </a:rPr>
              <a:t>blablabla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...”</a:t>
            </a:r>
            <a:r>
              <a:rPr lang="zh-CN" altLang="en-US" sz="1400" b="1" dirty="0" smtClean="0">
                <a:solidFill>
                  <a:schemeClr val="tx2"/>
                </a:solidFill>
              </a:rPr>
              <a:t>可以指定标签信息，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-a</a:t>
            </a:r>
            <a:r>
              <a:rPr lang="zh-CN" altLang="en-US" sz="1400" b="1" dirty="0" smtClean="0">
                <a:solidFill>
                  <a:schemeClr val="tx2"/>
                </a:solidFill>
              </a:rPr>
              <a:t>指定标签名，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-m</a:t>
            </a:r>
            <a:r>
              <a:rPr lang="zh-CN" altLang="en-US" sz="1400" b="1" dirty="0" smtClean="0">
                <a:solidFill>
                  <a:schemeClr val="tx2"/>
                </a:solidFill>
              </a:rPr>
              <a:t>指定说明文字；</a:t>
            </a:r>
            <a:endParaRPr lang="en-US" altLang="zh-CN" sz="1400" b="1" dirty="0" smtClean="0">
              <a:solidFill>
                <a:schemeClr val="tx2"/>
              </a:solidFill>
            </a:endParaRPr>
          </a:p>
          <a:p>
            <a:pPr marL="0" lvl="1">
              <a:buFont typeface="Wingdings" panose="05000000000000000000" pitchFamily="2" charset="2"/>
              <a:buChar char="Ø"/>
            </a:pPr>
            <a:r>
              <a:rPr lang="en-US" altLang="zh-CN" sz="1400" b="1" dirty="0" err="1" smtClean="0">
                <a:solidFill>
                  <a:schemeClr val="tx2"/>
                </a:solidFill>
              </a:rPr>
              <a:t>git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 tag -s &lt;</a:t>
            </a:r>
            <a:r>
              <a:rPr lang="en-US" altLang="zh-CN" sz="1400" b="1" dirty="0" err="1" smtClean="0">
                <a:solidFill>
                  <a:schemeClr val="tx2"/>
                </a:solidFill>
              </a:rPr>
              <a:t>tagname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&gt; -m "</a:t>
            </a:r>
            <a:r>
              <a:rPr lang="en-US" altLang="zh-CN" sz="1400" b="1" dirty="0" err="1" smtClean="0">
                <a:solidFill>
                  <a:schemeClr val="tx2"/>
                </a:solidFill>
              </a:rPr>
              <a:t>blablabla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..."</a:t>
            </a:r>
            <a:r>
              <a:rPr lang="zh-CN" altLang="en-US" sz="1400" b="1" dirty="0" smtClean="0">
                <a:solidFill>
                  <a:schemeClr val="tx2"/>
                </a:solidFill>
              </a:rPr>
              <a:t>可以用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PGP</a:t>
            </a:r>
            <a:r>
              <a:rPr lang="zh-CN" altLang="en-US" sz="1400" b="1" dirty="0" smtClean="0">
                <a:solidFill>
                  <a:schemeClr val="tx2"/>
                </a:solidFill>
              </a:rPr>
              <a:t>签名标签；</a:t>
            </a:r>
            <a:endParaRPr lang="en-US" altLang="zh-CN" sz="1400" b="1" dirty="0" smtClean="0">
              <a:solidFill>
                <a:schemeClr val="tx2"/>
              </a:solidFill>
            </a:endParaRPr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400" dirty="0" smtClean="0"/>
              <a:t>签名采用</a:t>
            </a:r>
            <a:r>
              <a:rPr lang="en-US" altLang="zh-CN" sz="1400" dirty="0" smtClean="0"/>
              <a:t>PGP</a:t>
            </a:r>
            <a:r>
              <a:rPr lang="zh-CN" altLang="en-US" sz="1400" dirty="0" smtClean="0"/>
              <a:t>签名，因此，必须首先安装</a:t>
            </a:r>
            <a:r>
              <a:rPr lang="en-US" altLang="zh-CN" sz="1400" dirty="0" err="1" smtClean="0"/>
              <a:t>gpg</a:t>
            </a:r>
            <a:r>
              <a:rPr lang="zh-CN" altLang="en-US" sz="1400" dirty="0" smtClean="0"/>
              <a:t>（</a:t>
            </a:r>
            <a:r>
              <a:rPr lang="en-US" altLang="zh-CN" sz="1400" dirty="0" err="1" smtClean="0"/>
              <a:t>GnuPG</a:t>
            </a:r>
            <a:r>
              <a:rPr lang="zh-CN" altLang="en-US" sz="1400" dirty="0" smtClean="0"/>
              <a:t>），如果没有找到</a:t>
            </a:r>
            <a:r>
              <a:rPr lang="en-US" altLang="zh-CN" sz="1400" dirty="0" err="1" smtClean="0"/>
              <a:t>gpg</a:t>
            </a:r>
            <a:r>
              <a:rPr lang="zh-CN" altLang="en-US" sz="1400" dirty="0" smtClean="0"/>
              <a:t>，或者没有</a:t>
            </a:r>
            <a:r>
              <a:rPr lang="en-US" altLang="zh-CN" sz="1400" dirty="0" err="1" smtClean="0"/>
              <a:t>gpg</a:t>
            </a:r>
            <a:r>
              <a:rPr lang="zh-CN" altLang="en-US" sz="1400" dirty="0" smtClean="0"/>
              <a:t>密钥对，就会报错；</a:t>
            </a:r>
            <a:endParaRPr lang="en-US" altLang="zh-CN" sz="1400" dirty="0" smtClean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400" dirty="0" smtClean="0"/>
              <a:t>用命令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show &lt;</a:t>
            </a:r>
            <a:r>
              <a:rPr lang="en-US" altLang="zh-CN" sz="1400" dirty="0" err="1" smtClean="0"/>
              <a:t>tagname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可以看到</a:t>
            </a:r>
            <a:r>
              <a:rPr lang="en-US" altLang="zh-CN" sz="1400" dirty="0" smtClean="0"/>
              <a:t>PGP</a:t>
            </a:r>
            <a:r>
              <a:rPr lang="zh-CN" altLang="en-US" sz="1400" dirty="0" smtClean="0"/>
              <a:t>签名信息。</a:t>
            </a:r>
            <a:endParaRPr lang="en-US" altLang="zh-CN" sz="1400" dirty="0" smtClean="0"/>
          </a:p>
          <a:p>
            <a:pPr marL="0" lvl="1"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/>
                </a:solidFill>
              </a:rPr>
              <a:t>命令</a:t>
            </a:r>
            <a:r>
              <a:rPr lang="en-US" altLang="zh-CN" sz="1400" b="1" dirty="0" err="1" smtClean="0">
                <a:solidFill>
                  <a:schemeClr val="tx2"/>
                </a:solidFill>
              </a:rPr>
              <a:t>git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 tag</a:t>
            </a:r>
            <a:r>
              <a:rPr lang="zh-CN" altLang="en-US" sz="1400" b="1" dirty="0" smtClean="0">
                <a:solidFill>
                  <a:schemeClr val="tx2"/>
                </a:solidFill>
              </a:rPr>
              <a:t>可以查看所有标签。</a:t>
            </a:r>
            <a:endParaRPr lang="en-US" altLang="zh-CN" sz="1400" b="1" dirty="0" smtClean="0">
              <a:solidFill>
                <a:schemeClr val="tx2"/>
              </a:solidFill>
            </a:endParaRPr>
          </a:p>
          <a:p>
            <a:pPr marL="0" lvl="1"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/>
                </a:solidFill>
              </a:rPr>
              <a:t>命令</a:t>
            </a:r>
            <a:r>
              <a:rPr lang="en-US" altLang="zh-CN" sz="1400" b="1" dirty="0" err="1" smtClean="0">
                <a:solidFill>
                  <a:schemeClr val="tx2"/>
                </a:solidFill>
              </a:rPr>
              <a:t>git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 tag –d &lt;</a:t>
            </a:r>
            <a:r>
              <a:rPr lang="en-US" altLang="zh-CN" sz="1400" b="1" dirty="0" err="1" smtClean="0">
                <a:solidFill>
                  <a:schemeClr val="tx2"/>
                </a:solidFill>
              </a:rPr>
              <a:t>tagname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&gt;</a:t>
            </a:r>
            <a:r>
              <a:rPr lang="zh-CN" altLang="en-US" sz="1400" b="1" dirty="0" smtClean="0">
                <a:solidFill>
                  <a:schemeClr val="tx2"/>
                </a:solidFill>
              </a:rPr>
              <a:t>可以删除标签</a:t>
            </a:r>
            <a:endParaRPr lang="en-US" altLang="zh-CN" sz="1400" b="1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/>
                </a:solidFill>
              </a:rPr>
              <a:t>命令</a:t>
            </a:r>
            <a:r>
              <a:rPr lang="en-US" altLang="zh-CN" sz="1400" b="1" dirty="0" err="1" smtClean="0">
                <a:solidFill>
                  <a:schemeClr val="tx2"/>
                </a:solidFill>
              </a:rPr>
              <a:t>git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 push origin &lt;</a:t>
            </a:r>
            <a:r>
              <a:rPr lang="en-US" altLang="zh-CN" sz="1400" b="1" dirty="0" err="1" smtClean="0">
                <a:solidFill>
                  <a:schemeClr val="tx2"/>
                </a:solidFill>
              </a:rPr>
              <a:t>tagname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&gt;</a:t>
            </a:r>
            <a:r>
              <a:rPr lang="zh-CN" altLang="en-US" sz="1400" b="1" dirty="0" smtClean="0">
                <a:solidFill>
                  <a:schemeClr val="tx2"/>
                </a:solidFill>
              </a:rPr>
              <a:t>可以推送一个本地标签；</a:t>
            </a:r>
            <a:endParaRPr lang="zh-CN" altLang="en-US" sz="1400" b="1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/>
                </a:solidFill>
              </a:rPr>
              <a:t>命令</a:t>
            </a:r>
            <a:r>
              <a:rPr lang="en-US" altLang="zh-CN" sz="1400" b="1" dirty="0" err="1" smtClean="0">
                <a:solidFill>
                  <a:schemeClr val="tx2"/>
                </a:solidFill>
              </a:rPr>
              <a:t>git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 push origin --tags</a:t>
            </a:r>
            <a:r>
              <a:rPr lang="zh-CN" altLang="en-US" sz="1400" b="1" dirty="0" smtClean="0">
                <a:solidFill>
                  <a:schemeClr val="tx2"/>
                </a:solidFill>
              </a:rPr>
              <a:t>可以推送全部未推送过的本地标签；</a:t>
            </a:r>
            <a:endParaRPr lang="zh-CN" altLang="en-US" sz="1400" b="1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/>
                </a:solidFill>
              </a:rPr>
              <a:t>命令</a:t>
            </a:r>
            <a:r>
              <a:rPr lang="en-US" altLang="zh-CN" sz="1400" b="1" dirty="0" err="1" smtClean="0">
                <a:solidFill>
                  <a:schemeClr val="tx2"/>
                </a:solidFill>
              </a:rPr>
              <a:t>git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 tag -d &lt;</a:t>
            </a:r>
            <a:r>
              <a:rPr lang="en-US" altLang="zh-CN" sz="1400" b="1" dirty="0" err="1" smtClean="0">
                <a:solidFill>
                  <a:schemeClr val="tx2"/>
                </a:solidFill>
              </a:rPr>
              <a:t>tagname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&gt;</a:t>
            </a:r>
            <a:r>
              <a:rPr lang="zh-CN" altLang="en-US" sz="1400" b="1" dirty="0" smtClean="0">
                <a:solidFill>
                  <a:schemeClr val="tx2"/>
                </a:solidFill>
              </a:rPr>
              <a:t>可以删除一个本地标签；</a:t>
            </a:r>
            <a:endParaRPr lang="zh-CN" altLang="en-US" sz="1400" b="1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/>
                </a:solidFill>
              </a:rPr>
              <a:t>命令</a:t>
            </a:r>
            <a:r>
              <a:rPr lang="en-US" altLang="zh-CN" sz="1400" b="1" dirty="0" err="1" smtClean="0">
                <a:solidFill>
                  <a:schemeClr val="tx2"/>
                </a:solidFill>
              </a:rPr>
              <a:t>git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 push origin :refs/tags/&lt;</a:t>
            </a:r>
            <a:r>
              <a:rPr lang="en-US" altLang="zh-CN" sz="1400" b="1" dirty="0" err="1" smtClean="0">
                <a:solidFill>
                  <a:schemeClr val="tx2"/>
                </a:solidFill>
              </a:rPr>
              <a:t>tagname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&gt;</a:t>
            </a:r>
            <a:r>
              <a:rPr lang="zh-CN" altLang="en-US" sz="1400" b="1" dirty="0" smtClean="0">
                <a:solidFill>
                  <a:schemeClr val="tx2"/>
                </a:solidFill>
              </a:rPr>
              <a:t>可以删除一个远程标签。</a:t>
            </a:r>
            <a:endParaRPr lang="zh-CN" altLang="en-US" sz="1400" b="1" dirty="0" smtClean="0">
              <a:solidFill>
                <a:schemeClr val="tx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 smtClean="0"/>
              <a:t>标签已经推送到远程，要删除远程标签就麻烦一点，先从本地删除；</a:t>
            </a:r>
            <a:endParaRPr lang="en-US" altLang="zh-CN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 smtClean="0"/>
              <a:t>然后，从远程删除。删除命令也是</a:t>
            </a:r>
            <a:r>
              <a:rPr lang="en-US" altLang="zh-CN" sz="1400" dirty="0" smtClean="0"/>
              <a:t>push</a:t>
            </a:r>
            <a:r>
              <a:rPr lang="zh-CN" altLang="en-US" sz="1400" dirty="0" smtClean="0"/>
              <a:t>，实质上是将本地</a:t>
            </a:r>
            <a:r>
              <a:rPr lang="en-US" altLang="zh-CN" sz="1400" dirty="0" smtClean="0"/>
              <a:t>tag</a:t>
            </a:r>
            <a:r>
              <a:rPr lang="zh-CN" altLang="en-US" sz="1400" dirty="0" smtClean="0"/>
              <a:t>删除这个修改推送到了</a:t>
            </a:r>
            <a:r>
              <a:rPr lang="en-US" altLang="zh-CN" sz="1400" dirty="0" smtClean="0"/>
              <a:t>origin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771550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远程仓库实际上和本地仓库没啥不同，纯粹为了</a:t>
            </a:r>
            <a:r>
              <a:rPr lang="en-US" altLang="zh-CN" dirty="0" smtClean="0"/>
              <a:t>7x24</a:t>
            </a:r>
            <a:r>
              <a:rPr lang="zh-CN" altLang="en-US" dirty="0" smtClean="0"/>
              <a:t>小时开机并交换大家的修改。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管理公钥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如果团队很小，把每个人的公钥收集起来放到服务器的</a:t>
            </a:r>
            <a:r>
              <a:rPr lang="en-US" altLang="zh-CN" dirty="0" smtClean="0"/>
              <a:t>/home/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authorized_keys</a:t>
            </a:r>
            <a:r>
              <a:rPr lang="zh-CN" altLang="en-US" dirty="0" smtClean="0"/>
              <a:t>文件里就是可行的。如果团队有几百号人，就没法这么玩了，这时，可以用</a:t>
            </a:r>
            <a:r>
              <a:rPr lang="en-US" altLang="zh-CN" dirty="0" err="1" smtClean="0"/>
              <a:t>Gitosis</a:t>
            </a:r>
            <a:r>
              <a:rPr lang="zh-CN" altLang="en-US" dirty="0" smtClean="0"/>
              <a:t>来管理公钥。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管理权限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因为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是为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源代码托管而开发的，所以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也继承了开源社区的精神，不支持权限控制。不过，因为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支持钩子（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），所以，可以在服务器端编写一系列脚本来控制提交等操作，达到权限控制的目的。</a:t>
            </a:r>
            <a:r>
              <a:rPr lang="en-US" altLang="zh-CN" dirty="0" err="1" smtClean="0"/>
              <a:t>Gitolite</a:t>
            </a:r>
            <a:r>
              <a:rPr lang="zh-CN" altLang="en-US" dirty="0" smtClean="0"/>
              <a:t>就是这个工具。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1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179910" y="1047750"/>
          <a:ext cx="68053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问题及讨论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Support Icons 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946603" y="946353"/>
            <a:ext cx="3250794" cy="325079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3964" y="211008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谢谢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83964" y="211008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谢谢</a:t>
            </a:r>
            <a:endParaRPr lang="zh-CN" alt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252364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491630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771550"/>
            <a:ext cx="84969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sz="1400" dirty="0" smtClean="0"/>
              <a:t>          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是目前世界上最先进的分布式版本控制系统（没有之一）。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是一个开源的分布式版本控制系统，可以有效、高速的处理从很小到非常大的项目版本管理。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是 </a:t>
            </a:r>
            <a:r>
              <a:rPr lang="en-US" altLang="zh-CN" sz="1400" dirty="0" err="1" smtClean="0"/>
              <a:t>Linus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Torvalds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为了帮助管理 </a:t>
            </a:r>
            <a:r>
              <a:rPr lang="en-US" altLang="zh-CN" sz="1400" dirty="0" smtClean="0"/>
              <a:t>Linux </a:t>
            </a:r>
            <a:r>
              <a:rPr lang="zh-CN" altLang="en-US" sz="1400" dirty="0" smtClean="0"/>
              <a:t>内核开发而开发的一个开放源码的版本控制软件。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的诞生</a:t>
            </a:r>
            <a:endParaRPr lang="zh-CN" altLang="en-US" dirty="0" smtClean="0"/>
          </a:p>
          <a:p>
            <a:r>
              <a:rPr lang="en-US" altLang="zh-CN" sz="1400" dirty="0" smtClean="0"/>
              <a:t>          </a:t>
            </a:r>
            <a:r>
              <a:rPr lang="en-US" altLang="zh-CN" sz="1400" dirty="0" err="1" smtClean="0"/>
              <a:t>Linus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1991</a:t>
            </a:r>
            <a:r>
              <a:rPr lang="zh-CN" altLang="en-US" sz="1400" dirty="0" smtClean="0"/>
              <a:t>年创建了开源的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，从此，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系统不断发展，已经成为最大的服务器系统软件了。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</a:t>
            </a:r>
            <a:r>
              <a:rPr lang="en-US" altLang="zh-CN" sz="1400" dirty="0" err="1" smtClean="0"/>
              <a:t>Linus</a:t>
            </a:r>
            <a:r>
              <a:rPr lang="zh-CN" altLang="en-US" sz="1400" dirty="0" smtClean="0"/>
              <a:t>虽然创建了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，但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的壮大是靠全世界热心的志愿者参与的，这么多人在世界各地为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编写代码，那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的代码是如何管理的呢？</a:t>
            </a:r>
            <a:endParaRPr lang="en-US" altLang="zh-CN" sz="1400" dirty="0" smtClean="0"/>
          </a:p>
          <a:p>
            <a:r>
              <a:rPr lang="zh-CN" altLang="en-US" sz="1400" dirty="0" smtClean="0"/>
              <a:t>          在</a:t>
            </a:r>
            <a:r>
              <a:rPr lang="en-US" altLang="zh-CN" sz="1400" dirty="0" smtClean="0"/>
              <a:t>2002</a:t>
            </a:r>
            <a:r>
              <a:rPr lang="zh-CN" altLang="en-US" sz="1400" dirty="0" smtClean="0"/>
              <a:t>年以前，世界各地的志愿者把源代码文件通过</a:t>
            </a:r>
            <a:r>
              <a:rPr lang="en-US" altLang="zh-CN" sz="1400" dirty="0" smtClean="0"/>
              <a:t>diff</a:t>
            </a:r>
            <a:r>
              <a:rPr lang="zh-CN" altLang="en-US" sz="1400" dirty="0" smtClean="0"/>
              <a:t>的方式发给</a:t>
            </a:r>
            <a:r>
              <a:rPr lang="en-US" altLang="zh-CN" sz="1400" dirty="0" err="1" smtClean="0"/>
              <a:t>Linus</a:t>
            </a:r>
            <a:r>
              <a:rPr lang="zh-CN" altLang="en-US" sz="1400" dirty="0" smtClean="0"/>
              <a:t>，然后由</a:t>
            </a:r>
            <a:r>
              <a:rPr lang="en-US" altLang="zh-CN" sz="1400" dirty="0" err="1" smtClean="0"/>
              <a:t>Linus</a:t>
            </a:r>
            <a:r>
              <a:rPr lang="zh-CN" altLang="en-US" sz="1400" dirty="0" smtClean="0"/>
              <a:t>本人通过手工方式合并代码。不过，到了</a:t>
            </a:r>
            <a:r>
              <a:rPr lang="en-US" altLang="zh-CN" sz="1400" dirty="0" smtClean="0"/>
              <a:t>2002</a:t>
            </a:r>
            <a:r>
              <a:rPr lang="zh-CN" altLang="en-US" sz="1400" dirty="0" smtClean="0"/>
              <a:t>年，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系统已经发展了十年了，代码库之大让</a:t>
            </a:r>
            <a:r>
              <a:rPr lang="en-US" altLang="zh-CN" sz="1400" dirty="0" err="1" smtClean="0"/>
              <a:t>Linus</a:t>
            </a:r>
            <a:r>
              <a:rPr lang="zh-CN" altLang="en-US" sz="1400" dirty="0" smtClean="0"/>
              <a:t>很难继续通过手工方式管理了。</a:t>
            </a:r>
            <a:r>
              <a:rPr lang="en-US" altLang="zh-CN" sz="1400" dirty="0" err="1" smtClean="0"/>
              <a:t>Linus</a:t>
            </a:r>
            <a:r>
              <a:rPr lang="zh-CN" altLang="en-US" sz="1400" dirty="0" smtClean="0"/>
              <a:t>选择了一个商业的版本控制系统</a:t>
            </a:r>
            <a:r>
              <a:rPr lang="en-US" altLang="zh-CN" sz="1400" dirty="0" err="1" smtClean="0"/>
              <a:t>BitKeeper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BitKeeper</a:t>
            </a:r>
            <a:r>
              <a:rPr lang="zh-CN" altLang="en-US" sz="1400" dirty="0" smtClean="0"/>
              <a:t>的东家</a:t>
            </a:r>
            <a:r>
              <a:rPr lang="en-US" altLang="zh-CN" sz="1400" dirty="0" err="1" smtClean="0"/>
              <a:t>BitMover</a:t>
            </a:r>
            <a:r>
              <a:rPr lang="zh-CN" altLang="en-US" sz="1400" dirty="0" smtClean="0"/>
              <a:t>公司出于人道主义精神，授权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社区免费使用这个版本控制系统。但是由于</a:t>
            </a:r>
            <a:r>
              <a:rPr lang="en-US" altLang="zh-CN" sz="1400" dirty="0" err="1" smtClean="0"/>
              <a:t>linux</a:t>
            </a:r>
            <a:r>
              <a:rPr lang="zh-CN" altLang="en-US" sz="1400" dirty="0" smtClean="0"/>
              <a:t>社区的某些开发者试图破解</a:t>
            </a:r>
            <a:r>
              <a:rPr lang="en-US" altLang="zh-CN" sz="1400" dirty="0" err="1" smtClean="0"/>
              <a:t>BitKeeper</a:t>
            </a:r>
            <a:r>
              <a:rPr lang="zh-CN" altLang="en-US" sz="1400" dirty="0" smtClean="0"/>
              <a:t>的协议，导致这种美好局面于</a:t>
            </a:r>
            <a:r>
              <a:rPr lang="en-US" altLang="zh-CN" sz="1400" dirty="0" smtClean="0"/>
              <a:t>2005</a:t>
            </a:r>
            <a:r>
              <a:rPr lang="zh-CN" altLang="en-US" sz="1400" dirty="0" smtClean="0"/>
              <a:t>年土崩瓦解。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Linus</a:t>
            </a:r>
            <a:r>
              <a:rPr lang="zh-CN" altLang="en-US" sz="1400" dirty="0" smtClean="0"/>
              <a:t>为了各路开发者弟兄们的面子，自己花了两周时间自己用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写了一个分布式版本控制系统，这就是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！一个月之内，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系统的源码已经由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管理了！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迅速成为最流行的分布式版本控制系统，尤其是</a:t>
            </a:r>
            <a:r>
              <a:rPr lang="en-US" altLang="zh-CN" sz="1400" dirty="0" smtClean="0"/>
              <a:t>2008</a:t>
            </a:r>
            <a:r>
              <a:rPr lang="zh-CN" altLang="en-US" sz="1400" dirty="0" smtClean="0"/>
              <a:t>年，</a:t>
            </a:r>
            <a:r>
              <a:rPr lang="en-US" altLang="zh-CN" sz="1400" dirty="0" err="1" smtClean="0"/>
              <a:t>GitHub</a:t>
            </a:r>
            <a:r>
              <a:rPr lang="zh-CN" altLang="en-US" sz="1400" dirty="0" smtClean="0"/>
              <a:t>网站上线了，它为开源项目免费提供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存储，无数开源项目开始迁移至</a:t>
            </a:r>
            <a:r>
              <a:rPr lang="en-US" altLang="zh-CN" sz="1400" dirty="0" err="1" smtClean="0"/>
              <a:t>GitHub</a:t>
            </a:r>
            <a:r>
              <a:rPr lang="zh-CN" altLang="en-US" sz="1400" dirty="0" smtClean="0"/>
              <a:t>，包括</a:t>
            </a:r>
            <a:r>
              <a:rPr lang="en-US" altLang="zh-CN" sz="1400" dirty="0" err="1" smtClean="0"/>
              <a:t>jQuery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Ruby</a:t>
            </a:r>
            <a:r>
              <a:rPr lang="zh-CN" altLang="en-US" sz="1400" dirty="0" smtClean="0"/>
              <a:t>等等。</a:t>
            </a:r>
            <a:endParaRPr lang="en-US" altLang="zh-CN" sz="1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1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179910" y="1047750"/>
          <a:ext cx="68053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endParaRPr lang="en-US" altLang="zh-CN" sz="1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491630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059582"/>
            <a:ext cx="52565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集中式版本控制</a:t>
            </a:r>
            <a:endParaRPr lang="en-US" altLang="zh-CN" dirty="0" smtClean="0"/>
          </a:p>
          <a:p>
            <a:r>
              <a:rPr lang="en-US" altLang="zh-CN" sz="1400" dirty="0" smtClean="0"/>
              <a:t>          SVN</a:t>
            </a:r>
            <a:r>
              <a:rPr lang="zh-CN" altLang="en-US" sz="1400" dirty="0" smtClean="0"/>
              <a:t>是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  <a:endParaRPr lang="en-US" altLang="zh-CN" sz="1400" dirty="0" smtClean="0"/>
          </a:p>
        </p:txBody>
      </p:sp>
      <p:pic>
        <p:nvPicPr>
          <p:cNvPr id="8" name="图片 7" descr="svn集中式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24128" y="699542"/>
            <a:ext cx="2648072" cy="19040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2931790"/>
            <a:ext cx="78488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sz="1400" dirty="0" smtClean="0"/>
              <a:t>集中式版本控制系统，最大的问题就是必须联网才能工作。若网络不通，做不到及时的版本更新，版本控制就不能实现。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就如国通和湖北大厦，两边</a:t>
            </a:r>
            <a:r>
              <a:rPr lang="en-US" altLang="zh-CN" sz="1400" dirty="0" smtClean="0"/>
              <a:t>SVN</a:t>
            </a:r>
            <a:r>
              <a:rPr lang="zh-CN" altLang="en-US" sz="1400" dirty="0" smtClean="0"/>
              <a:t>库没有连通，国通</a:t>
            </a:r>
            <a:r>
              <a:rPr lang="en-US" altLang="zh-CN" sz="1400" dirty="0" smtClean="0"/>
              <a:t>SVN</a:t>
            </a:r>
            <a:r>
              <a:rPr lang="zh-CN" altLang="en-US" sz="1400" dirty="0" smtClean="0"/>
              <a:t>库中的代码版本永远比湖北大厦侧的滞后。而且两侧版本不一致，会导致开发、测试到之后的上线，代码版本的管理处于混乱之中，无法保证版本的一致性，在线计费增量部署时就很明显地暴露了这个问题。</a:t>
            </a:r>
            <a:endParaRPr lang="zh-CN" altLang="en-US" sz="1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endParaRPr lang="en-US" altLang="zh-CN" sz="1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79512" y="2787774"/>
            <a:ext cx="8496944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1842" y="300379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主版本（开发版本）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395536" y="2643758"/>
            <a:ext cx="457200" cy="45720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843558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某应用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版本分支问题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293179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0069</a:t>
            </a:r>
            <a:r>
              <a:rPr lang="zh-CN" altLang="en-US" sz="900" dirty="0" smtClean="0"/>
              <a:t>业务线</a:t>
            </a:r>
            <a:endParaRPr lang="en-US" altLang="zh-CN" sz="900" dirty="0" smtClean="0"/>
          </a:p>
          <a:p>
            <a:r>
              <a:rPr lang="zh-CN" altLang="en-US" sz="900" dirty="0" smtClean="0"/>
              <a:t>提交测试版本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cxnSp>
        <p:nvCxnSpPr>
          <p:cNvPr id="20" name="形状 19"/>
          <p:cNvCxnSpPr>
            <a:stCxn id="13" idx="0"/>
          </p:cNvCxnSpPr>
          <p:nvPr/>
        </p:nvCxnSpPr>
        <p:spPr>
          <a:xfrm rot="5400000" flipH="1" flipV="1">
            <a:off x="689856" y="1785950"/>
            <a:ext cx="792088" cy="9235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联系 20"/>
          <p:cNvSpPr/>
          <p:nvPr/>
        </p:nvSpPr>
        <p:spPr>
          <a:xfrm>
            <a:off x="1547664" y="1707654"/>
            <a:ext cx="360040" cy="36004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1403648" y="1995686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版本更新</a:t>
            </a:r>
            <a:r>
              <a:rPr lang="en-US" altLang="zh-CN" sz="900" dirty="0" smtClean="0"/>
              <a:t>1.1</a:t>
            </a:r>
            <a:endParaRPr lang="zh-CN" altLang="en-US" sz="900" dirty="0"/>
          </a:p>
        </p:txBody>
      </p:sp>
      <p:sp>
        <p:nvSpPr>
          <p:cNvPr id="24" name="流程图: 联系 23"/>
          <p:cNvSpPr/>
          <p:nvPr/>
        </p:nvSpPr>
        <p:spPr>
          <a:xfrm>
            <a:off x="1547664" y="2643758"/>
            <a:ext cx="432048" cy="432048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31640" y="293179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0068</a:t>
            </a:r>
            <a:r>
              <a:rPr lang="zh-CN" altLang="en-US" sz="900" dirty="0" smtClean="0"/>
              <a:t>业务线</a:t>
            </a:r>
            <a:endParaRPr lang="en-US" altLang="zh-CN" sz="900" dirty="0" smtClean="0"/>
          </a:p>
          <a:p>
            <a:r>
              <a:rPr lang="zh-CN" altLang="en-US" sz="900" dirty="0" smtClean="0"/>
              <a:t>提交测试版本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pic>
        <p:nvPicPr>
          <p:cNvPr id="1030" name="Picture 6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1131590"/>
            <a:ext cx="782780" cy="742952"/>
          </a:xfrm>
          <a:prstGeom prst="rect">
            <a:avLst/>
          </a:prstGeom>
          <a:noFill/>
        </p:spPr>
      </p:pic>
      <p:cxnSp>
        <p:nvCxnSpPr>
          <p:cNvPr id="31" name="直接箭头连接符 30"/>
          <p:cNvCxnSpPr>
            <a:stCxn id="21" idx="6"/>
          </p:cNvCxnSpPr>
          <p:nvPr/>
        </p:nvCxnSpPr>
        <p:spPr>
          <a:xfrm flipV="1">
            <a:off x="1907704" y="1851670"/>
            <a:ext cx="280831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>
            <a:off x="1763688" y="3075806"/>
            <a:ext cx="1080120" cy="864096"/>
          </a:xfrm>
          <a:prstGeom prst="bentConnector3">
            <a:avLst>
              <a:gd name="adj1" fmla="val -13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联系 51"/>
          <p:cNvSpPr/>
          <p:nvPr/>
        </p:nvSpPr>
        <p:spPr>
          <a:xfrm>
            <a:off x="2843808" y="3723878"/>
            <a:ext cx="360040" cy="36004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627784" y="4011910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版本更新</a:t>
            </a:r>
            <a:r>
              <a:rPr lang="en-US" altLang="zh-CN" sz="900" dirty="0" smtClean="0"/>
              <a:t>2.1</a:t>
            </a:r>
            <a:endParaRPr lang="zh-CN" altLang="en-US" sz="9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3203848" y="3939902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6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51720" y="3939902"/>
            <a:ext cx="782780" cy="742952"/>
          </a:xfrm>
          <a:prstGeom prst="rect">
            <a:avLst/>
          </a:prstGeom>
          <a:noFill/>
        </p:spPr>
      </p:pic>
      <p:sp>
        <p:nvSpPr>
          <p:cNvPr id="64" name="流程图: 联系 63"/>
          <p:cNvSpPr/>
          <p:nvPr/>
        </p:nvSpPr>
        <p:spPr>
          <a:xfrm>
            <a:off x="2915816" y="1707654"/>
            <a:ext cx="360040" cy="36004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2699792" y="1923678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版本更新</a:t>
            </a:r>
            <a:r>
              <a:rPr lang="en-US" altLang="zh-CN" sz="900" dirty="0" smtClean="0"/>
              <a:t>1.2</a:t>
            </a:r>
            <a:endParaRPr lang="zh-CN" altLang="en-US" sz="900" dirty="0"/>
          </a:p>
        </p:txBody>
      </p:sp>
      <p:sp>
        <p:nvSpPr>
          <p:cNvPr id="74" name="流程图: 联系 73"/>
          <p:cNvSpPr/>
          <p:nvPr/>
        </p:nvSpPr>
        <p:spPr>
          <a:xfrm>
            <a:off x="2699792" y="2643758"/>
            <a:ext cx="432048" cy="432048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483768" y="293179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0051</a:t>
            </a:r>
            <a:r>
              <a:rPr lang="zh-CN" altLang="en-US" sz="900" dirty="0" smtClean="0"/>
              <a:t>业务线</a:t>
            </a:r>
            <a:endParaRPr lang="en-US" altLang="zh-CN" sz="900" dirty="0" smtClean="0"/>
          </a:p>
          <a:p>
            <a:r>
              <a:rPr lang="zh-CN" altLang="en-US" sz="900" dirty="0" smtClean="0"/>
              <a:t>提交测试版本</a:t>
            </a:r>
            <a:r>
              <a:rPr lang="en-US" altLang="zh-CN" sz="900" dirty="0" smtClean="0"/>
              <a:t>3</a:t>
            </a:r>
            <a:endParaRPr lang="zh-CN" altLang="en-US" sz="900" dirty="0"/>
          </a:p>
        </p:txBody>
      </p:sp>
      <p:cxnSp>
        <p:nvCxnSpPr>
          <p:cNvPr id="77" name="形状 76"/>
          <p:cNvCxnSpPr>
            <a:stCxn id="74" idx="0"/>
          </p:cNvCxnSpPr>
          <p:nvPr/>
        </p:nvCxnSpPr>
        <p:spPr>
          <a:xfrm rot="5400000" flipH="1" flipV="1">
            <a:off x="3167844" y="2031690"/>
            <a:ext cx="360040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图: 联系 78"/>
          <p:cNvSpPr/>
          <p:nvPr/>
        </p:nvSpPr>
        <p:spPr>
          <a:xfrm>
            <a:off x="3779912" y="2067694"/>
            <a:ext cx="360040" cy="36004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pic>
        <p:nvPicPr>
          <p:cNvPr id="80" name="Picture 6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31840" y="2139702"/>
            <a:ext cx="576064" cy="546754"/>
          </a:xfrm>
          <a:prstGeom prst="rect">
            <a:avLst/>
          </a:prstGeom>
          <a:noFill/>
        </p:spPr>
      </p:pic>
      <p:sp>
        <p:nvSpPr>
          <p:cNvPr id="81" name="TextBox 80"/>
          <p:cNvSpPr txBox="1"/>
          <p:nvPr/>
        </p:nvSpPr>
        <p:spPr>
          <a:xfrm>
            <a:off x="3563888" y="2355726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版本更新</a:t>
            </a:r>
            <a:r>
              <a:rPr lang="en-US" altLang="zh-CN" sz="900" dirty="0" smtClean="0"/>
              <a:t>3.1</a:t>
            </a:r>
            <a:endParaRPr lang="zh-CN" altLang="en-US" sz="900" dirty="0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4139952" y="228371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图: 联系 90"/>
          <p:cNvSpPr/>
          <p:nvPr/>
        </p:nvSpPr>
        <p:spPr>
          <a:xfrm>
            <a:off x="4716016" y="2067694"/>
            <a:ext cx="360040" cy="36004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499992" y="2355726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版本更新</a:t>
            </a:r>
            <a:r>
              <a:rPr lang="en-US" altLang="zh-CN" sz="900" dirty="0" smtClean="0"/>
              <a:t>3.2</a:t>
            </a:r>
            <a:endParaRPr lang="zh-CN" altLang="en-US" sz="900" dirty="0"/>
          </a:p>
        </p:txBody>
      </p:sp>
      <p:sp>
        <p:nvSpPr>
          <p:cNvPr id="97" name="流程图: 联系 96"/>
          <p:cNvSpPr/>
          <p:nvPr/>
        </p:nvSpPr>
        <p:spPr>
          <a:xfrm>
            <a:off x="4139952" y="3723878"/>
            <a:ext cx="360040" cy="36004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3923928" y="4011910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版本更新</a:t>
            </a:r>
            <a:r>
              <a:rPr lang="en-US" altLang="zh-CN" sz="900" dirty="0" smtClean="0"/>
              <a:t>2.2</a:t>
            </a:r>
            <a:endParaRPr lang="zh-CN" altLang="en-US" sz="900" dirty="0"/>
          </a:p>
        </p:txBody>
      </p:sp>
      <p:sp>
        <p:nvSpPr>
          <p:cNvPr id="99" name="流程图: 联系 98"/>
          <p:cNvSpPr/>
          <p:nvPr/>
        </p:nvSpPr>
        <p:spPr>
          <a:xfrm>
            <a:off x="5364088" y="3723878"/>
            <a:ext cx="360040" cy="36004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148064" y="4011910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版本更新</a:t>
            </a:r>
            <a:r>
              <a:rPr lang="en-US" altLang="zh-CN" sz="900" dirty="0" smtClean="0"/>
              <a:t>2.3</a:t>
            </a:r>
            <a:endParaRPr lang="zh-CN" altLang="en-US" sz="900" dirty="0"/>
          </a:p>
        </p:txBody>
      </p:sp>
      <p:sp>
        <p:nvSpPr>
          <p:cNvPr id="101" name="流程图: 联系 100"/>
          <p:cNvSpPr/>
          <p:nvPr/>
        </p:nvSpPr>
        <p:spPr>
          <a:xfrm>
            <a:off x="3779912" y="2643758"/>
            <a:ext cx="432048" cy="432048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形状 102"/>
          <p:cNvCxnSpPr>
            <a:stCxn id="101" idx="4"/>
          </p:cNvCxnSpPr>
          <p:nvPr/>
        </p:nvCxnSpPr>
        <p:spPr>
          <a:xfrm rot="16200000" flipH="1">
            <a:off x="4103948" y="2967794"/>
            <a:ext cx="50405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563888" y="293179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0062</a:t>
            </a:r>
            <a:r>
              <a:rPr lang="zh-CN" altLang="en-US" sz="900" dirty="0" smtClean="0"/>
              <a:t>业务线</a:t>
            </a:r>
            <a:endParaRPr lang="en-US" altLang="zh-CN" sz="900" dirty="0" smtClean="0"/>
          </a:p>
          <a:p>
            <a:r>
              <a:rPr lang="zh-CN" altLang="en-US" sz="900" dirty="0" smtClean="0"/>
              <a:t>提交测试版本</a:t>
            </a:r>
            <a:r>
              <a:rPr lang="en-US" altLang="zh-CN" sz="900" dirty="0" smtClean="0"/>
              <a:t>4</a:t>
            </a:r>
            <a:endParaRPr lang="zh-CN" altLang="en-US" sz="900" dirty="0"/>
          </a:p>
        </p:txBody>
      </p:sp>
      <p:pic>
        <p:nvPicPr>
          <p:cNvPr id="106" name="Picture 6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27984" y="2931790"/>
            <a:ext cx="576064" cy="546754"/>
          </a:xfrm>
          <a:prstGeom prst="rect">
            <a:avLst/>
          </a:prstGeom>
          <a:noFill/>
        </p:spPr>
      </p:pic>
      <p:sp>
        <p:nvSpPr>
          <p:cNvPr id="107" name="流程图: 联系 106"/>
          <p:cNvSpPr/>
          <p:nvPr/>
        </p:nvSpPr>
        <p:spPr>
          <a:xfrm>
            <a:off x="4716016" y="3363838"/>
            <a:ext cx="360040" cy="36004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109" name="直接连接符 108"/>
          <p:cNvCxnSpPr/>
          <p:nvPr/>
        </p:nvCxnSpPr>
        <p:spPr>
          <a:xfrm>
            <a:off x="5292080" y="2643758"/>
            <a:ext cx="864096" cy="0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5076056" y="3579862"/>
            <a:ext cx="1224136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图: 联系 114"/>
          <p:cNvSpPr/>
          <p:nvPr/>
        </p:nvSpPr>
        <p:spPr>
          <a:xfrm>
            <a:off x="6516216" y="2427734"/>
            <a:ext cx="648072" cy="648072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123" name="直接连接符 122"/>
          <p:cNvCxnSpPr/>
          <p:nvPr/>
        </p:nvCxnSpPr>
        <p:spPr>
          <a:xfrm>
            <a:off x="6300192" y="1635646"/>
            <a:ext cx="0" cy="2520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1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179910" y="1047750"/>
          <a:ext cx="68053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zh-CN" altLang="en-US" sz="1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9552" y="771550"/>
            <a:ext cx="48965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分布式版本控制系统</a:t>
            </a:r>
            <a:endParaRPr lang="en-US" altLang="zh-CN" dirty="0" smtClean="0"/>
          </a:p>
          <a:p>
            <a:r>
              <a:rPr lang="zh-CN" altLang="en-US" sz="1400" dirty="0" smtClean="0"/>
              <a:t>          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属于分布式版本控制系统，而分布式版本控制系统通常是没有类似</a:t>
            </a:r>
            <a:r>
              <a:rPr lang="en-US" altLang="zh-CN" sz="1400" dirty="0" smtClean="0"/>
              <a:t>SVN</a:t>
            </a:r>
            <a:r>
              <a:rPr lang="zh-CN" altLang="en-US" sz="1400" dirty="0" smtClean="0"/>
              <a:t>的“中央服务器”的。每个人的电脑上都是一个完整的版本库，这样，你工作的时候，就不需要联网了，因为版本库就在你自己的电脑上。多人合作时，若有修改同一个文件，只需把各自的修改推送给对方，就可以互相看到对方的修改了。</a:t>
            </a:r>
            <a:endParaRPr lang="zh-CN" altLang="en-US" sz="1400" dirty="0"/>
          </a:p>
        </p:txBody>
      </p:sp>
      <p:pic>
        <p:nvPicPr>
          <p:cNvPr id="45" name="图片 44" descr="AV}~CY69]_NK038WECD53%B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508105" y="627534"/>
            <a:ext cx="3096344" cy="259998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39552" y="2859782"/>
            <a:ext cx="82089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的优势</a:t>
            </a:r>
            <a:endParaRPr lang="en-US" altLang="zh-CN" dirty="0" smtClean="0"/>
          </a:p>
          <a:p>
            <a:r>
              <a:rPr lang="zh-CN" altLang="en-US" sz="1400" dirty="0" smtClean="0"/>
              <a:t>          和集中式版本控制系统相比，分布式版本控制系统的</a:t>
            </a:r>
            <a:r>
              <a:rPr lang="zh-CN" altLang="en-US" sz="1400" b="1" dirty="0" smtClean="0"/>
              <a:t>安全性要高很多，因为每个人电脑里都有完整的版本库</a:t>
            </a:r>
            <a:r>
              <a:rPr lang="zh-CN" altLang="en-US" sz="1400" dirty="0" smtClean="0"/>
              <a:t>，某一个人的电脑坏掉了不要紧，随便从其他人那里复制一个就可以了。而集中式版本控制系统的中央服务器要是出了问题，所有人都没法干活了。再加上</a:t>
            </a:r>
            <a:r>
              <a:rPr lang="en-US" altLang="zh-CN" sz="1400" dirty="0" err="1" smtClean="0"/>
              <a:t>Git</a:t>
            </a:r>
            <a:r>
              <a:rPr lang="zh-CN" altLang="en-US" sz="1400" b="1" dirty="0" smtClean="0"/>
              <a:t>强大的分支管理能力</a:t>
            </a:r>
            <a:r>
              <a:rPr lang="zh-CN" altLang="en-US" sz="1400" dirty="0" smtClean="0"/>
              <a:t>，可以做到根据情况保留和控制所有版本分支。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对于现实情况来说，就如湖北和国通两方，由于版本库不互通，可以理解为两台断网的机器，要同时维护代码。利用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的特性，只需要两方在方便的时候互相推送一下，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便可以自动同步所有版本变化，不会丢掉任何一个版本变化，而且是自动建立分支，简单迅速，十分可靠，不需要有人过多参与，省时省力。</a:t>
            </a:r>
            <a:endParaRPr lang="zh-CN" alt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1179910" y="33339"/>
            <a:ext cx="555188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1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179910" y="1047750"/>
          <a:ext cx="68053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pbqjJk_cw.USB44NhJAocZQ"/>
</p:tagLst>
</file>

<file path=ppt/tags/tag2.xml><?xml version="1.0" encoding="utf-8"?>
<p:tagLst xmlns:p="http://schemas.openxmlformats.org/presentationml/2006/main">
  <p:tag name="THINKCELLSHAPEDONOTDELETE" val="pbqjJk_cw.USB44NhJAocZQ"/>
</p:tagLst>
</file>

<file path=ppt/tags/tag3.xml><?xml version="1.0" encoding="utf-8"?>
<p:tagLst xmlns:p="http://schemas.openxmlformats.org/presentationml/2006/main">
  <p:tag name="THINKCELLSHAPEDONOTDELETE" val="pbqjJk_cw.USB44NhJAocZQ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7816</Words>
  <Application>WPS 演示</Application>
  <PresentationFormat>全屏显示(16:9)</PresentationFormat>
  <Paragraphs>263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Monotype Sorts</vt:lpstr>
      <vt:lpstr>华文细黑</vt:lpstr>
      <vt:lpstr>华文中宋</vt:lpstr>
      <vt:lpstr>Times New Roman</vt:lpstr>
      <vt:lpstr>Wingdings</vt:lpstr>
      <vt:lpstr>Office 主题</vt:lpstr>
      <vt:lpstr>1_Office 主题</vt:lpstr>
      <vt:lpstr>GIT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zhanghb02</dc:creator>
  <cp:lastModifiedBy>miao</cp:lastModifiedBy>
  <cp:revision>290</cp:revision>
  <dcterms:created xsi:type="dcterms:W3CDTF">2016-08-01T01:23:00Z</dcterms:created>
  <dcterms:modified xsi:type="dcterms:W3CDTF">2017-03-28T08:36:11Z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