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Source Sans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SourceSansPr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italic.fntdata"/><Relationship Id="rId6" Type="http://schemas.openxmlformats.org/officeDocument/2006/relationships/slide" Target="slides/slide1.xml"/><Relationship Id="rId18" Type="http://schemas.openxmlformats.org/officeDocument/2006/relationships/font" Target="fonts/SourceSans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9cee92ee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9cee92ee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b70f1be6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b70f1be6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9cee92ee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9cee92ee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9cee92ee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9cee92ee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2"/>
                </a:solidFill>
              </a:rPr>
              <a:t>5%, 10%, 15%, 20%, 25%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9cee92ee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9cee92ee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9cee92ee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9cee92ee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 Marketing Campaigns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Classifying Customer Responses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6096475" y="4787175"/>
            <a:ext cx="31737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A. </a:t>
            </a: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Sardina-Spevack Module 3 Project</a:t>
            </a:r>
            <a:endParaRPr sz="10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8595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Tested different models for classifying customer behavior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022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525" y="2223347"/>
            <a:ext cx="4162125" cy="277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Deposit Direct Marketing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3850"/>
            <a:ext cx="4874875" cy="36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5647200" y="1288300"/>
            <a:ext cx="3322500" cy="3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Question: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group did our customers fall into at the end of the initiative: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-yes — subscribed 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-no — did not subscribe 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/>
              <a:t>Model Selection</a:t>
            </a:r>
            <a:endParaRPr sz="24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7875" y="1137200"/>
            <a:ext cx="4848051" cy="364117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590875" y="1482025"/>
            <a:ext cx="2673300" cy="28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Six models were tested for their accuracy in correctly classifying customer behavior.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Logistic Regression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Support Vector Machine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Decision Tree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Random Forest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XGBoost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AdaBoost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Comparative performance</a:t>
            </a:r>
            <a:endParaRPr sz="240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25" y="1024850"/>
            <a:ext cx="4335026" cy="385622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4986900" y="1259225"/>
            <a:ext cx="3845400" cy="3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Two Best Performing Models: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Logistic Regression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Precision :72.69%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Recall: 21.18%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F-1: 32.81%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AdaBoost Algorithm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Precision :65.52%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Recall: 22.47%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F-1: 33.47%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Business </a:t>
            </a:r>
            <a:r>
              <a:rPr lang="en" sz="2400"/>
              <a:t>Insights</a:t>
            </a:r>
            <a:endParaRPr sz="2400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273075" y="1165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campaign led to 4,640 new term loans out of the 41,188 customers contacted, or 11.3% success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Logistic Regression can correctly predict  more than 73% of the time that a customer has signed up for the term deposit.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Provide a lense into the profitability of future campaign with over a 78%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Logistic Regression is</a:t>
            </a:r>
            <a:r>
              <a:rPr lang="en"/>
              <a:t> efficient and relatively light on computational resources, and it outputs well-calibrated predicted probabilities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18380" l="0" r="0" t="37940"/>
          <a:stretch/>
        </p:blipFill>
        <p:spPr>
          <a:xfrm>
            <a:off x="1406775" y="3580000"/>
            <a:ext cx="6196048" cy="143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Possible Future Analysis</a:t>
            </a:r>
            <a:endParaRPr sz="2400"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had additional time to research…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...</a:t>
            </a:r>
            <a:r>
              <a:rPr lang="en"/>
              <a:t>full analysis on the dataset that includes duration</a:t>
            </a:r>
            <a:endParaRPr/>
          </a:p>
          <a:p>
            <a:pPr indent="45720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...address duration for only subscribed customers in a regression analysis to see if we can predict sign-up based on call time</a:t>
            </a:r>
            <a:endParaRPr/>
          </a:p>
          <a:p>
            <a:pPr indent="45720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...weigh computational efficiency against accuracy by removing the feature selection from the analysis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7750" y="122700"/>
            <a:ext cx="2124550" cy="21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