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cee92e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cee92e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70f1be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70f1be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cee92ee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cee92ee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cee92ee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cee92ee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2"/>
                </a:solidFill>
              </a:rPr>
              <a:t>5%, 10%, 15%, 20%, 25%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cee92ee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cee92ee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cee92ee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cee92ee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Marketing Campaigns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Customer Responses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096475" y="4787175"/>
            <a:ext cx="3173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A. </a:t>
            </a: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Sardina-Spevack Module 3 Project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8595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different models for classifying customer behavior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02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25" y="2223347"/>
            <a:ext cx="4162125" cy="27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Deposit Direct Marketing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850"/>
            <a:ext cx="4874875" cy="3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647200" y="1288300"/>
            <a:ext cx="33225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Question: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group did our customers fall into at the end of the initiative: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-yes — subscribed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-no — did not subscribe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Model Selection</a:t>
            </a:r>
            <a:endParaRPr sz="2400"/>
          </a:p>
        </p:txBody>
      </p:sp>
      <p:sp>
        <p:nvSpPr>
          <p:cNvPr id="80" name="Google Shape;80;p16"/>
          <p:cNvSpPr txBox="1"/>
          <p:nvPr/>
        </p:nvSpPr>
        <p:spPr>
          <a:xfrm>
            <a:off x="590875" y="1482025"/>
            <a:ext cx="26733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Six models were tested for their accuracy in correctly classifying customer behavior.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Logistic Regression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Support Vector Machine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Decision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Forest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XGBoost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AdaBoost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050" y="445025"/>
            <a:ext cx="5019926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Comparative performance</a:t>
            </a:r>
            <a:endParaRPr sz="2400"/>
          </a:p>
        </p:txBody>
      </p:sp>
      <p:sp>
        <p:nvSpPr>
          <p:cNvPr id="87" name="Google Shape;87;p17"/>
          <p:cNvSpPr txBox="1"/>
          <p:nvPr/>
        </p:nvSpPr>
        <p:spPr>
          <a:xfrm>
            <a:off x="4986900" y="1259225"/>
            <a:ext cx="3845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Two Best Performing Models: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</a:rPr>
              <a:t>XGBoost:</a:t>
            </a:r>
            <a:endParaRPr b="1"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Precision :70.8812%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Recall: 19.4737%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F-1: 30.5533%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</a:rPr>
              <a:t>AdaBoost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Precision :68.5714%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Recall: 20.2105%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F-1: 31.2195%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50" y="1082650"/>
            <a:ext cx="4238409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</a:t>
            </a:r>
            <a:r>
              <a:rPr lang="en" sz="2400"/>
              <a:t>Insights</a:t>
            </a:r>
            <a:endParaRPr sz="24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73075" y="116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campaign led to 4,640 new term loans out of the 41,188 customers contacted, or 11.3% success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XGBoost can correctly predict  more than 73% of the time that a customer has signed up for the term deposit.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 lense into the profitability of future campaign with over a 78%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XGBoost is</a:t>
            </a:r>
            <a:r>
              <a:rPr lang="en"/>
              <a:t> scalable and was developed with model accuracy and computational speed in mind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8380" l="0" r="0" t="37940"/>
          <a:stretch/>
        </p:blipFill>
        <p:spPr>
          <a:xfrm>
            <a:off x="1406775" y="3580000"/>
            <a:ext cx="6196048" cy="14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Possible Future Analysis</a:t>
            </a:r>
            <a:endParaRPr sz="24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additional time to research…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r>
              <a:rPr lang="en"/>
              <a:t>full analysis on the dataset that includes duration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...address duration for only subscribed customers in a regression analysis to see if we can predict sign-up based on call time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...weigh computational efficiency against accuracy by removing the feature selection from the analysis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750" y="122700"/>
            <a:ext cx="2124550" cy="21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