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lectric_Vehicle_173927024748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45943E-9DF1-47D9-A4A4-A6343C422C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 Electric_Vehicle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575F73-C38D-404D-8DBF-D232D936FF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2/11/2025 10:39:57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49D913F-DB57-4DDB-8675-4D49F1BDD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862012"/>
            <a:ext cx="101441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2025-02-11T10:39:58Z</dcterms:created>
  <dcterms:modified xsi:type="dcterms:W3CDTF">2025-02-11T10:39:58Z</dcterms:modified>
</cp:coreProperties>
</file>