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Baloo"/>
      <p:regular r:id="rId12"/>
    </p:embeddedFont>
    <p:embeddedFont>
      <p:font typeface="Amik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miko-regular.fntdata"/><Relationship Id="rId12" Type="http://schemas.openxmlformats.org/officeDocument/2006/relationships/font" Target="fonts/Balo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Amik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Mon - Models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Tues - Restful endpoints for the models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Weds - Multiple walkthroughs - add action cable  and email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Thurs - walkthrough and bugs and styling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Mon - Models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Tues - Restful endpoints for the models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Weds - Multiple walkthroughs - add action cable  and email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Thurs - walkthrough and bugs and styling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Mon - Models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Tues - Restful endpoints for the models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Weds - Multiple walkthroughs - add action cable  and email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Thurs - walkthrough and bugs and styling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EBEA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Baloo"/>
                <a:ea typeface="Baloo"/>
                <a:cs typeface="Baloo"/>
                <a:sym typeface="Baloo"/>
              </a:rPr>
              <a:t>Let’s Talk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Amiko"/>
                <a:ea typeface="Amiko"/>
                <a:cs typeface="Amiko"/>
                <a:sym typeface="Amiko"/>
              </a:rPr>
              <a:t>Help a friend in need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FDCE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0" y="2131500"/>
            <a:ext cx="8520600" cy="880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1EBEA5"/>
                </a:solidFill>
                <a:latin typeface="Baloo"/>
                <a:ea typeface="Baloo"/>
                <a:cs typeface="Baloo"/>
                <a:sym typeface="Baloo"/>
              </a:rPr>
              <a:t>The Idea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FDCE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311700" y="2131500"/>
            <a:ext cx="8520600" cy="880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1EBEA5"/>
                </a:solidFill>
                <a:latin typeface="Baloo"/>
                <a:ea typeface="Baloo"/>
                <a:cs typeface="Baloo"/>
                <a:sym typeface="Baloo"/>
              </a:rPr>
              <a:t>Planning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EBEA5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x="311700" y="2096400"/>
            <a:ext cx="8520600" cy="950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Baloo"/>
                <a:ea typeface="Baloo"/>
                <a:cs typeface="Baloo"/>
                <a:sym typeface="Baloo"/>
              </a:rPr>
              <a:t>Let’s Talk : Demo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FDCE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311700" y="2131500"/>
            <a:ext cx="8520600" cy="880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1EBEA5"/>
                </a:solidFill>
                <a:latin typeface="Baloo"/>
                <a:ea typeface="Baloo"/>
                <a:cs typeface="Baloo"/>
                <a:sym typeface="Baloo"/>
              </a:rPr>
              <a:t>Successes and Challenges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FDCE3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311700" y="2131500"/>
            <a:ext cx="8520600" cy="880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1EBEA5"/>
                </a:solidFill>
                <a:latin typeface="Baloo"/>
                <a:ea typeface="Baloo"/>
                <a:cs typeface="Baloo"/>
                <a:sym typeface="Baloo"/>
              </a:rPr>
              <a:t>Other Features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EBEA5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311700" y="2121750"/>
            <a:ext cx="8520600" cy="900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Baloo"/>
                <a:ea typeface="Baloo"/>
                <a:cs typeface="Baloo"/>
                <a:sym typeface="Baloo"/>
              </a:rPr>
              <a:t>Let’s Talk...any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