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5AC2-F3D2-0CA0-E2A8-7C9FC08B3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F2B52-56BC-11F2-8180-437B32C7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57F9-A74A-7E65-CECC-881D726E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0C4E-3052-DB50-0024-009EC9A8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B907-07D0-7A1A-1A8E-A5261EBE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1D65-6011-644D-E190-E10629FA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84D40-39D2-848A-0CB6-6D03688A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0D31-8037-4D9E-C96B-E19A13CB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8457-10F7-F46C-446B-1A2B19AE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7D29-5227-8AAA-5133-6C06D1A8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93153-F01E-1CD1-D22E-097872A31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389D-D8CA-DFE7-12F0-50278B404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0127-D849-412E-625A-78DCE7C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F80B-0AF8-FF5D-EE27-E8861542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40A1-6FF9-9648-D436-5EDD0D81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FE27-E798-DE54-62F4-F99153C5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C84F-A8F1-49BF-960F-AB118428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03E4-FBCF-C4DA-5B9F-E96110E5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63D3-F8EE-2072-CB5D-A0244BF4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3ABC-06F2-CE9B-9A87-306E1A1F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A454-8B92-93B8-7D95-21E70B8E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B27C-0226-E422-A032-452E95F3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B3CD-87A4-C82F-0BF1-A47334B3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6AB66-E4EB-1F65-5BBD-0E88D3A1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85FB-2283-9E84-A275-418A42B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3CB6-319C-F1A7-1AB6-C15F4E3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A3FF-E035-9F6B-3D42-0556758F3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14F7-53F9-B103-0DC1-F181D5358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8117B-9E01-D8AB-7AB1-D88A2444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8C14-14ED-DB12-D061-2C928951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7A3FA-5036-58CC-04A6-46E3723C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DB81-A62E-0C8F-C6DB-008FB632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862A-0341-5941-34B3-FF2EF79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685D7-3A8F-82AE-186F-FC2C1390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0B91-03C5-23F8-A616-FE19B0F9D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1B75F-B2A2-CA39-ABAF-70962B1E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ECF39-647D-36CF-2406-DB768DA6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2869B-8472-09E6-DE73-6FA5B738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E3759-BB00-B6C2-8962-28491714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2626-CD3A-5098-7583-A356E3A0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CFA91-F38B-25C4-D0A9-128119B0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1D9C9-9863-9861-CDF1-EB5E3454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7E3FD-5021-E90E-8258-51B9B9D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74FFB-5CB7-C766-9755-D598C5D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4762B-EE4F-4CF5-F0D5-F26AC9AF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A3720-C957-5AD0-DDF7-9C9E1101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9829-52CC-EC64-615D-93F4496F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6AEC-C43C-F931-3910-A9B799D5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9A1C-1AAE-0B30-39A3-46C5A7E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DB10-9EF1-F76C-45E2-D2C06BE6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D2B4-107F-7337-76EB-47913976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DB57-E044-DCFE-D3D9-8EE7B47C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C3BF-197F-B8BF-D586-8C62E6D6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DAB2D-9462-3C96-2CDA-2315C121D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45083-BF19-566E-6F2D-19B06648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F5D07-469F-3F82-854A-064FF3E8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5D60-6071-242C-4E27-CEC7899D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52B4-3C2D-5225-67B6-8524D5F0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0ED68-35E3-CA14-FD7A-11051664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AC4CB-B48C-932B-2085-C52B5EBD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F265-6F9D-7A02-DA45-E28CA9767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10B6-3803-4B0A-A588-7EBB716FBF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54D7-7157-7839-F13A-3EC4E7D30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8F12-A269-F2E4-C311-E26F6ADD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4852-FFA2-4E80-9EEC-B1D394A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93C6-C5A1-4438-035F-4990AA3CE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D903C-FCA2-2200-C00C-1F7A1067F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NAMAEMBA</dc:creator>
  <cp:lastModifiedBy>DIANA NAMAEMBA</cp:lastModifiedBy>
  <cp:revision>1</cp:revision>
  <dcterms:created xsi:type="dcterms:W3CDTF">2024-05-19T19:41:37Z</dcterms:created>
  <dcterms:modified xsi:type="dcterms:W3CDTF">2024-05-19T19:44:05Z</dcterms:modified>
</cp:coreProperties>
</file>