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4" r:id="rId4"/>
    <p:sldId id="265" r:id="rId5"/>
    <p:sldId id="280" r:id="rId6"/>
    <p:sldId id="283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 autoAdjust="0"/>
    <p:restoredTop sz="88391" autoAdjust="0"/>
  </p:normalViewPr>
  <p:slideViewPr>
    <p:cSldViewPr>
      <p:cViewPr varScale="1">
        <p:scale>
          <a:sx n="75" d="100"/>
          <a:sy n="75" d="100"/>
        </p:scale>
        <p:origin x="17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BCB546X – Group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Amy Pollpeter</a:t>
            </a:r>
          </a:p>
          <a:p>
            <a:r>
              <a:rPr lang="en-US" dirty="0"/>
              <a:t>Elena Jiang</a:t>
            </a:r>
          </a:p>
          <a:p>
            <a:r>
              <a:rPr lang="en-US" dirty="0"/>
              <a:t>Kelby </a:t>
            </a:r>
            <a:r>
              <a:rPr lang="en-US" dirty="0" err="1"/>
              <a:t>Kies</a:t>
            </a:r>
            <a:endParaRPr lang="en-US" dirty="0"/>
          </a:p>
          <a:p>
            <a:r>
              <a:rPr lang="en-US" dirty="0"/>
              <a:t>Zack Lozier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312" y="1295400"/>
            <a:ext cx="5551488" cy="457200"/>
          </a:xfrm>
        </p:spPr>
        <p:txBody>
          <a:bodyPr/>
          <a:lstStyle/>
          <a:p>
            <a:r>
              <a:rPr lang="en-US" dirty="0"/>
              <a:t>Department of Bioinformatics and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79F-128F-46CE-8859-205C2CE3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we encountered: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53A3-7A2A-45C5-A403-9421B5CF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CB1A9-BBD4-41E8-BEF6-8C3173AF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ADA3-A822-40A4-A6BC-79C3D8CE8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Chosen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E6CFB-7C87-4A17-8FD4-B1D881D49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59" t="20370" r="23958" b="37037"/>
          <a:stretch/>
        </p:blipFill>
        <p:spPr>
          <a:xfrm>
            <a:off x="533400" y="1066800"/>
            <a:ext cx="7696200" cy="2855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0600" y="6324600"/>
            <a:ext cx="39624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92758-23A4-4F72-85E7-8BF8F40CA3BE}"/>
              </a:ext>
            </a:extLst>
          </p:cNvPr>
          <p:cNvSpPr txBox="1"/>
          <p:nvPr/>
        </p:nvSpPr>
        <p:spPr>
          <a:xfrm>
            <a:off x="609600" y="38862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July/August 2019 Volume 10 Issue 4 e01900-19</a:t>
            </a:r>
          </a:p>
        </p:txBody>
      </p:sp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4847-89E6-4052-89B7-B91DF6E6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paper: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B6F8-1299-4A60-9497-E8A22A72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B07E3-31CC-45E7-8132-1FDA2D85D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29D3-1E8E-4AD7-873F-09000913D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0" y="6324600"/>
            <a:ext cx="38100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1E6D-057D-4E3B-A338-B0475C03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Their Bioinformatics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53B97-A381-4833-B7B3-C4B40F4E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3CA6-3452-4171-95C7-0D8987BF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EBF2D71-3DC6-49BD-BC3D-D23E1CCD4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F4A3FB-F65B-43F2-AFFF-A861329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066800"/>
          </a:xfrm>
        </p:spPr>
        <p:txBody>
          <a:bodyPr/>
          <a:lstStyle/>
          <a:p>
            <a:r>
              <a:rPr lang="en-US" dirty="0"/>
              <a:t>How we attempted to replicate their pipeline: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3D05-4763-46E5-B0E0-0047CE68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7B2B41-C209-4E48-BC92-2D9FE7C68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D4B912-AEB1-429A-A0E1-6418AAA1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6200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DB9-A575-420E-A7C1-E008DCD6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Compared to Their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0F14-92E9-4492-9059-21C85314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642D-E126-4CD1-93CD-A9301260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823266-1582-43D5-9D85-0D664DB66D00}"/>
              </a:ext>
            </a:extLst>
          </p:cNvPr>
          <p:cNvSpPr txBox="1">
            <a:spLocks/>
          </p:cNvSpPr>
          <p:nvPr/>
        </p:nvSpPr>
        <p:spPr bwMode="auto">
          <a:xfrm>
            <a:off x="4724400" y="6248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/>
              <a:t>Bioinformatics and Computational Biology</a:t>
            </a:r>
          </a:p>
          <a:p>
            <a:pPr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372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D822-6381-420C-8E5D-788E9FDE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Suggestion for  a Different Pipeline: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26A03-4C20-4496-84B6-614B35374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3D4BCB-B0B7-4A3E-BE09-60FFC5F99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C5A5-1273-4708-BFCF-FC40B983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5CE4-62E4-4B0F-AEC8-34D62182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5475"/>
          </a:xfrm>
        </p:spPr>
        <p:txBody>
          <a:bodyPr/>
          <a:lstStyle/>
          <a:p>
            <a:pPr algn="ctr"/>
            <a:r>
              <a:rPr lang="en-US" sz="2800" dirty="0"/>
              <a:t>Our Results using our Suggested Pipeline: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1E9D0-A60C-4E2C-B684-DBC84266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335ADF4-EC67-4841-9A75-F9E562B48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9BDB-F29B-4644-9CAE-98559332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359-253F-46C2-B7D0-34597E2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new results compare to theirs: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27FE-70D4-4F3C-92E4-1D61F28E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52E31C-BABA-49A8-BE1E-0BE16E7E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51199-0A60-401F-BB7B-B4CDF1A63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00" y="6324600"/>
            <a:ext cx="4038600" cy="381000"/>
          </a:xfrm>
        </p:spPr>
        <p:txBody>
          <a:bodyPr/>
          <a:lstStyle/>
          <a:p>
            <a:r>
              <a:rPr lang="en-US" dirty="0"/>
              <a:t>Bioinformatics and Computational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493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8988</TotalTime>
  <Words>125</Words>
  <Application>Microsoft Office PowerPoint</Application>
  <PresentationFormat>On-screen Show (4:3)</PresentationFormat>
  <Paragraphs>34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</vt:lpstr>
      <vt:lpstr>Univers 65</vt:lpstr>
      <vt:lpstr>Univers 67 CondensedBold</vt:lpstr>
      <vt:lpstr>PowerPoint</vt:lpstr>
      <vt:lpstr>BCB546X – Group Project Presentation</vt:lpstr>
      <vt:lpstr>Paper Chosen</vt:lpstr>
      <vt:lpstr>Why we chose this paper:</vt:lpstr>
      <vt:lpstr>Their Bioinformatics Pipeline</vt:lpstr>
      <vt:lpstr>How we attempted to replicate their pipeline:</vt:lpstr>
      <vt:lpstr>Our Results Compared to Their Results:</vt:lpstr>
      <vt:lpstr>Our Suggestion for  a Different Pipeline:</vt:lpstr>
      <vt:lpstr>Our Results using our Suggested Pipeline:</vt:lpstr>
      <vt:lpstr>How our new results compare to theirs:</vt:lpstr>
      <vt:lpstr>Struggles we encountered: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Amy Pollpeter</cp:lastModifiedBy>
  <cp:revision>55</cp:revision>
  <dcterms:created xsi:type="dcterms:W3CDTF">2016-12-19T18:40:45Z</dcterms:created>
  <dcterms:modified xsi:type="dcterms:W3CDTF">2019-12-02T18:07:57Z</dcterms:modified>
</cp:coreProperties>
</file>