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0" r:id="rId3"/>
    <p:sldId id="264" r:id="rId4"/>
    <p:sldId id="265" r:id="rId5"/>
    <p:sldId id="280" r:id="rId6"/>
    <p:sldId id="283" r:id="rId7"/>
    <p:sldId id="262" r:id="rId8"/>
    <p:sldId id="266" r:id="rId9"/>
    <p:sldId id="267" r:id="rId10"/>
    <p:sldId id="268" r:id="rId11"/>
    <p:sldId id="285" r:id="rId12"/>
    <p:sldId id="284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39A"/>
    <a:srgbClr val="F1BE48"/>
    <a:srgbClr val="6E6259"/>
    <a:srgbClr val="010000"/>
    <a:srgbClr val="C8102E"/>
    <a:srgbClr val="7A6E67"/>
    <a:srgbClr val="F2BF49"/>
    <a:srgbClr val="ADA07A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5" autoAdjust="0"/>
    <p:restoredTop sz="88391" autoAdjust="0"/>
  </p:normalViewPr>
  <p:slideViewPr>
    <p:cSldViewPr>
      <p:cViewPr varScale="1">
        <p:scale>
          <a:sx n="75" d="100"/>
          <a:sy n="75" d="100"/>
        </p:scale>
        <p:origin x="174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301F85-912E-42C4-8BF9-0DB736E315FB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E8664CE-F168-46D6-9BBB-CC52AF3B5391}">
      <dgm:prSet/>
      <dgm:spPr/>
      <dgm:t>
        <a:bodyPr/>
        <a:lstStyle/>
        <a:p>
          <a:r>
            <a:rPr lang="en-US" dirty="0"/>
            <a:t>Their pipeline did not appear to follow a typical NGS pipeline.</a:t>
          </a:r>
        </a:p>
      </dgm:t>
    </dgm:pt>
    <dgm:pt modelId="{70411107-104B-4934-A51D-F871F4EBB9A7}" type="parTrans" cxnId="{286B5A42-9BC9-4034-8969-2C8BFBC462E5}">
      <dgm:prSet/>
      <dgm:spPr/>
      <dgm:t>
        <a:bodyPr/>
        <a:lstStyle/>
        <a:p>
          <a:endParaRPr lang="en-US"/>
        </a:p>
      </dgm:t>
    </dgm:pt>
    <dgm:pt modelId="{7EDB3759-0C8E-411A-9AD3-267AE3FE89CA}" type="sibTrans" cxnId="{286B5A42-9BC9-4034-8969-2C8BFBC462E5}">
      <dgm:prSet/>
      <dgm:spPr/>
      <dgm:t>
        <a:bodyPr/>
        <a:lstStyle/>
        <a:p>
          <a:endParaRPr lang="en-US"/>
        </a:p>
      </dgm:t>
    </dgm:pt>
    <dgm:pt modelId="{7FC591BF-6809-496A-9FAD-940059211684}">
      <dgm:prSet/>
      <dgm:spPr/>
      <dgm:t>
        <a:bodyPr/>
        <a:lstStyle/>
        <a:p>
          <a:r>
            <a:rPr lang="en-US" dirty="0"/>
            <a:t>In addition, the documentation on their pipeline appeared scant.</a:t>
          </a:r>
        </a:p>
      </dgm:t>
    </dgm:pt>
    <dgm:pt modelId="{A5826800-044F-46EA-AF34-66B179DC0832}" type="parTrans" cxnId="{D67F2C74-FAF7-4A3E-8740-2FDE40060512}">
      <dgm:prSet/>
      <dgm:spPr/>
      <dgm:t>
        <a:bodyPr/>
        <a:lstStyle/>
        <a:p>
          <a:endParaRPr lang="en-US"/>
        </a:p>
      </dgm:t>
    </dgm:pt>
    <dgm:pt modelId="{B1BFA9BC-E5F6-4542-8245-FC05C843F6F2}" type="sibTrans" cxnId="{D67F2C74-FAF7-4A3E-8740-2FDE40060512}">
      <dgm:prSet/>
      <dgm:spPr/>
      <dgm:t>
        <a:bodyPr/>
        <a:lstStyle/>
        <a:p>
          <a:endParaRPr lang="en-US"/>
        </a:p>
      </dgm:t>
    </dgm:pt>
    <dgm:pt modelId="{7538D84F-F95F-438D-84AD-7DAA7C05F95C}">
      <dgm:prSet/>
      <dgm:spPr/>
      <dgm:t>
        <a:bodyPr/>
        <a:lstStyle/>
        <a:p>
          <a:r>
            <a:rPr lang="en-US" dirty="0"/>
            <a:t>Didn’t use a typical read mapping software – which leads to questions in the quality of the mapping.</a:t>
          </a:r>
        </a:p>
      </dgm:t>
    </dgm:pt>
    <dgm:pt modelId="{2DC4069B-D1F9-468E-A3A6-C0FD04778485}" type="parTrans" cxnId="{0C333294-40B4-4877-BACF-5B72961B6B4F}">
      <dgm:prSet/>
      <dgm:spPr/>
      <dgm:t>
        <a:bodyPr/>
        <a:lstStyle/>
        <a:p>
          <a:endParaRPr lang="en-US"/>
        </a:p>
      </dgm:t>
    </dgm:pt>
    <dgm:pt modelId="{7D5264E9-36CB-41F7-A398-AB9530FB18F1}" type="sibTrans" cxnId="{0C333294-40B4-4877-BACF-5B72961B6B4F}">
      <dgm:prSet/>
      <dgm:spPr/>
      <dgm:t>
        <a:bodyPr/>
        <a:lstStyle/>
        <a:p>
          <a:endParaRPr lang="en-US"/>
        </a:p>
      </dgm:t>
    </dgm:pt>
    <dgm:pt modelId="{B32B363E-74BE-4CD5-B122-E27B53D900E7}">
      <dgm:prSet/>
      <dgm:spPr/>
      <dgm:t>
        <a:bodyPr/>
        <a:lstStyle/>
        <a:p>
          <a:r>
            <a:rPr lang="en-US" dirty="0"/>
            <a:t>What they are claiming is somewhat biologically ridiculous.</a:t>
          </a:r>
        </a:p>
      </dgm:t>
    </dgm:pt>
    <dgm:pt modelId="{9BE70243-5C96-4BEB-BFC0-8CD5118D97C0}" type="parTrans" cxnId="{ED982743-A4A5-4679-8B40-DCA79516C0DF}">
      <dgm:prSet/>
      <dgm:spPr/>
      <dgm:t>
        <a:bodyPr/>
        <a:lstStyle/>
        <a:p>
          <a:endParaRPr lang="en-US"/>
        </a:p>
      </dgm:t>
    </dgm:pt>
    <dgm:pt modelId="{627DD5F0-138A-4686-B023-9D81C0C29E91}" type="sibTrans" cxnId="{ED982743-A4A5-4679-8B40-DCA79516C0DF}">
      <dgm:prSet/>
      <dgm:spPr/>
      <dgm:t>
        <a:bodyPr/>
        <a:lstStyle/>
        <a:p>
          <a:endParaRPr lang="en-US"/>
        </a:p>
      </dgm:t>
    </dgm:pt>
    <dgm:pt modelId="{3B31B8B8-16F6-4CBE-90E7-98A0E8BC0E9C}" type="pres">
      <dgm:prSet presAssocID="{91301F85-912E-42C4-8BF9-0DB736E315FB}" presName="linear" presStyleCnt="0">
        <dgm:presLayoutVars>
          <dgm:animLvl val="lvl"/>
          <dgm:resizeHandles val="exact"/>
        </dgm:presLayoutVars>
      </dgm:prSet>
      <dgm:spPr/>
    </dgm:pt>
    <dgm:pt modelId="{A651FB09-5D25-4D1E-9E76-D6260BB47B8E}" type="pres">
      <dgm:prSet presAssocID="{AE8664CE-F168-46D6-9BBB-CC52AF3B53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3FAB771-A664-4D79-A599-CC18B7695BB5}" type="pres">
      <dgm:prSet presAssocID="{7EDB3759-0C8E-411A-9AD3-267AE3FE89CA}" presName="spacer" presStyleCnt="0"/>
      <dgm:spPr/>
    </dgm:pt>
    <dgm:pt modelId="{E614DDEE-BD53-4E6F-8E44-FA9CF540239E}" type="pres">
      <dgm:prSet presAssocID="{7FC591BF-6809-496A-9FAD-94005921168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BC9BB15-38BD-4C74-A882-AF006918DB16}" type="pres">
      <dgm:prSet presAssocID="{B1BFA9BC-E5F6-4542-8245-FC05C843F6F2}" presName="spacer" presStyleCnt="0"/>
      <dgm:spPr/>
    </dgm:pt>
    <dgm:pt modelId="{E3A8E731-E694-45EF-BEDE-F2060163F237}" type="pres">
      <dgm:prSet presAssocID="{7538D84F-F95F-438D-84AD-7DAA7C05F95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46EE8C4-7807-4B97-B922-1B145C11ABE1}" type="pres">
      <dgm:prSet presAssocID="{7D5264E9-36CB-41F7-A398-AB9530FB18F1}" presName="spacer" presStyleCnt="0"/>
      <dgm:spPr/>
    </dgm:pt>
    <dgm:pt modelId="{C5644282-6C8C-43B6-8AF1-263A3A8C8068}" type="pres">
      <dgm:prSet presAssocID="{B32B363E-74BE-4CD5-B122-E27B53D900E7}" presName="parentText" presStyleLbl="node1" presStyleIdx="3" presStyleCnt="4" custAng="0" custLinFactNeighborY="-70678">
        <dgm:presLayoutVars>
          <dgm:chMax val="0"/>
          <dgm:bulletEnabled val="1"/>
        </dgm:presLayoutVars>
      </dgm:prSet>
      <dgm:spPr/>
    </dgm:pt>
  </dgm:ptLst>
  <dgm:cxnLst>
    <dgm:cxn modelId="{7D4ED316-F5FA-4D2D-85B6-073E19FF7B98}" type="presOf" srcId="{AE8664CE-F168-46D6-9BBB-CC52AF3B5391}" destId="{A651FB09-5D25-4D1E-9E76-D6260BB47B8E}" srcOrd="0" destOrd="0" presId="urn:microsoft.com/office/officeart/2005/8/layout/vList2"/>
    <dgm:cxn modelId="{B7E1ED3E-598E-48D4-8AF7-D600EB276A16}" type="presOf" srcId="{91301F85-912E-42C4-8BF9-0DB736E315FB}" destId="{3B31B8B8-16F6-4CBE-90E7-98A0E8BC0E9C}" srcOrd="0" destOrd="0" presId="urn:microsoft.com/office/officeart/2005/8/layout/vList2"/>
    <dgm:cxn modelId="{286B5A42-9BC9-4034-8969-2C8BFBC462E5}" srcId="{91301F85-912E-42C4-8BF9-0DB736E315FB}" destId="{AE8664CE-F168-46D6-9BBB-CC52AF3B5391}" srcOrd="0" destOrd="0" parTransId="{70411107-104B-4934-A51D-F871F4EBB9A7}" sibTransId="{7EDB3759-0C8E-411A-9AD3-267AE3FE89CA}"/>
    <dgm:cxn modelId="{ED982743-A4A5-4679-8B40-DCA79516C0DF}" srcId="{91301F85-912E-42C4-8BF9-0DB736E315FB}" destId="{B32B363E-74BE-4CD5-B122-E27B53D900E7}" srcOrd="3" destOrd="0" parTransId="{9BE70243-5C96-4BEB-BFC0-8CD5118D97C0}" sibTransId="{627DD5F0-138A-4686-B023-9D81C0C29E91}"/>
    <dgm:cxn modelId="{F4290C69-A032-49CC-8859-321EB51E1E21}" type="presOf" srcId="{7FC591BF-6809-496A-9FAD-940059211684}" destId="{E614DDEE-BD53-4E6F-8E44-FA9CF540239E}" srcOrd="0" destOrd="0" presId="urn:microsoft.com/office/officeart/2005/8/layout/vList2"/>
    <dgm:cxn modelId="{D67F2C74-FAF7-4A3E-8740-2FDE40060512}" srcId="{91301F85-912E-42C4-8BF9-0DB736E315FB}" destId="{7FC591BF-6809-496A-9FAD-940059211684}" srcOrd="1" destOrd="0" parTransId="{A5826800-044F-46EA-AF34-66B179DC0832}" sibTransId="{B1BFA9BC-E5F6-4542-8245-FC05C843F6F2}"/>
    <dgm:cxn modelId="{0C333294-40B4-4877-BACF-5B72961B6B4F}" srcId="{91301F85-912E-42C4-8BF9-0DB736E315FB}" destId="{7538D84F-F95F-438D-84AD-7DAA7C05F95C}" srcOrd="2" destOrd="0" parTransId="{2DC4069B-D1F9-468E-A3A6-C0FD04778485}" sibTransId="{7D5264E9-36CB-41F7-A398-AB9530FB18F1}"/>
    <dgm:cxn modelId="{F3C13494-7597-46D9-BF5A-AC783B04FBC8}" type="presOf" srcId="{B32B363E-74BE-4CD5-B122-E27B53D900E7}" destId="{C5644282-6C8C-43B6-8AF1-263A3A8C8068}" srcOrd="0" destOrd="0" presId="urn:microsoft.com/office/officeart/2005/8/layout/vList2"/>
    <dgm:cxn modelId="{AA41D2B5-B03B-47B0-8A60-189952034F51}" type="presOf" srcId="{7538D84F-F95F-438D-84AD-7DAA7C05F95C}" destId="{E3A8E731-E694-45EF-BEDE-F2060163F237}" srcOrd="0" destOrd="0" presId="urn:microsoft.com/office/officeart/2005/8/layout/vList2"/>
    <dgm:cxn modelId="{9690869B-619E-4DC3-A16B-79E1E6602D33}" type="presParOf" srcId="{3B31B8B8-16F6-4CBE-90E7-98A0E8BC0E9C}" destId="{A651FB09-5D25-4D1E-9E76-D6260BB47B8E}" srcOrd="0" destOrd="0" presId="urn:microsoft.com/office/officeart/2005/8/layout/vList2"/>
    <dgm:cxn modelId="{5F541D11-F310-48E0-8901-5D9F88AB0205}" type="presParOf" srcId="{3B31B8B8-16F6-4CBE-90E7-98A0E8BC0E9C}" destId="{03FAB771-A664-4D79-A599-CC18B7695BB5}" srcOrd="1" destOrd="0" presId="urn:microsoft.com/office/officeart/2005/8/layout/vList2"/>
    <dgm:cxn modelId="{7DDB34F1-95F9-4EF1-A370-8A647265CED0}" type="presParOf" srcId="{3B31B8B8-16F6-4CBE-90E7-98A0E8BC0E9C}" destId="{E614DDEE-BD53-4E6F-8E44-FA9CF540239E}" srcOrd="2" destOrd="0" presId="urn:microsoft.com/office/officeart/2005/8/layout/vList2"/>
    <dgm:cxn modelId="{63CE4961-DD06-4CF9-936B-AB90B0AC5C8B}" type="presParOf" srcId="{3B31B8B8-16F6-4CBE-90E7-98A0E8BC0E9C}" destId="{4BC9BB15-38BD-4C74-A882-AF006918DB16}" srcOrd="3" destOrd="0" presId="urn:microsoft.com/office/officeart/2005/8/layout/vList2"/>
    <dgm:cxn modelId="{5C3474C1-A7DD-497C-808D-C05D7FB2C5FD}" type="presParOf" srcId="{3B31B8B8-16F6-4CBE-90E7-98A0E8BC0E9C}" destId="{E3A8E731-E694-45EF-BEDE-F2060163F237}" srcOrd="4" destOrd="0" presId="urn:microsoft.com/office/officeart/2005/8/layout/vList2"/>
    <dgm:cxn modelId="{8706BB84-E028-4AAE-BDD4-3234ADF88BA2}" type="presParOf" srcId="{3B31B8B8-16F6-4CBE-90E7-98A0E8BC0E9C}" destId="{146EE8C4-7807-4B97-B922-1B145C11ABE1}" srcOrd="5" destOrd="0" presId="urn:microsoft.com/office/officeart/2005/8/layout/vList2"/>
    <dgm:cxn modelId="{65DB327A-75A9-4098-A23A-5C73FE777E53}" type="presParOf" srcId="{3B31B8B8-16F6-4CBE-90E7-98A0E8BC0E9C}" destId="{C5644282-6C8C-43B6-8AF1-263A3A8C806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A52D9A-AC19-42EC-ADDA-A847E0EAB845}" type="doc">
      <dgm:prSet loTypeId="urn:microsoft.com/office/officeart/2005/8/layout/hChevron3" loCatId="process" qsTypeId="urn:microsoft.com/office/officeart/2005/8/quickstyle/3d3" qsCatId="3D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C1649904-C234-4268-A588-E38068B82700}">
      <dgm:prSet/>
      <dgm:spPr/>
      <dgm:t>
        <a:bodyPr/>
        <a:lstStyle/>
        <a:p>
          <a:r>
            <a:rPr lang="en-US"/>
            <a:t>Sequenced Samples</a:t>
          </a:r>
        </a:p>
      </dgm:t>
    </dgm:pt>
    <dgm:pt modelId="{7A6C1CAA-6F78-4A89-A437-2D8BC1E89B2E}" type="parTrans" cxnId="{BC86EF19-D1B6-4B94-BBA1-F8F1D497C3ED}">
      <dgm:prSet/>
      <dgm:spPr/>
      <dgm:t>
        <a:bodyPr/>
        <a:lstStyle/>
        <a:p>
          <a:endParaRPr lang="en-US"/>
        </a:p>
      </dgm:t>
    </dgm:pt>
    <dgm:pt modelId="{D68F0A8D-8778-45D1-8E04-0A8195A20BDA}" type="sibTrans" cxnId="{BC86EF19-D1B6-4B94-BBA1-F8F1D497C3ED}">
      <dgm:prSet/>
      <dgm:spPr/>
      <dgm:t>
        <a:bodyPr/>
        <a:lstStyle/>
        <a:p>
          <a:endParaRPr lang="en-US"/>
        </a:p>
      </dgm:t>
    </dgm:pt>
    <dgm:pt modelId="{C77ED1EB-4C25-4E29-B0D6-6B5DC610F2BD}">
      <dgm:prSet/>
      <dgm:spPr/>
      <dgm:t>
        <a:bodyPr/>
        <a:lstStyle/>
        <a:p>
          <a:r>
            <a:rPr lang="en-US"/>
            <a:t>Counted Reads</a:t>
          </a:r>
        </a:p>
      </dgm:t>
    </dgm:pt>
    <dgm:pt modelId="{F4F5FD13-728C-4224-9136-67C6BA9E289F}" type="parTrans" cxnId="{9562027C-103A-44C9-B7BB-A2E7DB0D1379}">
      <dgm:prSet/>
      <dgm:spPr/>
      <dgm:t>
        <a:bodyPr/>
        <a:lstStyle/>
        <a:p>
          <a:endParaRPr lang="en-US"/>
        </a:p>
      </dgm:t>
    </dgm:pt>
    <dgm:pt modelId="{17EB397C-85B0-46FC-9315-D85688CCE0B5}" type="sibTrans" cxnId="{9562027C-103A-44C9-B7BB-A2E7DB0D1379}">
      <dgm:prSet/>
      <dgm:spPr/>
      <dgm:t>
        <a:bodyPr/>
        <a:lstStyle/>
        <a:p>
          <a:endParaRPr lang="en-US"/>
        </a:p>
      </dgm:t>
    </dgm:pt>
    <dgm:pt modelId="{7AE9075F-0638-4A34-8277-04A57E2AB71F}">
      <dgm:prSet/>
      <dgm:spPr/>
      <dgm:t>
        <a:bodyPr/>
        <a:lstStyle/>
        <a:p>
          <a:r>
            <a:rPr lang="en-US"/>
            <a:t>BLAST</a:t>
          </a:r>
        </a:p>
      </dgm:t>
    </dgm:pt>
    <dgm:pt modelId="{8EDD5AD1-98D3-4BC5-B430-25D1B1BB499C}" type="parTrans" cxnId="{4992B959-6294-46D6-9740-8FC1B5ECEA77}">
      <dgm:prSet/>
      <dgm:spPr/>
      <dgm:t>
        <a:bodyPr/>
        <a:lstStyle/>
        <a:p>
          <a:endParaRPr lang="en-US"/>
        </a:p>
      </dgm:t>
    </dgm:pt>
    <dgm:pt modelId="{67686076-82A5-45D5-8414-E031CCB87946}" type="sibTrans" cxnId="{4992B959-6294-46D6-9740-8FC1B5ECEA77}">
      <dgm:prSet/>
      <dgm:spPr/>
      <dgm:t>
        <a:bodyPr/>
        <a:lstStyle/>
        <a:p>
          <a:endParaRPr lang="en-US"/>
        </a:p>
      </dgm:t>
    </dgm:pt>
    <dgm:pt modelId="{AF62CD71-A6F7-4A7E-9AD0-6E4E0747216D}">
      <dgm:prSet/>
      <dgm:spPr/>
      <dgm:t>
        <a:bodyPr/>
        <a:lstStyle/>
        <a:p>
          <a:r>
            <a:rPr lang="en-US"/>
            <a:t>Seq Data = Database</a:t>
          </a:r>
        </a:p>
      </dgm:t>
    </dgm:pt>
    <dgm:pt modelId="{2F8B2303-ED56-4631-9E50-AD2E7A5D3ECA}" type="parTrans" cxnId="{183E9652-6863-45E3-82DA-51328970D92C}">
      <dgm:prSet/>
      <dgm:spPr/>
      <dgm:t>
        <a:bodyPr/>
        <a:lstStyle/>
        <a:p>
          <a:endParaRPr lang="en-US"/>
        </a:p>
      </dgm:t>
    </dgm:pt>
    <dgm:pt modelId="{E266BE08-ACD2-41D5-A5F6-D27ADEF0689B}" type="sibTrans" cxnId="{183E9652-6863-45E3-82DA-51328970D92C}">
      <dgm:prSet/>
      <dgm:spPr/>
      <dgm:t>
        <a:bodyPr/>
        <a:lstStyle/>
        <a:p>
          <a:endParaRPr lang="en-US"/>
        </a:p>
      </dgm:t>
    </dgm:pt>
    <dgm:pt modelId="{BD33609F-F720-4559-94EE-BC4C64C38C99}">
      <dgm:prSet/>
      <dgm:spPr/>
      <dgm:t>
        <a:bodyPr/>
        <a:lstStyle/>
        <a:p>
          <a:r>
            <a:rPr lang="en-US"/>
            <a:t>Ref Genome = Query</a:t>
          </a:r>
        </a:p>
      </dgm:t>
    </dgm:pt>
    <dgm:pt modelId="{5F21CD49-13FE-49F6-BB68-5DD851C08DA9}" type="parTrans" cxnId="{A099BDCB-F5C4-46D6-8AB6-3629B896934A}">
      <dgm:prSet/>
      <dgm:spPr/>
      <dgm:t>
        <a:bodyPr/>
        <a:lstStyle/>
        <a:p>
          <a:endParaRPr lang="en-US"/>
        </a:p>
      </dgm:t>
    </dgm:pt>
    <dgm:pt modelId="{CF874641-D12A-453D-BF74-C9D82D88C951}" type="sibTrans" cxnId="{A099BDCB-F5C4-46D6-8AB6-3629B896934A}">
      <dgm:prSet/>
      <dgm:spPr/>
      <dgm:t>
        <a:bodyPr/>
        <a:lstStyle/>
        <a:p>
          <a:endParaRPr lang="en-US"/>
        </a:p>
      </dgm:t>
    </dgm:pt>
    <dgm:pt modelId="{E5D7F0FE-855C-4CFE-95FF-F6A3ADCEDD3B}">
      <dgm:prSet/>
      <dgm:spPr/>
      <dgm:t>
        <a:bodyPr/>
        <a:lstStyle/>
        <a:p>
          <a:r>
            <a:rPr lang="en-US" dirty="0"/>
            <a:t>Assembled into contigs with </a:t>
          </a:r>
          <a:r>
            <a:rPr lang="en-US" dirty="0" err="1"/>
            <a:t>CodonCode</a:t>
          </a:r>
          <a:r>
            <a:rPr lang="en-US" dirty="0"/>
            <a:t> Aligner</a:t>
          </a:r>
        </a:p>
      </dgm:t>
    </dgm:pt>
    <dgm:pt modelId="{77ED7D1A-2F79-44B6-8550-AD5C989040A5}" type="parTrans" cxnId="{B23EB8EF-D758-4E83-B9A8-4C0B56A751A9}">
      <dgm:prSet/>
      <dgm:spPr/>
      <dgm:t>
        <a:bodyPr/>
        <a:lstStyle/>
        <a:p>
          <a:endParaRPr lang="en-US"/>
        </a:p>
      </dgm:t>
    </dgm:pt>
    <dgm:pt modelId="{0C28B16F-02FF-4136-BBCA-7157CAC58F20}" type="sibTrans" cxnId="{B23EB8EF-D758-4E83-B9A8-4C0B56A751A9}">
      <dgm:prSet/>
      <dgm:spPr/>
      <dgm:t>
        <a:bodyPr/>
        <a:lstStyle/>
        <a:p>
          <a:endParaRPr lang="en-US"/>
        </a:p>
      </dgm:t>
    </dgm:pt>
    <dgm:pt modelId="{E9776FEC-F25C-4149-B182-4709B091505B}">
      <dgm:prSet/>
      <dgm:spPr/>
      <dgm:t>
        <a:bodyPr/>
        <a:lstStyle/>
        <a:p>
          <a:r>
            <a:rPr lang="en-US"/>
            <a:t>Use Contigs as Query for megablast</a:t>
          </a:r>
        </a:p>
      </dgm:t>
    </dgm:pt>
    <dgm:pt modelId="{7559C730-790C-488E-A182-74A0D8D6ED03}" type="parTrans" cxnId="{7BF40F91-ABCA-4561-8095-43D7591ED3B2}">
      <dgm:prSet/>
      <dgm:spPr/>
      <dgm:t>
        <a:bodyPr/>
        <a:lstStyle/>
        <a:p>
          <a:endParaRPr lang="en-US"/>
        </a:p>
      </dgm:t>
    </dgm:pt>
    <dgm:pt modelId="{43E3D6AF-C870-4973-B938-092869B188A5}" type="sibTrans" cxnId="{7BF40F91-ABCA-4561-8095-43D7591ED3B2}">
      <dgm:prSet/>
      <dgm:spPr/>
      <dgm:t>
        <a:bodyPr/>
        <a:lstStyle/>
        <a:p>
          <a:endParaRPr lang="en-US"/>
        </a:p>
      </dgm:t>
    </dgm:pt>
    <dgm:pt modelId="{AB131BED-8EF0-481A-9C4E-80372C4E29D1}" type="pres">
      <dgm:prSet presAssocID="{BDA52D9A-AC19-42EC-ADDA-A847E0EAB845}" presName="Name0" presStyleCnt="0">
        <dgm:presLayoutVars>
          <dgm:dir/>
          <dgm:resizeHandles val="exact"/>
        </dgm:presLayoutVars>
      </dgm:prSet>
      <dgm:spPr/>
    </dgm:pt>
    <dgm:pt modelId="{8E7EBB59-3B64-41C5-A4BD-EEE9E07DB96A}" type="pres">
      <dgm:prSet presAssocID="{C1649904-C234-4268-A588-E38068B82700}" presName="parAndChTx" presStyleLbl="node1" presStyleIdx="0" presStyleCnt="4">
        <dgm:presLayoutVars>
          <dgm:bulletEnabled val="1"/>
        </dgm:presLayoutVars>
      </dgm:prSet>
      <dgm:spPr/>
    </dgm:pt>
    <dgm:pt modelId="{3EC28C90-1CCA-449B-9444-ABED2DBA56BE}" type="pres">
      <dgm:prSet presAssocID="{D68F0A8D-8778-45D1-8E04-0A8195A20BDA}" presName="parAndChSpace" presStyleCnt="0"/>
      <dgm:spPr/>
    </dgm:pt>
    <dgm:pt modelId="{AB78CDFD-1301-4F30-9AEC-ED9309306822}" type="pres">
      <dgm:prSet presAssocID="{C77ED1EB-4C25-4E29-B0D6-6B5DC610F2BD}" presName="parAndChTx" presStyleLbl="node1" presStyleIdx="1" presStyleCnt="4">
        <dgm:presLayoutVars>
          <dgm:bulletEnabled val="1"/>
        </dgm:presLayoutVars>
      </dgm:prSet>
      <dgm:spPr/>
    </dgm:pt>
    <dgm:pt modelId="{454AD220-C651-487B-8425-855762115070}" type="pres">
      <dgm:prSet presAssocID="{17EB397C-85B0-46FC-9315-D85688CCE0B5}" presName="parAndChSpace" presStyleCnt="0"/>
      <dgm:spPr/>
    </dgm:pt>
    <dgm:pt modelId="{5DDFC4BF-7DE4-47C7-949E-88776B4E7F0C}" type="pres">
      <dgm:prSet presAssocID="{7AE9075F-0638-4A34-8277-04A57E2AB71F}" presName="parAndChTx" presStyleLbl="node1" presStyleIdx="2" presStyleCnt="4">
        <dgm:presLayoutVars>
          <dgm:bulletEnabled val="1"/>
        </dgm:presLayoutVars>
      </dgm:prSet>
      <dgm:spPr/>
    </dgm:pt>
    <dgm:pt modelId="{780C7C97-C755-471A-AB7C-C817A4284664}" type="pres">
      <dgm:prSet presAssocID="{67686076-82A5-45D5-8414-E031CCB87946}" presName="parAndChSpace" presStyleCnt="0"/>
      <dgm:spPr/>
    </dgm:pt>
    <dgm:pt modelId="{70685AEB-3D7C-4603-A1CF-47ED8679CC0A}" type="pres">
      <dgm:prSet presAssocID="{E5D7F0FE-855C-4CFE-95FF-F6A3ADCEDD3B}" presName="parAndChTx" presStyleLbl="node1" presStyleIdx="3" presStyleCnt="4">
        <dgm:presLayoutVars>
          <dgm:bulletEnabled val="1"/>
        </dgm:presLayoutVars>
      </dgm:prSet>
      <dgm:spPr/>
    </dgm:pt>
  </dgm:ptLst>
  <dgm:cxnLst>
    <dgm:cxn modelId="{D4449109-D379-4B75-A4FE-E60507B03D0B}" type="presOf" srcId="{C1649904-C234-4268-A588-E38068B82700}" destId="{8E7EBB59-3B64-41C5-A4BD-EEE9E07DB96A}" srcOrd="0" destOrd="0" presId="urn:microsoft.com/office/officeart/2005/8/layout/hChevron3"/>
    <dgm:cxn modelId="{BC86EF19-D1B6-4B94-BBA1-F8F1D497C3ED}" srcId="{BDA52D9A-AC19-42EC-ADDA-A847E0EAB845}" destId="{C1649904-C234-4268-A588-E38068B82700}" srcOrd="0" destOrd="0" parTransId="{7A6C1CAA-6F78-4A89-A437-2D8BC1E89B2E}" sibTransId="{D68F0A8D-8778-45D1-8E04-0A8195A20BDA}"/>
    <dgm:cxn modelId="{DA134A1D-ED33-43EE-8DB6-D081FFB9E4B5}" type="presOf" srcId="{AF62CD71-A6F7-4A7E-9AD0-6E4E0747216D}" destId="{5DDFC4BF-7DE4-47C7-949E-88776B4E7F0C}" srcOrd="0" destOrd="1" presId="urn:microsoft.com/office/officeart/2005/8/layout/hChevron3"/>
    <dgm:cxn modelId="{5BA09165-C8A1-4E7F-BB9E-0F5E151B03A8}" type="presOf" srcId="{E9776FEC-F25C-4149-B182-4709B091505B}" destId="{70685AEB-3D7C-4603-A1CF-47ED8679CC0A}" srcOrd="0" destOrd="1" presId="urn:microsoft.com/office/officeart/2005/8/layout/hChevron3"/>
    <dgm:cxn modelId="{183E9652-6863-45E3-82DA-51328970D92C}" srcId="{7AE9075F-0638-4A34-8277-04A57E2AB71F}" destId="{AF62CD71-A6F7-4A7E-9AD0-6E4E0747216D}" srcOrd="0" destOrd="0" parTransId="{2F8B2303-ED56-4631-9E50-AD2E7A5D3ECA}" sibTransId="{E266BE08-ACD2-41D5-A5F6-D27ADEF0689B}"/>
    <dgm:cxn modelId="{234EEE72-B211-4F1E-BA5B-64DE1762303A}" type="presOf" srcId="{BD33609F-F720-4559-94EE-BC4C64C38C99}" destId="{5DDFC4BF-7DE4-47C7-949E-88776B4E7F0C}" srcOrd="0" destOrd="2" presId="urn:microsoft.com/office/officeart/2005/8/layout/hChevron3"/>
    <dgm:cxn modelId="{3BA19176-9479-415B-9F37-5FBCF719CC48}" type="presOf" srcId="{BDA52D9A-AC19-42EC-ADDA-A847E0EAB845}" destId="{AB131BED-8EF0-481A-9C4E-80372C4E29D1}" srcOrd="0" destOrd="0" presId="urn:microsoft.com/office/officeart/2005/8/layout/hChevron3"/>
    <dgm:cxn modelId="{4992B959-6294-46D6-9740-8FC1B5ECEA77}" srcId="{BDA52D9A-AC19-42EC-ADDA-A847E0EAB845}" destId="{7AE9075F-0638-4A34-8277-04A57E2AB71F}" srcOrd="2" destOrd="0" parTransId="{8EDD5AD1-98D3-4BC5-B430-25D1B1BB499C}" sibTransId="{67686076-82A5-45D5-8414-E031CCB87946}"/>
    <dgm:cxn modelId="{9562027C-103A-44C9-B7BB-A2E7DB0D1379}" srcId="{BDA52D9A-AC19-42EC-ADDA-A847E0EAB845}" destId="{C77ED1EB-4C25-4E29-B0D6-6B5DC610F2BD}" srcOrd="1" destOrd="0" parTransId="{F4F5FD13-728C-4224-9136-67C6BA9E289F}" sibTransId="{17EB397C-85B0-46FC-9315-D85688CCE0B5}"/>
    <dgm:cxn modelId="{87DFA183-1953-43B0-90AC-C1C17876BE1D}" type="presOf" srcId="{E5D7F0FE-855C-4CFE-95FF-F6A3ADCEDD3B}" destId="{70685AEB-3D7C-4603-A1CF-47ED8679CC0A}" srcOrd="0" destOrd="0" presId="urn:microsoft.com/office/officeart/2005/8/layout/hChevron3"/>
    <dgm:cxn modelId="{7BF40F91-ABCA-4561-8095-43D7591ED3B2}" srcId="{E5D7F0FE-855C-4CFE-95FF-F6A3ADCEDD3B}" destId="{E9776FEC-F25C-4149-B182-4709B091505B}" srcOrd="0" destOrd="0" parTransId="{7559C730-790C-488E-A182-74A0D8D6ED03}" sibTransId="{43E3D6AF-C870-4973-B938-092869B188A5}"/>
    <dgm:cxn modelId="{A099BDCB-F5C4-46D6-8AB6-3629B896934A}" srcId="{7AE9075F-0638-4A34-8277-04A57E2AB71F}" destId="{BD33609F-F720-4559-94EE-BC4C64C38C99}" srcOrd="1" destOrd="0" parTransId="{5F21CD49-13FE-49F6-BB68-5DD851C08DA9}" sibTransId="{CF874641-D12A-453D-BF74-C9D82D88C951}"/>
    <dgm:cxn modelId="{825FF8DB-8B44-4A80-B8BC-5EFB70A4AB2C}" type="presOf" srcId="{C77ED1EB-4C25-4E29-B0D6-6B5DC610F2BD}" destId="{AB78CDFD-1301-4F30-9AEC-ED9309306822}" srcOrd="0" destOrd="0" presId="urn:microsoft.com/office/officeart/2005/8/layout/hChevron3"/>
    <dgm:cxn modelId="{50F0CCE9-240F-403C-A366-8852F59B59A2}" type="presOf" srcId="{7AE9075F-0638-4A34-8277-04A57E2AB71F}" destId="{5DDFC4BF-7DE4-47C7-949E-88776B4E7F0C}" srcOrd="0" destOrd="0" presId="urn:microsoft.com/office/officeart/2005/8/layout/hChevron3"/>
    <dgm:cxn modelId="{B23EB8EF-D758-4E83-B9A8-4C0B56A751A9}" srcId="{BDA52D9A-AC19-42EC-ADDA-A847E0EAB845}" destId="{E5D7F0FE-855C-4CFE-95FF-F6A3ADCEDD3B}" srcOrd="3" destOrd="0" parTransId="{77ED7D1A-2F79-44B6-8550-AD5C989040A5}" sibTransId="{0C28B16F-02FF-4136-BBCA-7157CAC58F20}"/>
    <dgm:cxn modelId="{4338CE5C-B16D-48FF-9DE0-320A69767D44}" type="presParOf" srcId="{AB131BED-8EF0-481A-9C4E-80372C4E29D1}" destId="{8E7EBB59-3B64-41C5-A4BD-EEE9E07DB96A}" srcOrd="0" destOrd="0" presId="urn:microsoft.com/office/officeart/2005/8/layout/hChevron3"/>
    <dgm:cxn modelId="{513B8E36-3C2F-4F0C-935F-942EBCF0D2A2}" type="presParOf" srcId="{AB131BED-8EF0-481A-9C4E-80372C4E29D1}" destId="{3EC28C90-1CCA-449B-9444-ABED2DBA56BE}" srcOrd="1" destOrd="0" presId="urn:microsoft.com/office/officeart/2005/8/layout/hChevron3"/>
    <dgm:cxn modelId="{B1FC54BD-A086-482E-89FB-75E11BA52792}" type="presParOf" srcId="{AB131BED-8EF0-481A-9C4E-80372C4E29D1}" destId="{AB78CDFD-1301-4F30-9AEC-ED9309306822}" srcOrd="2" destOrd="0" presId="urn:microsoft.com/office/officeart/2005/8/layout/hChevron3"/>
    <dgm:cxn modelId="{8A598A40-A299-44B0-9E1C-EAF4956153D3}" type="presParOf" srcId="{AB131BED-8EF0-481A-9C4E-80372C4E29D1}" destId="{454AD220-C651-487B-8425-855762115070}" srcOrd="3" destOrd="0" presId="urn:microsoft.com/office/officeart/2005/8/layout/hChevron3"/>
    <dgm:cxn modelId="{544C68DB-5F74-44A5-B1F6-D4497BD22FAD}" type="presParOf" srcId="{AB131BED-8EF0-481A-9C4E-80372C4E29D1}" destId="{5DDFC4BF-7DE4-47C7-949E-88776B4E7F0C}" srcOrd="4" destOrd="0" presId="urn:microsoft.com/office/officeart/2005/8/layout/hChevron3"/>
    <dgm:cxn modelId="{D9BC2E81-9254-423F-B996-AE7BE1BCB799}" type="presParOf" srcId="{AB131BED-8EF0-481A-9C4E-80372C4E29D1}" destId="{780C7C97-C755-471A-AB7C-C817A4284664}" srcOrd="5" destOrd="0" presId="urn:microsoft.com/office/officeart/2005/8/layout/hChevron3"/>
    <dgm:cxn modelId="{F39CFA39-5AC6-400D-A4E7-DA6FDA2594A1}" type="presParOf" srcId="{AB131BED-8EF0-481A-9C4E-80372C4E29D1}" destId="{70685AEB-3D7C-4603-A1CF-47ED8679CC0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B5CBFC-2599-453D-95CA-A0B39EB66D75}" type="doc">
      <dgm:prSet loTypeId="urn:microsoft.com/office/officeart/2005/8/layout/hProcess9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5EC7C0F-80DF-4714-B43A-45182888137F}">
      <dgm:prSet/>
      <dgm:spPr/>
      <dgm:t>
        <a:bodyPr/>
        <a:lstStyle/>
        <a:p>
          <a:r>
            <a:rPr lang="en-US"/>
            <a:t>Download Data using their Accession numbers.</a:t>
          </a:r>
        </a:p>
      </dgm:t>
    </dgm:pt>
    <dgm:pt modelId="{03143469-7A25-496B-BB39-638BE7D7D2BA}" type="parTrans" cxnId="{62F2883D-7354-462A-A3C8-876F6AE90D8C}">
      <dgm:prSet/>
      <dgm:spPr/>
      <dgm:t>
        <a:bodyPr/>
        <a:lstStyle/>
        <a:p>
          <a:endParaRPr lang="en-US"/>
        </a:p>
      </dgm:t>
    </dgm:pt>
    <dgm:pt modelId="{D7451985-9CD5-4D03-8C96-19D900CE78AC}" type="sibTrans" cxnId="{62F2883D-7354-462A-A3C8-876F6AE90D8C}">
      <dgm:prSet/>
      <dgm:spPr/>
      <dgm:t>
        <a:bodyPr/>
        <a:lstStyle/>
        <a:p>
          <a:endParaRPr lang="en-US"/>
        </a:p>
      </dgm:t>
    </dgm:pt>
    <dgm:pt modelId="{9388FF22-292F-4731-88F3-02331EB8761A}">
      <dgm:prSet/>
      <dgm:spPr/>
      <dgm:t>
        <a:bodyPr/>
        <a:lstStyle/>
        <a:p>
          <a:r>
            <a:rPr lang="en-US"/>
            <a:t>Count Reads</a:t>
          </a:r>
        </a:p>
      </dgm:t>
    </dgm:pt>
    <dgm:pt modelId="{0C7920B2-12C5-4FC3-ADF0-DF50DEC29A53}" type="parTrans" cxnId="{8EC04A16-6AC2-40AB-A857-AD36D59520C5}">
      <dgm:prSet/>
      <dgm:spPr/>
      <dgm:t>
        <a:bodyPr/>
        <a:lstStyle/>
        <a:p>
          <a:endParaRPr lang="en-US"/>
        </a:p>
      </dgm:t>
    </dgm:pt>
    <dgm:pt modelId="{CDDB2350-DBCB-4211-AF9C-17F62468C816}" type="sibTrans" cxnId="{8EC04A16-6AC2-40AB-A857-AD36D59520C5}">
      <dgm:prSet/>
      <dgm:spPr/>
      <dgm:t>
        <a:bodyPr/>
        <a:lstStyle/>
        <a:p>
          <a:endParaRPr lang="en-US"/>
        </a:p>
      </dgm:t>
    </dgm:pt>
    <dgm:pt modelId="{AB00AD03-954C-4A57-9969-FE17C2398F4C}">
      <dgm:prSet/>
      <dgm:spPr/>
      <dgm:t>
        <a:bodyPr/>
        <a:lstStyle/>
        <a:p>
          <a:r>
            <a:rPr lang="en-US"/>
            <a:t>Download Reference Genomes</a:t>
          </a:r>
        </a:p>
      </dgm:t>
    </dgm:pt>
    <dgm:pt modelId="{2C293668-E072-4021-841C-8A5331F548BD}" type="parTrans" cxnId="{FBF6297B-37AF-4855-A87A-0012EC318354}">
      <dgm:prSet/>
      <dgm:spPr/>
      <dgm:t>
        <a:bodyPr/>
        <a:lstStyle/>
        <a:p>
          <a:endParaRPr lang="en-US"/>
        </a:p>
      </dgm:t>
    </dgm:pt>
    <dgm:pt modelId="{0BB3428C-228B-4C27-BFF7-4DA1F931A36A}" type="sibTrans" cxnId="{FBF6297B-37AF-4855-A87A-0012EC318354}">
      <dgm:prSet/>
      <dgm:spPr/>
      <dgm:t>
        <a:bodyPr/>
        <a:lstStyle/>
        <a:p>
          <a:endParaRPr lang="en-US"/>
        </a:p>
      </dgm:t>
    </dgm:pt>
    <dgm:pt modelId="{BE109CD1-3F77-4F05-B61E-4785AFB08AA9}">
      <dgm:prSet/>
      <dgm:spPr/>
      <dgm:t>
        <a:bodyPr/>
        <a:lstStyle/>
        <a:p>
          <a:r>
            <a:rPr lang="en-US"/>
            <a:t>Blast Reads</a:t>
          </a:r>
        </a:p>
      </dgm:t>
    </dgm:pt>
    <dgm:pt modelId="{BE26E59E-5D7F-479C-B939-02B3A4893267}" type="parTrans" cxnId="{EF7FC150-194C-4E11-A51A-99DD227E2E92}">
      <dgm:prSet/>
      <dgm:spPr/>
      <dgm:t>
        <a:bodyPr/>
        <a:lstStyle/>
        <a:p>
          <a:endParaRPr lang="en-US"/>
        </a:p>
      </dgm:t>
    </dgm:pt>
    <dgm:pt modelId="{5957F300-040F-41F6-B942-F424707C1490}" type="sibTrans" cxnId="{EF7FC150-194C-4E11-A51A-99DD227E2E92}">
      <dgm:prSet/>
      <dgm:spPr/>
      <dgm:t>
        <a:bodyPr/>
        <a:lstStyle/>
        <a:p>
          <a:endParaRPr lang="en-US"/>
        </a:p>
      </dgm:t>
    </dgm:pt>
    <dgm:pt modelId="{D8D347FB-FB47-41D2-B874-DEDDE53C1239}">
      <dgm:prSet/>
      <dgm:spPr/>
      <dgm:t>
        <a:bodyPr/>
        <a:lstStyle/>
        <a:p>
          <a:r>
            <a:rPr lang="en-US"/>
            <a:t>Tabulate Results and Compare to Table S1</a:t>
          </a:r>
        </a:p>
      </dgm:t>
    </dgm:pt>
    <dgm:pt modelId="{E429896F-6050-4A0C-9B0A-940527FDC279}" type="parTrans" cxnId="{D9A7C3BA-77D8-4AAD-82F6-8DA1DADBFC39}">
      <dgm:prSet/>
      <dgm:spPr/>
      <dgm:t>
        <a:bodyPr/>
        <a:lstStyle/>
        <a:p>
          <a:endParaRPr lang="en-US"/>
        </a:p>
      </dgm:t>
    </dgm:pt>
    <dgm:pt modelId="{501F824F-4321-4C90-8C9E-A33F222986DF}" type="sibTrans" cxnId="{D9A7C3BA-77D8-4AAD-82F6-8DA1DADBFC39}">
      <dgm:prSet/>
      <dgm:spPr/>
      <dgm:t>
        <a:bodyPr/>
        <a:lstStyle/>
        <a:p>
          <a:endParaRPr lang="en-US"/>
        </a:p>
      </dgm:t>
    </dgm:pt>
    <dgm:pt modelId="{C78441A6-4A98-462A-97E7-4655519A8699}">
      <dgm:prSet/>
      <dgm:spPr/>
      <dgm:t>
        <a:bodyPr/>
        <a:lstStyle/>
        <a:p>
          <a:r>
            <a:rPr lang="en-US"/>
            <a:t>Assembled into contigs with CodonCode Aligner</a:t>
          </a:r>
        </a:p>
      </dgm:t>
    </dgm:pt>
    <dgm:pt modelId="{42281A17-28F3-4093-BACA-4FFE85FF86FA}" type="parTrans" cxnId="{A84F508C-A777-42A1-9B80-370C470E6472}">
      <dgm:prSet/>
      <dgm:spPr/>
      <dgm:t>
        <a:bodyPr/>
        <a:lstStyle/>
        <a:p>
          <a:endParaRPr lang="en-US"/>
        </a:p>
      </dgm:t>
    </dgm:pt>
    <dgm:pt modelId="{9146A806-D24E-4AFF-BDE4-4686399ED52D}" type="sibTrans" cxnId="{A84F508C-A777-42A1-9B80-370C470E6472}">
      <dgm:prSet/>
      <dgm:spPr/>
      <dgm:t>
        <a:bodyPr/>
        <a:lstStyle/>
        <a:p>
          <a:endParaRPr lang="en-US"/>
        </a:p>
      </dgm:t>
    </dgm:pt>
    <dgm:pt modelId="{562CEECA-78A4-402E-A55D-AB7710E74DBC}">
      <dgm:prSet/>
      <dgm:spPr/>
      <dgm:t>
        <a:bodyPr/>
        <a:lstStyle/>
        <a:p>
          <a:r>
            <a:rPr lang="en-US"/>
            <a:t>Use Contigs as Query in Megablast</a:t>
          </a:r>
        </a:p>
      </dgm:t>
    </dgm:pt>
    <dgm:pt modelId="{48301B65-3643-4623-8A00-9F372C85800B}" type="parTrans" cxnId="{D315CEFB-9883-4CE1-8D1F-A51F6817827B}">
      <dgm:prSet/>
      <dgm:spPr/>
      <dgm:t>
        <a:bodyPr/>
        <a:lstStyle/>
        <a:p>
          <a:endParaRPr lang="en-US"/>
        </a:p>
      </dgm:t>
    </dgm:pt>
    <dgm:pt modelId="{A188C9FB-F836-4DF2-A6F4-A8307CD60FC0}" type="sibTrans" cxnId="{D315CEFB-9883-4CE1-8D1F-A51F6817827B}">
      <dgm:prSet/>
      <dgm:spPr/>
      <dgm:t>
        <a:bodyPr/>
        <a:lstStyle/>
        <a:p>
          <a:endParaRPr lang="en-US"/>
        </a:p>
      </dgm:t>
    </dgm:pt>
    <dgm:pt modelId="{20537F05-CB09-47AA-A647-E5A8ECCD7389}" type="pres">
      <dgm:prSet presAssocID="{C6B5CBFC-2599-453D-95CA-A0B39EB66D75}" presName="CompostProcess" presStyleCnt="0">
        <dgm:presLayoutVars>
          <dgm:dir/>
          <dgm:resizeHandles val="exact"/>
        </dgm:presLayoutVars>
      </dgm:prSet>
      <dgm:spPr/>
    </dgm:pt>
    <dgm:pt modelId="{19149A12-C46B-456A-99F2-3AD44C9D65E7}" type="pres">
      <dgm:prSet presAssocID="{C6B5CBFC-2599-453D-95CA-A0B39EB66D75}" presName="arrow" presStyleLbl="bgShp" presStyleIdx="0" presStyleCnt="1"/>
      <dgm:spPr/>
    </dgm:pt>
    <dgm:pt modelId="{FBB18F36-F937-4D7B-969E-8CC07E1648D3}" type="pres">
      <dgm:prSet presAssocID="{C6B5CBFC-2599-453D-95CA-A0B39EB66D75}" presName="linearProcess" presStyleCnt="0"/>
      <dgm:spPr/>
    </dgm:pt>
    <dgm:pt modelId="{E51C48E8-63E4-44F6-97DF-3D06DDFCA509}" type="pres">
      <dgm:prSet presAssocID="{35EC7C0F-80DF-4714-B43A-45182888137F}" presName="textNode" presStyleLbl="node1" presStyleIdx="0" presStyleCnt="6">
        <dgm:presLayoutVars>
          <dgm:bulletEnabled val="1"/>
        </dgm:presLayoutVars>
      </dgm:prSet>
      <dgm:spPr/>
    </dgm:pt>
    <dgm:pt modelId="{0EE6B3B2-8ECE-4159-8D0A-9305D4CE91D3}" type="pres">
      <dgm:prSet presAssocID="{D7451985-9CD5-4D03-8C96-19D900CE78AC}" presName="sibTrans" presStyleCnt="0"/>
      <dgm:spPr/>
    </dgm:pt>
    <dgm:pt modelId="{7645F1B1-66F8-4203-A7F5-8908F1E982A6}" type="pres">
      <dgm:prSet presAssocID="{9388FF22-292F-4731-88F3-02331EB8761A}" presName="textNode" presStyleLbl="node1" presStyleIdx="1" presStyleCnt="6">
        <dgm:presLayoutVars>
          <dgm:bulletEnabled val="1"/>
        </dgm:presLayoutVars>
      </dgm:prSet>
      <dgm:spPr/>
    </dgm:pt>
    <dgm:pt modelId="{13E69140-FDFC-4950-9CBC-3B11F7BE900A}" type="pres">
      <dgm:prSet presAssocID="{CDDB2350-DBCB-4211-AF9C-17F62468C816}" presName="sibTrans" presStyleCnt="0"/>
      <dgm:spPr/>
    </dgm:pt>
    <dgm:pt modelId="{5811106E-16D8-46D4-B7B0-1477F7705B46}" type="pres">
      <dgm:prSet presAssocID="{AB00AD03-954C-4A57-9969-FE17C2398F4C}" presName="textNode" presStyleLbl="node1" presStyleIdx="2" presStyleCnt="6">
        <dgm:presLayoutVars>
          <dgm:bulletEnabled val="1"/>
        </dgm:presLayoutVars>
      </dgm:prSet>
      <dgm:spPr/>
    </dgm:pt>
    <dgm:pt modelId="{24A7EB17-A99D-43DA-91CE-655329EF9D44}" type="pres">
      <dgm:prSet presAssocID="{0BB3428C-228B-4C27-BFF7-4DA1F931A36A}" presName="sibTrans" presStyleCnt="0"/>
      <dgm:spPr/>
    </dgm:pt>
    <dgm:pt modelId="{A8E000E3-42D8-441C-87C4-71A83240035F}" type="pres">
      <dgm:prSet presAssocID="{BE109CD1-3F77-4F05-B61E-4785AFB08AA9}" presName="textNode" presStyleLbl="node1" presStyleIdx="3" presStyleCnt="6">
        <dgm:presLayoutVars>
          <dgm:bulletEnabled val="1"/>
        </dgm:presLayoutVars>
      </dgm:prSet>
      <dgm:spPr/>
    </dgm:pt>
    <dgm:pt modelId="{825D0B8C-F3F2-421E-9D36-7EAB018D01F4}" type="pres">
      <dgm:prSet presAssocID="{5957F300-040F-41F6-B942-F424707C1490}" presName="sibTrans" presStyleCnt="0"/>
      <dgm:spPr/>
    </dgm:pt>
    <dgm:pt modelId="{D44873F3-105C-49E9-B6F8-E32D60B1EC18}" type="pres">
      <dgm:prSet presAssocID="{D8D347FB-FB47-41D2-B874-DEDDE53C1239}" presName="textNode" presStyleLbl="node1" presStyleIdx="4" presStyleCnt="6">
        <dgm:presLayoutVars>
          <dgm:bulletEnabled val="1"/>
        </dgm:presLayoutVars>
      </dgm:prSet>
      <dgm:spPr/>
    </dgm:pt>
    <dgm:pt modelId="{08CDFDCA-9C78-4758-925E-D4DD8342B22B}" type="pres">
      <dgm:prSet presAssocID="{501F824F-4321-4C90-8C9E-A33F222986DF}" presName="sibTrans" presStyleCnt="0"/>
      <dgm:spPr/>
    </dgm:pt>
    <dgm:pt modelId="{40FC0EDB-76C3-4B9E-BE19-753D6635ACD3}" type="pres">
      <dgm:prSet presAssocID="{C78441A6-4A98-462A-97E7-4655519A8699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45F42205-C046-49CB-92EE-6F776ACD4001}" type="presOf" srcId="{C6B5CBFC-2599-453D-95CA-A0B39EB66D75}" destId="{20537F05-CB09-47AA-A647-E5A8ECCD7389}" srcOrd="0" destOrd="0" presId="urn:microsoft.com/office/officeart/2005/8/layout/hProcess9"/>
    <dgm:cxn modelId="{8EC04A16-6AC2-40AB-A857-AD36D59520C5}" srcId="{C6B5CBFC-2599-453D-95CA-A0B39EB66D75}" destId="{9388FF22-292F-4731-88F3-02331EB8761A}" srcOrd="1" destOrd="0" parTransId="{0C7920B2-12C5-4FC3-ADF0-DF50DEC29A53}" sibTransId="{CDDB2350-DBCB-4211-AF9C-17F62468C816}"/>
    <dgm:cxn modelId="{62F2883D-7354-462A-A3C8-876F6AE90D8C}" srcId="{C6B5CBFC-2599-453D-95CA-A0B39EB66D75}" destId="{35EC7C0F-80DF-4714-B43A-45182888137F}" srcOrd="0" destOrd="0" parTransId="{03143469-7A25-496B-BB39-638BE7D7D2BA}" sibTransId="{D7451985-9CD5-4D03-8C96-19D900CE78AC}"/>
    <dgm:cxn modelId="{08D45640-EAF6-41D0-B0D8-51E547A8AAF1}" type="presOf" srcId="{562CEECA-78A4-402E-A55D-AB7710E74DBC}" destId="{40FC0EDB-76C3-4B9E-BE19-753D6635ACD3}" srcOrd="0" destOrd="1" presId="urn:microsoft.com/office/officeart/2005/8/layout/hProcess9"/>
    <dgm:cxn modelId="{2C67265B-8061-42EC-AAA9-AEAE7F837E18}" type="presOf" srcId="{BE109CD1-3F77-4F05-B61E-4785AFB08AA9}" destId="{A8E000E3-42D8-441C-87C4-71A83240035F}" srcOrd="0" destOrd="0" presId="urn:microsoft.com/office/officeart/2005/8/layout/hProcess9"/>
    <dgm:cxn modelId="{EF7FC150-194C-4E11-A51A-99DD227E2E92}" srcId="{C6B5CBFC-2599-453D-95CA-A0B39EB66D75}" destId="{BE109CD1-3F77-4F05-B61E-4785AFB08AA9}" srcOrd="3" destOrd="0" parTransId="{BE26E59E-5D7F-479C-B939-02B3A4893267}" sibTransId="{5957F300-040F-41F6-B942-F424707C1490}"/>
    <dgm:cxn modelId="{FBF6297B-37AF-4855-A87A-0012EC318354}" srcId="{C6B5CBFC-2599-453D-95CA-A0B39EB66D75}" destId="{AB00AD03-954C-4A57-9969-FE17C2398F4C}" srcOrd="2" destOrd="0" parTransId="{2C293668-E072-4021-841C-8A5331F548BD}" sibTransId="{0BB3428C-228B-4C27-BFF7-4DA1F931A36A}"/>
    <dgm:cxn modelId="{EF28EB82-2160-47AE-B9C6-24EB2512EC66}" type="presOf" srcId="{35EC7C0F-80DF-4714-B43A-45182888137F}" destId="{E51C48E8-63E4-44F6-97DF-3D06DDFCA509}" srcOrd="0" destOrd="0" presId="urn:microsoft.com/office/officeart/2005/8/layout/hProcess9"/>
    <dgm:cxn modelId="{A84F508C-A777-42A1-9B80-370C470E6472}" srcId="{C6B5CBFC-2599-453D-95CA-A0B39EB66D75}" destId="{C78441A6-4A98-462A-97E7-4655519A8699}" srcOrd="5" destOrd="0" parTransId="{42281A17-28F3-4093-BACA-4FFE85FF86FA}" sibTransId="{9146A806-D24E-4AFF-BDE4-4686399ED52D}"/>
    <dgm:cxn modelId="{30C0C49F-9690-4A5F-AEB1-5A88D87CB200}" type="presOf" srcId="{D8D347FB-FB47-41D2-B874-DEDDE53C1239}" destId="{D44873F3-105C-49E9-B6F8-E32D60B1EC18}" srcOrd="0" destOrd="0" presId="urn:microsoft.com/office/officeart/2005/8/layout/hProcess9"/>
    <dgm:cxn modelId="{D9A7C3BA-77D8-4AAD-82F6-8DA1DADBFC39}" srcId="{C6B5CBFC-2599-453D-95CA-A0B39EB66D75}" destId="{D8D347FB-FB47-41D2-B874-DEDDE53C1239}" srcOrd="4" destOrd="0" parTransId="{E429896F-6050-4A0C-9B0A-940527FDC279}" sibTransId="{501F824F-4321-4C90-8C9E-A33F222986DF}"/>
    <dgm:cxn modelId="{8DD2DDCA-1150-4378-BA4E-4283619364FD}" type="presOf" srcId="{9388FF22-292F-4731-88F3-02331EB8761A}" destId="{7645F1B1-66F8-4203-A7F5-8908F1E982A6}" srcOrd="0" destOrd="0" presId="urn:microsoft.com/office/officeart/2005/8/layout/hProcess9"/>
    <dgm:cxn modelId="{AEE50AD9-BBB6-4B51-A20E-4DBE698C7BF6}" type="presOf" srcId="{AB00AD03-954C-4A57-9969-FE17C2398F4C}" destId="{5811106E-16D8-46D4-B7B0-1477F7705B46}" srcOrd="0" destOrd="0" presId="urn:microsoft.com/office/officeart/2005/8/layout/hProcess9"/>
    <dgm:cxn modelId="{D315CEFB-9883-4CE1-8D1F-A51F6817827B}" srcId="{C78441A6-4A98-462A-97E7-4655519A8699}" destId="{562CEECA-78A4-402E-A55D-AB7710E74DBC}" srcOrd="0" destOrd="0" parTransId="{48301B65-3643-4623-8A00-9F372C85800B}" sibTransId="{A188C9FB-F836-4DF2-A6F4-A8307CD60FC0}"/>
    <dgm:cxn modelId="{E2A61BFE-709D-464E-89D7-A9C1E71B9592}" type="presOf" srcId="{C78441A6-4A98-462A-97E7-4655519A8699}" destId="{40FC0EDB-76C3-4B9E-BE19-753D6635ACD3}" srcOrd="0" destOrd="0" presId="urn:microsoft.com/office/officeart/2005/8/layout/hProcess9"/>
    <dgm:cxn modelId="{32A2D273-415E-4C36-8B33-C22641BFDFA2}" type="presParOf" srcId="{20537F05-CB09-47AA-A647-E5A8ECCD7389}" destId="{19149A12-C46B-456A-99F2-3AD44C9D65E7}" srcOrd="0" destOrd="0" presId="urn:microsoft.com/office/officeart/2005/8/layout/hProcess9"/>
    <dgm:cxn modelId="{E7B3F5C5-DC15-4F5C-907E-1AB98D5A66C4}" type="presParOf" srcId="{20537F05-CB09-47AA-A647-E5A8ECCD7389}" destId="{FBB18F36-F937-4D7B-969E-8CC07E1648D3}" srcOrd="1" destOrd="0" presId="urn:microsoft.com/office/officeart/2005/8/layout/hProcess9"/>
    <dgm:cxn modelId="{208831FF-3559-4F0E-832A-ED12BC63C6FC}" type="presParOf" srcId="{FBB18F36-F937-4D7B-969E-8CC07E1648D3}" destId="{E51C48E8-63E4-44F6-97DF-3D06DDFCA509}" srcOrd="0" destOrd="0" presId="urn:microsoft.com/office/officeart/2005/8/layout/hProcess9"/>
    <dgm:cxn modelId="{17D06BBE-B628-4A13-9590-B5B4D9B3872E}" type="presParOf" srcId="{FBB18F36-F937-4D7B-969E-8CC07E1648D3}" destId="{0EE6B3B2-8ECE-4159-8D0A-9305D4CE91D3}" srcOrd="1" destOrd="0" presId="urn:microsoft.com/office/officeart/2005/8/layout/hProcess9"/>
    <dgm:cxn modelId="{DDF24151-0D4D-4D5B-9CFC-FA5B2DC10B78}" type="presParOf" srcId="{FBB18F36-F937-4D7B-969E-8CC07E1648D3}" destId="{7645F1B1-66F8-4203-A7F5-8908F1E982A6}" srcOrd="2" destOrd="0" presId="urn:microsoft.com/office/officeart/2005/8/layout/hProcess9"/>
    <dgm:cxn modelId="{0AD4EF56-55E1-408F-904A-5DE153B56EDA}" type="presParOf" srcId="{FBB18F36-F937-4D7B-969E-8CC07E1648D3}" destId="{13E69140-FDFC-4950-9CBC-3B11F7BE900A}" srcOrd="3" destOrd="0" presId="urn:microsoft.com/office/officeart/2005/8/layout/hProcess9"/>
    <dgm:cxn modelId="{A077805A-BB80-4E06-8F93-59DF4023D718}" type="presParOf" srcId="{FBB18F36-F937-4D7B-969E-8CC07E1648D3}" destId="{5811106E-16D8-46D4-B7B0-1477F7705B46}" srcOrd="4" destOrd="0" presId="urn:microsoft.com/office/officeart/2005/8/layout/hProcess9"/>
    <dgm:cxn modelId="{8458AE63-73CF-4481-A7DC-6F28D363E5E9}" type="presParOf" srcId="{FBB18F36-F937-4D7B-969E-8CC07E1648D3}" destId="{24A7EB17-A99D-43DA-91CE-655329EF9D44}" srcOrd="5" destOrd="0" presId="urn:microsoft.com/office/officeart/2005/8/layout/hProcess9"/>
    <dgm:cxn modelId="{6FC863BD-2EEA-412C-B70E-67118BC95215}" type="presParOf" srcId="{FBB18F36-F937-4D7B-969E-8CC07E1648D3}" destId="{A8E000E3-42D8-441C-87C4-71A83240035F}" srcOrd="6" destOrd="0" presId="urn:microsoft.com/office/officeart/2005/8/layout/hProcess9"/>
    <dgm:cxn modelId="{9AD22FE3-E701-48A8-A371-80B0642AAA64}" type="presParOf" srcId="{FBB18F36-F937-4D7B-969E-8CC07E1648D3}" destId="{825D0B8C-F3F2-421E-9D36-7EAB018D01F4}" srcOrd="7" destOrd="0" presId="urn:microsoft.com/office/officeart/2005/8/layout/hProcess9"/>
    <dgm:cxn modelId="{5223D610-A9D0-41B1-8362-B294723D7D98}" type="presParOf" srcId="{FBB18F36-F937-4D7B-969E-8CC07E1648D3}" destId="{D44873F3-105C-49E9-B6F8-E32D60B1EC18}" srcOrd="8" destOrd="0" presId="urn:microsoft.com/office/officeart/2005/8/layout/hProcess9"/>
    <dgm:cxn modelId="{7C81FE4A-BFD6-4CE1-9F1C-DCE7B0BAF1B6}" type="presParOf" srcId="{FBB18F36-F937-4D7B-969E-8CC07E1648D3}" destId="{08CDFDCA-9C78-4758-925E-D4DD8342B22B}" srcOrd="9" destOrd="0" presId="urn:microsoft.com/office/officeart/2005/8/layout/hProcess9"/>
    <dgm:cxn modelId="{4CE91246-C74B-467D-9242-48D5158C8D00}" type="presParOf" srcId="{FBB18F36-F937-4D7B-969E-8CC07E1648D3}" destId="{40FC0EDB-76C3-4B9E-BE19-753D6635ACD3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1FB09-5D25-4D1E-9E76-D6260BB47B8E}">
      <dsp:nvSpPr>
        <dsp:cNvPr id="0" name=""/>
        <dsp:cNvSpPr/>
      </dsp:nvSpPr>
      <dsp:spPr>
        <a:xfrm>
          <a:off x="0" y="21240"/>
          <a:ext cx="7620000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Their pipeline did not appear to follow a typical NGS pipeline.</a:t>
          </a:r>
        </a:p>
      </dsp:txBody>
      <dsp:txXfrm>
        <a:off x="52431" y="73671"/>
        <a:ext cx="7515138" cy="969198"/>
      </dsp:txXfrm>
    </dsp:sp>
    <dsp:sp modelId="{E614DDEE-BD53-4E6F-8E44-FA9CF540239E}">
      <dsp:nvSpPr>
        <dsp:cNvPr id="0" name=""/>
        <dsp:cNvSpPr/>
      </dsp:nvSpPr>
      <dsp:spPr>
        <a:xfrm>
          <a:off x="0" y="1173060"/>
          <a:ext cx="7620000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 addition, the documentation on their pipeline appeared scant.</a:t>
          </a:r>
        </a:p>
      </dsp:txBody>
      <dsp:txXfrm>
        <a:off x="52431" y="1225491"/>
        <a:ext cx="7515138" cy="969198"/>
      </dsp:txXfrm>
    </dsp:sp>
    <dsp:sp modelId="{E3A8E731-E694-45EF-BEDE-F2060163F237}">
      <dsp:nvSpPr>
        <dsp:cNvPr id="0" name=""/>
        <dsp:cNvSpPr/>
      </dsp:nvSpPr>
      <dsp:spPr>
        <a:xfrm>
          <a:off x="0" y="2324880"/>
          <a:ext cx="7620000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Didn’t use a typical read mapping software – which leads to questions in the quality of the mapping.</a:t>
          </a:r>
        </a:p>
      </dsp:txBody>
      <dsp:txXfrm>
        <a:off x="52431" y="2377311"/>
        <a:ext cx="7515138" cy="969198"/>
      </dsp:txXfrm>
    </dsp:sp>
    <dsp:sp modelId="{C5644282-6C8C-43B6-8AF1-263A3A8C8068}">
      <dsp:nvSpPr>
        <dsp:cNvPr id="0" name=""/>
        <dsp:cNvSpPr/>
      </dsp:nvSpPr>
      <dsp:spPr>
        <a:xfrm>
          <a:off x="0" y="3421740"/>
          <a:ext cx="7620000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What they are claiming is somewhat biologically ridiculous.</a:t>
          </a:r>
        </a:p>
      </dsp:txBody>
      <dsp:txXfrm>
        <a:off x="52431" y="3474171"/>
        <a:ext cx="7515138" cy="969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EBB59-3B64-41C5-A4BD-EEE9E07DB96A}">
      <dsp:nvSpPr>
        <dsp:cNvPr id="0" name=""/>
        <dsp:cNvSpPr/>
      </dsp:nvSpPr>
      <dsp:spPr>
        <a:xfrm>
          <a:off x="2544" y="1264622"/>
          <a:ext cx="2553444" cy="2042755"/>
        </a:xfrm>
        <a:prstGeom prst="homePlate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080" tIns="45720" rIns="360319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Sequenced Samples</a:t>
          </a:r>
        </a:p>
      </dsp:txBody>
      <dsp:txXfrm>
        <a:off x="2544" y="1264622"/>
        <a:ext cx="2298100" cy="2042755"/>
      </dsp:txXfrm>
    </dsp:sp>
    <dsp:sp modelId="{AB78CDFD-1301-4F30-9AEC-ED9309306822}">
      <dsp:nvSpPr>
        <dsp:cNvPr id="0" name=""/>
        <dsp:cNvSpPr/>
      </dsp:nvSpPr>
      <dsp:spPr>
        <a:xfrm>
          <a:off x="2045300" y="1264622"/>
          <a:ext cx="2553444" cy="2042755"/>
        </a:xfrm>
        <a:prstGeom prst="chevron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080" tIns="45720" rIns="9008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Counted Reads</a:t>
          </a:r>
        </a:p>
      </dsp:txBody>
      <dsp:txXfrm>
        <a:off x="2555989" y="1264622"/>
        <a:ext cx="1532066" cy="2042755"/>
      </dsp:txXfrm>
    </dsp:sp>
    <dsp:sp modelId="{5DDFC4BF-7DE4-47C7-949E-88776B4E7F0C}">
      <dsp:nvSpPr>
        <dsp:cNvPr id="0" name=""/>
        <dsp:cNvSpPr/>
      </dsp:nvSpPr>
      <dsp:spPr>
        <a:xfrm>
          <a:off x="4088055" y="1264622"/>
          <a:ext cx="2553444" cy="2042755"/>
        </a:xfrm>
        <a:prstGeom prst="chevron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080" tIns="45720" rIns="90080" bIns="4572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BLAST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Seq Data = Database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Ref Genome = Query</a:t>
          </a:r>
        </a:p>
      </dsp:txBody>
      <dsp:txXfrm>
        <a:off x="4598744" y="1264622"/>
        <a:ext cx="1532066" cy="2042755"/>
      </dsp:txXfrm>
    </dsp:sp>
    <dsp:sp modelId="{70685AEB-3D7C-4603-A1CF-47ED8679CC0A}">
      <dsp:nvSpPr>
        <dsp:cNvPr id="0" name=""/>
        <dsp:cNvSpPr/>
      </dsp:nvSpPr>
      <dsp:spPr>
        <a:xfrm>
          <a:off x="6130810" y="1264622"/>
          <a:ext cx="2553444" cy="2042755"/>
        </a:xfrm>
        <a:prstGeom prst="chevron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080" tIns="45720" rIns="90080" bIns="4572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Assembled into contigs with </a:t>
          </a:r>
          <a:r>
            <a:rPr lang="en-US" sz="1800" kern="1200" dirty="0" err="1"/>
            <a:t>CodonCode</a:t>
          </a:r>
          <a:r>
            <a:rPr lang="en-US" sz="1800" kern="1200" dirty="0"/>
            <a:t> Aligner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Use Contigs as Query for megablast</a:t>
          </a:r>
        </a:p>
      </dsp:txBody>
      <dsp:txXfrm>
        <a:off x="6641499" y="1264622"/>
        <a:ext cx="1532066" cy="20427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49A12-C46B-456A-99F2-3AD44C9D65E7}">
      <dsp:nvSpPr>
        <dsp:cNvPr id="0" name=""/>
        <dsp:cNvSpPr/>
      </dsp:nvSpPr>
      <dsp:spPr>
        <a:xfrm>
          <a:off x="571499" y="0"/>
          <a:ext cx="6477000" cy="41148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C48E8-63E4-44F6-97DF-3D06DDFCA509}">
      <dsp:nvSpPr>
        <dsp:cNvPr id="0" name=""/>
        <dsp:cNvSpPr/>
      </dsp:nvSpPr>
      <dsp:spPr>
        <a:xfrm>
          <a:off x="2092" y="1234440"/>
          <a:ext cx="1218530" cy="1645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Download Data using their Accession numbers.</a:t>
          </a:r>
        </a:p>
      </dsp:txBody>
      <dsp:txXfrm>
        <a:off x="61576" y="1293924"/>
        <a:ext cx="1099562" cy="1526952"/>
      </dsp:txXfrm>
    </dsp:sp>
    <dsp:sp modelId="{7645F1B1-66F8-4203-A7F5-8908F1E982A6}">
      <dsp:nvSpPr>
        <dsp:cNvPr id="0" name=""/>
        <dsp:cNvSpPr/>
      </dsp:nvSpPr>
      <dsp:spPr>
        <a:xfrm>
          <a:off x="1281549" y="1234440"/>
          <a:ext cx="1218530" cy="1645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Count Reads</a:t>
          </a:r>
        </a:p>
      </dsp:txBody>
      <dsp:txXfrm>
        <a:off x="1341033" y="1293924"/>
        <a:ext cx="1099562" cy="1526952"/>
      </dsp:txXfrm>
    </dsp:sp>
    <dsp:sp modelId="{5811106E-16D8-46D4-B7B0-1477F7705B46}">
      <dsp:nvSpPr>
        <dsp:cNvPr id="0" name=""/>
        <dsp:cNvSpPr/>
      </dsp:nvSpPr>
      <dsp:spPr>
        <a:xfrm>
          <a:off x="2561006" y="1234440"/>
          <a:ext cx="1218530" cy="1645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Download Reference Genomes</a:t>
          </a:r>
        </a:p>
      </dsp:txBody>
      <dsp:txXfrm>
        <a:off x="2620490" y="1293924"/>
        <a:ext cx="1099562" cy="1526952"/>
      </dsp:txXfrm>
    </dsp:sp>
    <dsp:sp modelId="{A8E000E3-42D8-441C-87C4-71A83240035F}">
      <dsp:nvSpPr>
        <dsp:cNvPr id="0" name=""/>
        <dsp:cNvSpPr/>
      </dsp:nvSpPr>
      <dsp:spPr>
        <a:xfrm>
          <a:off x="3840463" y="1234440"/>
          <a:ext cx="1218530" cy="1645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Blast Reads</a:t>
          </a:r>
        </a:p>
      </dsp:txBody>
      <dsp:txXfrm>
        <a:off x="3899947" y="1293924"/>
        <a:ext cx="1099562" cy="1526952"/>
      </dsp:txXfrm>
    </dsp:sp>
    <dsp:sp modelId="{D44873F3-105C-49E9-B6F8-E32D60B1EC18}">
      <dsp:nvSpPr>
        <dsp:cNvPr id="0" name=""/>
        <dsp:cNvSpPr/>
      </dsp:nvSpPr>
      <dsp:spPr>
        <a:xfrm>
          <a:off x="5119920" y="1234440"/>
          <a:ext cx="1218530" cy="1645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Tabulate Results and Compare to Table S1</a:t>
          </a:r>
        </a:p>
      </dsp:txBody>
      <dsp:txXfrm>
        <a:off x="5179404" y="1293924"/>
        <a:ext cx="1099562" cy="1526952"/>
      </dsp:txXfrm>
    </dsp:sp>
    <dsp:sp modelId="{40FC0EDB-76C3-4B9E-BE19-753D6635ACD3}">
      <dsp:nvSpPr>
        <dsp:cNvPr id="0" name=""/>
        <dsp:cNvSpPr/>
      </dsp:nvSpPr>
      <dsp:spPr>
        <a:xfrm>
          <a:off x="6399376" y="1234440"/>
          <a:ext cx="1218530" cy="1645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Assembled into contigs with CodonCode Aligner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Use Contigs as Query in Megablast</a:t>
          </a:r>
        </a:p>
      </dsp:txBody>
      <dsp:txXfrm>
        <a:off x="6458860" y="1293924"/>
        <a:ext cx="1099562" cy="1526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5A0C9-E830-1241-BEA3-6925DA004ECF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84522-76EF-EF4D-8870-07F3436BA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02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45082-6AF3-024B-A14D-C5AD8123919E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6D18E-8B09-B24B-9169-4FC527B8D8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8288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6629400" cy="1066800"/>
          </a:xfrm>
        </p:spPr>
        <p:txBody>
          <a:bodyPr anchor="b"/>
          <a:lstStyle>
            <a:lvl1pPr>
              <a:defRPr>
                <a:solidFill>
                  <a:srgbClr val="F1BE4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581400"/>
            <a:ext cx="6248400" cy="1752600"/>
          </a:xfrm>
        </p:spPr>
        <p:txBody>
          <a:bodyPr/>
          <a:lstStyle>
            <a:lvl1pPr marL="0" indent="0">
              <a:buFont typeface="Times" charset="0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11" descr="ISU LEFT white.eps"/>
          <p:cNvPicPr>
            <a:picLocks noChangeAspect="1"/>
          </p:cNvPicPr>
          <p:nvPr userDrawn="1"/>
        </p:nvPicPr>
        <p:blipFill>
          <a:blip r:embed="rId2"/>
          <a:srcRect b="38235"/>
          <a:stretch>
            <a:fillRect/>
          </a:stretch>
        </p:blipFill>
        <p:spPr bwMode="auto">
          <a:xfrm>
            <a:off x="533400" y="830263"/>
            <a:ext cx="47244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1295400"/>
            <a:ext cx="3657600" cy="457200"/>
          </a:xfrm>
        </p:spPr>
        <p:txBody>
          <a:bodyPr/>
          <a:lstStyle>
            <a:lvl1pPr marL="0" indent="0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 dirty="0"/>
              <a:t>Unit Name Goes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200025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84835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ISU LEFT white.eps"/>
          <p:cNvPicPr>
            <a:picLocks noChangeAspect="1"/>
          </p:cNvPicPr>
          <p:nvPr userDrawn="1"/>
        </p:nvPicPr>
        <p:blipFill>
          <a:blip r:embed="rId13"/>
          <a:srcRect b="38235"/>
          <a:stretch>
            <a:fillRect/>
          </a:stretch>
        </p:blipFill>
        <p:spPr bwMode="auto">
          <a:xfrm>
            <a:off x="533400" y="6365927"/>
            <a:ext cx="3200400" cy="26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715000" y="631510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i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algn="r"/>
            <a:r>
              <a:rPr lang="en-US" dirty="0"/>
              <a:t>Unit Name Goes Here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500">
          <a:solidFill>
            <a:srgbClr val="C810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BCB546X – Group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Amy Pollpeter</a:t>
            </a:r>
          </a:p>
          <a:p>
            <a:r>
              <a:rPr lang="en-US" dirty="0"/>
              <a:t>Elena Jiang</a:t>
            </a:r>
          </a:p>
          <a:p>
            <a:r>
              <a:rPr lang="en-US" dirty="0"/>
              <a:t>Kelby </a:t>
            </a:r>
            <a:r>
              <a:rPr lang="en-US" dirty="0" err="1"/>
              <a:t>Kies</a:t>
            </a:r>
            <a:endParaRPr lang="en-US" dirty="0"/>
          </a:p>
          <a:p>
            <a:r>
              <a:rPr lang="en-US" dirty="0"/>
              <a:t>Zack Lozier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8312" y="1295400"/>
            <a:ext cx="5551488" cy="457200"/>
          </a:xfrm>
        </p:spPr>
        <p:txBody>
          <a:bodyPr/>
          <a:lstStyle/>
          <a:p>
            <a:r>
              <a:rPr lang="en-US" dirty="0"/>
              <a:t>Department of Bioinformatics and Computational Biology</a:t>
            </a:r>
          </a:p>
        </p:txBody>
      </p:sp>
    </p:spTree>
    <p:extLst>
      <p:ext uri="{BB962C8B-B14F-4D97-AF65-F5344CB8AC3E}">
        <p14:creationId xmlns:p14="http://schemas.microsoft.com/office/powerpoint/2010/main" val="87335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E79F-128F-46CE-8859-205C2CE3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Struggles we encountered: </a:t>
            </a:r>
            <a:br>
              <a:rPr lang="en-US" dirty="0"/>
            </a:br>
            <a:r>
              <a:rPr lang="en-US" dirty="0"/>
              <a:t>Lack of Documentation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F53A3-7A2A-45C5-A403-9421B5CF2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CB1A9-BBD4-41E8-BEF6-8C3173AF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7620000" cy="4114800"/>
          </a:xfrm>
        </p:spPr>
        <p:txBody>
          <a:bodyPr/>
          <a:lstStyle/>
          <a:p>
            <a:r>
              <a:rPr lang="en-US" dirty="0"/>
              <a:t>BLAST</a:t>
            </a:r>
          </a:p>
          <a:p>
            <a:pPr lvl="1"/>
            <a:r>
              <a:rPr lang="en-US" dirty="0"/>
              <a:t>BLAST does not run on FASTQ files but they make no mention of converting to FASTA or how they converted.</a:t>
            </a:r>
          </a:p>
          <a:p>
            <a:pPr lvl="1"/>
            <a:r>
              <a:rPr lang="en-US" dirty="0"/>
              <a:t>BLAST has a maximum # of reads it reports – they did not specify if they changed this parameter.</a:t>
            </a:r>
          </a:p>
          <a:p>
            <a:r>
              <a:rPr lang="en-US" dirty="0"/>
              <a:t>How Reads Were Counted – We don’t know if they are counting unique reads only or all reads.</a:t>
            </a:r>
          </a:p>
          <a:p>
            <a:r>
              <a:rPr lang="en-US" dirty="0"/>
              <a:t>They do not state how they extracted the reads that matched back to the reference sequence.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0D8ADA3-A822-40A4-A6BC-79C3D8CE8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4400" y="6324600"/>
            <a:ext cx="4038600" cy="381000"/>
          </a:xfrm>
        </p:spPr>
        <p:txBody>
          <a:bodyPr/>
          <a:lstStyle/>
          <a:p>
            <a:r>
              <a:rPr lang="en-US" dirty="0"/>
              <a:t>Bioinformatics and Computational Biology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3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E79F-128F-46CE-8859-205C2CE3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Struggles we encountered: </a:t>
            </a:r>
            <a:br>
              <a:rPr lang="en-US" dirty="0"/>
            </a:br>
            <a:r>
              <a:rPr lang="en-US" dirty="0"/>
              <a:t>Lack of Documentation (continued)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F53A3-7A2A-45C5-A403-9421B5CF2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CB1A9-BBD4-41E8-BEF6-8C3173AF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7620000" cy="4114800"/>
          </a:xfrm>
        </p:spPr>
        <p:txBody>
          <a:bodyPr/>
          <a:lstStyle/>
          <a:p>
            <a:r>
              <a:rPr lang="en-US" dirty="0"/>
              <a:t>Alignment Step</a:t>
            </a:r>
          </a:p>
          <a:p>
            <a:pPr lvl="1"/>
            <a:r>
              <a:rPr lang="en-US" dirty="0" err="1"/>
              <a:t>CodonCode</a:t>
            </a:r>
            <a:r>
              <a:rPr lang="en-US" dirty="0"/>
              <a:t> Aligner can handle FASTA or FASTQ files: we don’t know which they used.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0D8ADA3-A822-40A4-A6BC-79C3D8CE8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4400" y="6324600"/>
            <a:ext cx="4038600" cy="381000"/>
          </a:xfrm>
        </p:spPr>
        <p:txBody>
          <a:bodyPr/>
          <a:lstStyle/>
          <a:p>
            <a:r>
              <a:rPr lang="en-US" dirty="0"/>
              <a:t>Bioinformatics and Computational Biology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86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E79F-128F-46CE-8859-205C2CE3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Struggles we encountered: </a:t>
            </a:r>
            <a:br>
              <a:rPr lang="en-US" dirty="0"/>
            </a:br>
            <a:r>
              <a:rPr lang="en-US" dirty="0"/>
              <a:t>Inconsistencies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F53A3-7A2A-45C5-A403-9421B5CF2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CB1A9-BBD4-41E8-BEF6-8C3173AF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3733800"/>
          </a:xfrm>
        </p:spPr>
        <p:txBody>
          <a:bodyPr/>
          <a:lstStyle/>
          <a:p>
            <a:r>
              <a:rPr lang="en-US" dirty="0"/>
              <a:t>Inconsistencies between Table and their report.</a:t>
            </a:r>
          </a:p>
          <a:p>
            <a:pPr lvl="1"/>
            <a:r>
              <a:rPr lang="en-US" dirty="0"/>
              <a:t>In discussion they state “More than 20,000”, we obtained ~21,000; yet their table states exactly 20000.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0D8ADA3-A822-40A4-A6BC-79C3D8CE8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4400" y="6324600"/>
            <a:ext cx="4038600" cy="381000"/>
          </a:xfrm>
        </p:spPr>
        <p:txBody>
          <a:bodyPr/>
          <a:lstStyle/>
          <a:p>
            <a:r>
              <a:rPr lang="en-US" dirty="0"/>
              <a:t>Bioinformatics and Computational Biology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0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Chosen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0E6CFB-7C87-4A17-8FD4-B1D881D49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59" t="20370" r="23958" b="37037"/>
          <a:stretch/>
        </p:blipFill>
        <p:spPr>
          <a:xfrm>
            <a:off x="533400" y="1066800"/>
            <a:ext cx="7696200" cy="285504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800600" y="6324600"/>
            <a:ext cx="3962400" cy="381000"/>
          </a:xfrm>
        </p:spPr>
        <p:txBody>
          <a:bodyPr/>
          <a:lstStyle/>
          <a:p>
            <a:r>
              <a:rPr lang="en-US" dirty="0"/>
              <a:t>Bioinformatics and Computational Biology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892758-23A4-4F72-85E7-8BF8F40CA3BE}"/>
              </a:ext>
            </a:extLst>
          </p:cNvPr>
          <p:cNvSpPr txBox="1"/>
          <p:nvPr/>
        </p:nvSpPr>
        <p:spPr>
          <a:xfrm>
            <a:off x="609600" y="3886200"/>
            <a:ext cx="449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July/August 2019 Volume 10 Issue 4 e01900-19</a:t>
            </a:r>
          </a:p>
        </p:txBody>
      </p:sp>
    </p:spTree>
    <p:extLst>
      <p:ext uri="{BB962C8B-B14F-4D97-AF65-F5344CB8AC3E}">
        <p14:creationId xmlns:p14="http://schemas.microsoft.com/office/powerpoint/2010/main" val="59300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F4847-89E6-4052-89B7-B91DF6E6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chose this paper: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DE16432-FAA8-4F9D-9B1F-D9EC22E5CD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720041"/>
              </p:ext>
            </p:extLst>
          </p:nvPr>
        </p:nvGraphicFramePr>
        <p:xfrm>
          <a:off x="838200" y="990600"/>
          <a:ext cx="7620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B07E3-31CC-45E7-8132-1FDA2D85D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529D3-1E8E-4AD7-873F-09000913D7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0" y="6324600"/>
            <a:ext cx="3810000" cy="381000"/>
          </a:xfrm>
        </p:spPr>
        <p:txBody>
          <a:bodyPr/>
          <a:lstStyle/>
          <a:p>
            <a:r>
              <a:rPr lang="en-US" dirty="0"/>
              <a:t>Bioinformatics and Computational Biology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1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51FB09-5D25-4D1E-9E76-D6260BB47B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A651FB09-5D25-4D1E-9E76-D6260BB47B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614DDEE-BD53-4E6F-8E44-FA9CF54023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E614DDEE-BD53-4E6F-8E44-FA9CF54023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8E731-E694-45EF-BEDE-F2060163F2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E3A8E731-E694-45EF-BEDE-F2060163F2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644282-6C8C-43B6-8AF1-263A3A8C80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graphicEl>
                                              <a:dgm id="{C5644282-6C8C-43B6-8AF1-263A3A8C80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graphicEl>
                                              <a:dgm id="{C5644282-6C8C-43B6-8AF1-263A3A8C80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graphicEl>
                                              <a:dgm id="{C5644282-6C8C-43B6-8AF1-263A3A8C80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graphicEl>
                                              <a:dgm id="{C5644282-6C8C-43B6-8AF1-263A3A8C80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1E6D-057D-4E3B-A338-B0475C03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Their Bioinformatics Pipeline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3420B6A-9E6E-4D78-A501-3DAE759131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559401"/>
              </p:ext>
            </p:extLst>
          </p:nvPr>
        </p:nvGraphicFramePr>
        <p:xfrm>
          <a:off x="228600" y="1137920"/>
          <a:ext cx="8686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93CA6-3452-4171-95C7-0D8987BFC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EBF2D71-3DC6-49BD-BC3D-D23E1CCD4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Bioinformatics and Computational Biology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3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F4A3FB-F65B-43F2-AFFF-A861329B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1066800"/>
          </a:xfrm>
        </p:spPr>
        <p:txBody>
          <a:bodyPr/>
          <a:lstStyle/>
          <a:p>
            <a:r>
              <a:rPr lang="en-US" dirty="0"/>
              <a:t>How we attempted to replicate their pipeline: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03D05-4763-46E5-B0E0-0047CE68F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57B2B41-C209-4E48-BC92-2D9FE7C68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4400" y="6324600"/>
            <a:ext cx="4038600" cy="381000"/>
          </a:xfrm>
        </p:spPr>
        <p:txBody>
          <a:bodyPr/>
          <a:lstStyle/>
          <a:p>
            <a:r>
              <a:rPr lang="en-US" dirty="0"/>
              <a:t>Bioinformatics and Computational Biology</a:t>
            </a:r>
          </a:p>
          <a:p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78CACCE-3818-4BE8-9AAF-1CC5251BDB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862248"/>
              </p:ext>
            </p:extLst>
          </p:nvPr>
        </p:nvGraphicFramePr>
        <p:xfrm>
          <a:off x="838200" y="1447800"/>
          <a:ext cx="7620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173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5DB9-A575-420E-A7C1-E008DCD6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 Compared to Their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B0F14-92E9-4492-9059-21C853149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3642D-E126-4CD1-93CD-A93012604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2823266-1582-43D5-9D85-0D664DB66D00}"/>
              </a:ext>
            </a:extLst>
          </p:cNvPr>
          <p:cNvSpPr txBox="1">
            <a:spLocks/>
          </p:cNvSpPr>
          <p:nvPr/>
        </p:nvSpPr>
        <p:spPr bwMode="auto">
          <a:xfrm>
            <a:off x="4724400" y="6248400"/>
            <a:ext cx="403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9pPr>
          </a:lstStyle>
          <a:p>
            <a:pPr eaLnBrk="1" hangingPunct="1"/>
            <a:r>
              <a:rPr lang="en-US" kern="0" dirty="0"/>
              <a:t>Bioinformatics and Computational Biology</a:t>
            </a:r>
          </a:p>
          <a:p>
            <a:pPr eaLnBrk="1" hangingPunct="1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87372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D822-6381-420C-8E5D-788E9FDE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Suggestion for  a Different Pipeline: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26A03-4C20-4496-84B6-614B35374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03D4BCB-B0B7-4A3E-BE09-60FFC5F994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4400" y="6324600"/>
            <a:ext cx="4038600" cy="381000"/>
          </a:xfrm>
        </p:spPr>
        <p:txBody>
          <a:bodyPr/>
          <a:lstStyle/>
          <a:p>
            <a:r>
              <a:rPr lang="en-US" dirty="0"/>
              <a:t>Bioinformatics and Computational Biology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BC5A5-1273-4708-BFCF-FC40B9833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0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5CE4-62E4-4B0F-AEC8-34D62182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5475"/>
          </a:xfrm>
        </p:spPr>
        <p:txBody>
          <a:bodyPr/>
          <a:lstStyle/>
          <a:p>
            <a:pPr algn="ctr"/>
            <a:r>
              <a:rPr lang="en-US" sz="2800" dirty="0"/>
              <a:t>Our Results using our Suggested Pipeline: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1E9D0-A60C-4E2C-B684-DBC842669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335ADF4-EC67-4841-9A75-F9E562B48A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4400" y="6324600"/>
            <a:ext cx="4038600" cy="381000"/>
          </a:xfrm>
        </p:spPr>
        <p:txBody>
          <a:bodyPr/>
          <a:lstStyle/>
          <a:p>
            <a:r>
              <a:rPr lang="en-US" dirty="0"/>
              <a:t>Bioinformatics and Computational Biology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89BDB-F29B-4644-9CAE-985593321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1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C359-253F-46C2-B7D0-34597E2C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our new results compare to theirs: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D27FE-70D4-4F3C-92E4-1D61F28E7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A52E31C-BABA-49A8-BE1E-0BE16E7ED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51199-0A60-401F-BB7B-B4CDF1A639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4400" y="6324600"/>
            <a:ext cx="4038600" cy="381000"/>
          </a:xfrm>
        </p:spPr>
        <p:txBody>
          <a:bodyPr/>
          <a:lstStyle/>
          <a:p>
            <a:r>
              <a:rPr lang="en-US" dirty="0"/>
              <a:t>Bioinformatics and Computational Biology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9493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PowerPoint.pot</Template>
  <TotalTime>9403</TotalTime>
  <Words>389</Words>
  <Application>Microsoft Office PowerPoint</Application>
  <PresentationFormat>On-screen Show (4:3)</PresentationFormat>
  <Paragraphs>67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Times</vt:lpstr>
      <vt:lpstr>Univers 65</vt:lpstr>
      <vt:lpstr>Univers 67 CondensedBold</vt:lpstr>
      <vt:lpstr>PowerPoint</vt:lpstr>
      <vt:lpstr>BCB546X – Group Project Presentation</vt:lpstr>
      <vt:lpstr>Paper Chosen</vt:lpstr>
      <vt:lpstr>Why we chose this paper:</vt:lpstr>
      <vt:lpstr>Their Bioinformatics Pipeline</vt:lpstr>
      <vt:lpstr>How we attempted to replicate their pipeline:</vt:lpstr>
      <vt:lpstr>Our Results Compared to Their Results:</vt:lpstr>
      <vt:lpstr>Our Suggestion for  a Different Pipeline:</vt:lpstr>
      <vt:lpstr>Our Results using our Suggested Pipeline:</vt:lpstr>
      <vt:lpstr>How our new results compare to theirs:</vt:lpstr>
      <vt:lpstr>Struggles we encountered:  Lack of Documentation</vt:lpstr>
      <vt:lpstr>Struggles we encountered:  Lack of Documentation (continued)</vt:lpstr>
      <vt:lpstr>Struggles we encountered:  Inconsistencies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Jill Thomasson</dc:creator>
  <cp:lastModifiedBy>Amy Pollpeter</cp:lastModifiedBy>
  <cp:revision>64</cp:revision>
  <dcterms:created xsi:type="dcterms:W3CDTF">2016-12-19T18:40:45Z</dcterms:created>
  <dcterms:modified xsi:type="dcterms:W3CDTF">2019-12-04T04:42:21Z</dcterms:modified>
</cp:coreProperties>
</file>