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315" r:id="rId3"/>
    <p:sldId id="258" r:id="rId4"/>
    <p:sldId id="313" r:id="rId5"/>
    <p:sldId id="259" r:id="rId6"/>
    <p:sldId id="261" r:id="rId7"/>
    <p:sldId id="314" r:id="rId8"/>
    <p:sldId id="263" r:id="rId9"/>
    <p:sldId id="316" r:id="rId10"/>
    <p:sldId id="312" r:id="rId11"/>
    <p:sldId id="264" r:id="rId12"/>
    <p:sldId id="318" r:id="rId13"/>
    <p:sldId id="320" r:id="rId14"/>
    <p:sldId id="319" r:id="rId15"/>
    <p:sldId id="323" r:id="rId16"/>
    <p:sldId id="265" r:id="rId17"/>
    <p:sldId id="324" r:id="rId18"/>
    <p:sldId id="321" r:id="rId19"/>
    <p:sldId id="260" r:id="rId20"/>
    <p:sldId id="269" r:id="rId21"/>
    <p:sldId id="322" r:id="rId22"/>
  </p:sldIdLst>
  <p:sldSz cx="9144000" cy="5143500" type="screen16x9"/>
  <p:notesSz cx="6858000" cy="9144000"/>
  <p:embeddedFontLst>
    <p:embeddedFont>
      <p:font typeface="Asap" panose="020B0604020202020204" charset="0"/>
      <p:regular r:id="rId24"/>
      <p:bold r:id="rId25"/>
      <p:italic r:id="rId26"/>
      <p:boldItalic r:id="rId27"/>
    </p:embeddedFont>
    <p:embeddedFont>
      <p:font typeface="Asap SemiBold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25C"/>
    <a:srgbClr val="7186AF"/>
    <a:srgbClr val="A77249"/>
    <a:srgbClr val="B69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B9E9C1-8E92-4D97-A11E-36D81D9DA66D}">
  <a:tblStyle styleId="{69B9E9C1-8E92-4D97-A11E-36D81D9DA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11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1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1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87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75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142e9ca21e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142e9ca21e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7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18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2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42e9ca2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42e9ca2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0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2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43" name="Google Shape;43;p2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20000" y="2639400"/>
            <a:ext cx="77040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2392525" y="41940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9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812" name="Google Shape;812;p19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813" name="Google Shape;813;p19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19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9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19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19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19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19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9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9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9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9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9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9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9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9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9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9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9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9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9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9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9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9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9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9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9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9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9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9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9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9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4" name="Google Shape;844;p19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845" name="Google Shape;845;p19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9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9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9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9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9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9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9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9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9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9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9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9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9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9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9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1" name="Google Shape;861;p19"/>
          <p:cNvSpPr txBox="1">
            <a:spLocks noGrp="1"/>
          </p:cNvSpPr>
          <p:nvPr>
            <p:ph type="title"/>
          </p:nvPr>
        </p:nvSpPr>
        <p:spPr>
          <a:xfrm>
            <a:off x="720000" y="1818975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1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3" name="Google Shape;863;p19"/>
          <p:cNvSpPr txBox="1">
            <a:spLocks noGrp="1"/>
          </p:cNvSpPr>
          <p:nvPr>
            <p:ph type="subTitle" idx="1"/>
          </p:nvPr>
        </p:nvSpPr>
        <p:spPr>
          <a:xfrm>
            <a:off x="720000" y="21237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19"/>
          <p:cNvSpPr txBox="1">
            <a:spLocks noGrp="1"/>
          </p:cNvSpPr>
          <p:nvPr>
            <p:ph type="title" idx="3"/>
          </p:nvPr>
        </p:nvSpPr>
        <p:spPr>
          <a:xfrm>
            <a:off x="4267195" y="1818975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5" name="Google Shape;865;p19"/>
          <p:cNvSpPr txBox="1">
            <a:spLocks noGrp="1"/>
          </p:cNvSpPr>
          <p:nvPr>
            <p:ph type="title" idx="4" hasCustomPrompt="1"/>
          </p:nvPr>
        </p:nvSpPr>
        <p:spPr>
          <a:xfrm>
            <a:off x="4267195" y="114937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6" name="Google Shape;866;p19"/>
          <p:cNvSpPr txBox="1">
            <a:spLocks noGrp="1"/>
          </p:cNvSpPr>
          <p:nvPr>
            <p:ph type="subTitle" idx="5"/>
          </p:nvPr>
        </p:nvSpPr>
        <p:spPr>
          <a:xfrm>
            <a:off x="4267195" y="21237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19"/>
          <p:cNvSpPr txBox="1">
            <a:spLocks noGrp="1"/>
          </p:cNvSpPr>
          <p:nvPr>
            <p:ph type="title" idx="6"/>
          </p:nvPr>
        </p:nvSpPr>
        <p:spPr>
          <a:xfrm>
            <a:off x="720000" y="3664900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8" name="Google Shape;868;p19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9552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9" name="Google Shape;869;p19"/>
          <p:cNvSpPr txBox="1">
            <a:spLocks noGrp="1"/>
          </p:cNvSpPr>
          <p:nvPr>
            <p:ph type="subTitle" idx="8"/>
          </p:nvPr>
        </p:nvSpPr>
        <p:spPr>
          <a:xfrm>
            <a:off x="720000" y="396970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19"/>
          <p:cNvSpPr txBox="1">
            <a:spLocks noGrp="1"/>
          </p:cNvSpPr>
          <p:nvPr>
            <p:ph type="title" idx="9"/>
          </p:nvPr>
        </p:nvSpPr>
        <p:spPr>
          <a:xfrm>
            <a:off x="4267195" y="3664900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1" name="Google Shape;871;p19"/>
          <p:cNvSpPr txBox="1">
            <a:spLocks noGrp="1"/>
          </p:cNvSpPr>
          <p:nvPr>
            <p:ph type="title" idx="13" hasCustomPrompt="1"/>
          </p:nvPr>
        </p:nvSpPr>
        <p:spPr>
          <a:xfrm>
            <a:off x="4267195" y="299552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2" name="Google Shape;872;p19"/>
          <p:cNvSpPr txBox="1">
            <a:spLocks noGrp="1"/>
          </p:cNvSpPr>
          <p:nvPr>
            <p:ph type="subTitle" idx="14"/>
          </p:nvPr>
        </p:nvSpPr>
        <p:spPr>
          <a:xfrm>
            <a:off x="4267195" y="396970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9"/>
          <p:cNvSpPr txBox="1">
            <a:spLocks noGrp="1"/>
          </p:cNvSpPr>
          <p:nvPr>
            <p:ph type="title" idx="15"/>
          </p:nvPr>
        </p:nvSpPr>
        <p:spPr>
          <a:xfrm>
            <a:off x="720000" y="332550"/>
            <a:ext cx="693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25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1142" name="Google Shape;1142;p25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1143" name="Google Shape;1143;p25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5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5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5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25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25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25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25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25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25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25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25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25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25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25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25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25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25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25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25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5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5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5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5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5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25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25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25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25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25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25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4" name="Google Shape;1174;p25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1175" name="Google Shape;1175;p25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25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25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5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5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5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5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5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5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5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5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5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5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5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5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5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1" name="Google Shape;1191;p2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2" name="Google Shape;1192;p25"/>
          <p:cNvSpPr txBox="1">
            <a:spLocks noGrp="1"/>
          </p:cNvSpPr>
          <p:nvPr>
            <p:ph type="subTitle" idx="1"/>
          </p:nvPr>
        </p:nvSpPr>
        <p:spPr>
          <a:xfrm>
            <a:off x="720000" y="2952738"/>
            <a:ext cx="233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4" name="Google Shape;1194;p25"/>
          <p:cNvSpPr txBox="1">
            <a:spLocks noGrp="1"/>
          </p:cNvSpPr>
          <p:nvPr>
            <p:ph type="subTitle" idx="3"/>
          </p:nvPr>
        </p:nvSpPr>
        <p:spPr>
          <a:xfrm>
            <a:off x="3403800" y="2952738"/>
            <a:ext cx="233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6" name="Google Shape;1196;p25"/>
          <p:cNvSpPr txBox="1">
            <a:spLocks noGrp="1"/>
          </p:cNvSpPr>
          <p:nvPr>
            <p:ph type="subTitle" idx="5"/>
          </p:nvPr>
        </p:nvSpPr>
        <p:spPr>
          <a:xfrm>
            <a:off x="6087600" y="2952738"/>
            <a:ext cx="233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5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27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1258" name="Google Shape;1258;p27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1259" name="Google Shape;1259;p27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7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7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7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7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7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7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27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27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27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27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27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7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7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7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7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7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7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7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7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7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7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7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7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7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7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7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7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7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7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7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27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1291" name="Google Shape;1291;p27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7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27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7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7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7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7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7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7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7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7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7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27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27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7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7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07" name="Google Shape;1307;p27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8" name="Google Shape;1308;p27"/>
          <p:cNvSpPr txBox="1">
            <a:spLocks noGrp="1"/>
          </p:cNvSpPr>
          <p:nvPr>
            <p:ph type="subTitle" idx="1"/>
          </p:nvPr>
        </p:nvSpPr>
        <p:spPr>
          <a:xfrm>
            <a:off x="720009" y="2952750"/>
            <a:ext cx="1563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27"/>
          <p:cNvSpPr txBox="1">
            <a:spLocks noGrp="1"/>
          </p:cNvSpPr>
          <p:nvPr>
            <p:ph type="title" idx="2"/>
          </p:nvPr>
        </p:nvSpPr>
        <p:spPr>
          <a:xfrm>
            <a:off x="4814007" y="2571750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0" name="Google Shape;1310;p27"/>
          <p:cNvSpPr txBox="1">
            <a:spLocks noGrp="1"/>
          </p:cNvSpPr>
          <p:nvPr>
            <p:ph type="subTitle" idx="3"/>
          </p:nvPr>
        </p:nvSpPr>
        <p:spPr>
          <a:xfrm>
            <a:off x="4814002" y="2952750"/>
            <a:ext cx="1563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27"/>
          <p:cNvSpPr txBox="1">
            <a:spLocks noGrp="1"/>
          </p:cNvSpPr>
          <p:nvPr>
            <p:ph type="title" idx="4"/>
          </p:nvPr>
        </p:nvSpPr>
        <p:spPr>
          <a:xfrm>
            <a:off x="2767007" y="2571750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2" name="Google Shape;1312;p27"/>
          <p:cNvSpPr txBox="1">
            <a:spLocks noGrp="1"/>
          </p:cNvSpPr>
          <p:nvPr>
            <p:ph type="subTitle" idx="5"/>
          </p:nvPr>
        </p:nvSpPr>
        <p:spPr>
          <a:xfrm>
            <a:off x="2767007" y="2952750"/>
            <a:ext cx="1563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27"/>
          <p:cNvSpPr txBox="1">
            <a:spLocks noGrp="1"/>
          </p:cNvSpPr>
          <p:nvPr>
            <p:ph type="title" idx="6"/>
          </p:nvPr>
        </p:nvSpPr>
        <p:spPr>
          <a:xfrm>
            <a:off x="6861006" y="2571750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4" name="Google Shape;1314;p27"/>
          <p:cNvSpPr txBox="1">
            <a:spLocks noGrp="1"/>
          </p:cNvSpPr>
          <p:nvPr>
            <p:ph type="subTitle" idx="7"/>
          </p:nvPr>
        </p:nvSpPr>
        <p:spPr>
          <a:xfrm>
            <a:off x="6860999" y="2952750"/>
            <a:ext cx="1563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7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33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1619" name="Google Shape;1619;p33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1620" name="Google Shape;1620;p33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33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33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33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33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33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33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33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8" name="Google Shape;1628;p33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9" name="Google Shape;1629;p33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33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33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2" name="Google Shape;1632;p33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3" name="Google Shape;1633;p33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4" name="Google Shape;1634;p33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5" name="Google Shape;1635;p33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6" name="Google Shape;1636;p33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7" name="Google Shape;1637;p33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8" name="Google Shape;1638;p33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33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33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33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33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3" name="Google Shape;1643;p33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33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5" name="Google Shape;1645;p33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6" name="Google Shape;1646;p33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7" name="Google Shape;1647;p33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33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9" name="Google Shape;1649;p33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0" name="Google Shape;1650;p33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51" name="Google Shape;1651;p33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1652" name="Google Shape;1652;p33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33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33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33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33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33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33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33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33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33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33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33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33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33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33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33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64" name="Google Shape;64;p3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" name="Google Shape;95;p3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96" name="Google Shape;96;p3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40700" y="2179625"/>
            <a:ext cx="62625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540000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170" name="Google Shape;170;p5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171" name="Google Shape;171;p5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" name="Google Shape;202;p5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203" name="Google Shape;203;p5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9" name="Google Shape;219;p5"/>
          <p:cNvSpPr txBox="1">
            <a:spLocks noGrp="1"/>
          </p:cNvSpPr>
          <p:nvPr>
            <p:ph type="subTitle" idx="1"/>
          </p:nvPr>
        </p:nvSpPr>
        <p:spPr>
          <a:xfrm>
            <a:off x="720000" y="2952750"/>
            <a:ext cx="3703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2"/>
          </p:nvPr>
        </p:nvSpPr>
        <p:spPr>
          <a:xfrm>
            <a:off x="4720505" y="2952750"/>
            <a:ext cx="3703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title" idx="3"/>
          </p:nvPr>
        </p:nvSpPr>
        <p:spPr>
          <a:xfrm>
            <a:off x="720000" y="2571750"/>
            <a:ext cx="370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title" idx="4"/>
          </p:nvPr>
        </p:nvSpPr>
        <p:spPr>
          <a:xfrm>
            <a:off x="4720505" y="2571750"/>
            <a:ext cx="370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7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278" name="Google Shape;278;p7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279" name="Google Shape;279;p7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7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7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7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7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7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7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7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7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7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7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7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7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7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7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7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0" name="Google Shape;310;p7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311" name="Google Shape;311;p7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7" name="Google Shape;327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38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3890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7"/>
          <p:cNvSpPr>
            <a:spLocks noGrp="1"/>
          </p:cNvSpPr>
          <p:nvPr>
            <p:ph type="pic" idx="2"/>
          </p:nvPr>
        </p:nvSpPr>
        <p:spPr>
          <a:xfrm>
            <a:off x="5207475" y="540000"/>
            <a:ext cx="3216600" cy="40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8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332" name="Google Shape;332;p8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333" name="Google Shape;333;p8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8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8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8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8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8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8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8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8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8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8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8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8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8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8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8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8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8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4" name="Google Shape;364;p8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365" name="Google Shape;365;p8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8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8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8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8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1" name="Google Shape;381;p8"/>
          <p:cNvSpPr txBox="1">
            <a:spLocks noGrp="1"/>
          </p:cNvSpPr>
          <p:nvPr>
            <p:ph type="title"/>
          </p:nvPr>
        </p:nvSpPr>
        <p:spPr>
          <a:xfrm>
            <a:off x="1645950" y="1200150"/>
            <a:ext cx="58521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9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384" name="Google Shape;384;p9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385" name="Google Shape;385;p9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9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9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9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9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9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9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9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9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9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9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9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9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" name="Google Shape;416;p9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417" name="Google Shape;417;p9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9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9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9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9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9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3" name="Google Shape;433;p9"/>
          <p:cNvSpPr txBox="1">
            <a:spLocks noGrp="1"/>
          </p:cNvSpPr>
          <p:nvPr>
            <p:ph type="title"/>
          </p:nvPr>
        </p:nvSpPr>
        <p:spPr>
          <a:xfrm>
            <a:off x="1435875" y="1701524"/>
            <a:ext cx="6272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4" name="Google Shape;434;p9"/>
          <p:cNvSpPr txBox="1">
            <a:spLocks noGrp="1"/>
          </p:cNvSpPr>
          <p:nvPr>
            <p:ph type="subTitle" idx="1"/>
          </p:nvPr>
        </p:nvSpPr>
        <p:spPr>
          <a:xfrm>
            <a:off x="2391925" y="2890124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4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546" name="Google Shape;546;p14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547" name="Google Shape;547;p14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4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4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4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4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4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4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4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4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4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4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4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4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4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4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4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4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4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4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4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4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4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4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4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4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4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4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4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4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8" name="Google Shape;578;p14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579" name="Google Shape;579;p14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4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4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4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4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4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4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4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4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4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4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4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4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4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4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5" name="Google Shape;595;p1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6"/>
          <p:cNvGrpSpPr/>
          <p:nvPr/>
        </p:nvGrpSpPr>
        <p:grpSpPr>
          <a:xfrm>
            <a:off x="-36150" y="-14250"/>
            <a:ext cx="9216300" cy="5172000"/>
            <a:chOff x="-36150" y="-14250"/>
            <a:chExt cx="9216300" cy="5172000"/>
          </a:xfrm>
        </p:grpSpPr>
        <p:grpSp>
          <p:nvGrpSpPr>
            <p:cNvPr id="650" name="Google Shape;650;p16"/>
            <p:cNvGrpSpPr/>
            <p:nvPr/>
          </p:nvGrpSpPr>
          <p:grpSpPr>
            <a:xfrm>
              <a:off x="305250" y="-14250"/>
              <a:ext cx="8533500" cy="5172000"/>
              <a:chOff x="258600" y="-20700"/>
              <a:chExt cx="8533500" cy="5172000"/>
            </a:xfrm>
          </p:grpSpPr>
          <p:cxnSp>
            <p:nvCxnSpPr>
              <p:cNvPr id="651" name="Google Shape;651;p16"/>
              <p:cNvCxnSpPr/>
              <p:nvPr/>
            </p:nvCxnSpPr>
            <p:spPr>
              <a:xfrm>
                <a:off x="258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6"/>
              <p:cNvCxnSpPr/>
              <p:nvPr/>
            </p:nvCxnSpPr>
            <p:spPr>
              <a:xfrm>
                <a:off x="543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6"/>
              <p:cNvCxnSpPr/>
              <p:nvPr/>
            </p:nvCxnSpPr>
            <p:spPr>
              <a:xfrm>
                <a:off x="827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6"/>
              <p:cNvCxnSpPr/>
              <p:nvPr/>
            </p:nvCxnSpPr>
            <p:spPr>
              <a:xfrm>
                <a:off x="1111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6"/>
              <p:cNvCxnSpPr/>
              <p:nvPr/>
            </p:nvCxnSpPr>
            <p:spPr>
              <a:xfrm>
                <a:off x="1396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6"/>
              <p:cNvCxnSpPr/>
              <p:nvPr/>
            </p:nvCxnSpPr>
            <p:spPr>
              <a:xfrm>
                <a:off x="1680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6"/>
              <p:cNvCxnSpPr/>
              <p:nvPr/>
            </p:nvCxnSpPr>
            <p:spPr>
              <a:xfrm>
                <a:off x="1965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6"/>
              <p:cNvCxnSpPr/>
              <p:nvPr/>
            </p:nvCxnSpPr>
            <p:spPr>
              <a:xfrm>
                <a:off x="2249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6"/>
              <p:cNvCxnSpPr/>
              <p:nvPr/>
            </p:nvCxnSpPr>
            <p:spPr>
              <a:xfrm>
                <a:off x="2534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6"/>
              <p:cNvCxnSpPr/>
              <p:nvPr/>
            </p:nvCxnSpPr>
            <p:spPr>
              <a:xfrm>
                <a:off x="2818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6"/>
              <p:cNvCxnSpPr/>
              <p:nvPr/>
            </p:nvCxnSpPr>
            <p:spPr>
              <a:xfrm>
                <a:off x="3103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6"/>
              <p:cNvCxnSpPr/>
              <p:nvPr/>
            </p:nvCxnSpPr>
            <p:spPr>
              <a:xfrm>
                <a:off x="33875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6"/>
              <p:cNvCxnSpPr/>
              <p:nvPr/>
            </p:nvCxnSpPr>
            <p:spPr>
              <a:xfrm>
                <a:off x="36720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6"/>
              <p:cNvCxnSpPr/>
              <p:nvPr/>
            </p:nvCxnSpPr>
            <p:spPr>
              <a:xfrm>
                <a:off x="39564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/>
              <p:nvPr/>
            </p:nvCxnSpPr>
            <p:spPr>
              <a:xfrm>
                <a:off x="42409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6"/>
              <p:cNvCxnSpPr/>
              <p:nvPr/>
            </p:nvCxnSpPr>
            <p:spPr>
              <a:xfrm>
                <a:off x="45253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6"/>
              <p:cNvCxnSpPr/>
              <p:nvPr/>
            </p:nvCxnSpPr>
            <p:spPr>
              <a:xfrm>
                <a:off x="48098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6"/>
              <p:cNvCxnSpPr/>
              <p:nvPr/>
            </p:nvCxnSpPr>
            <p:spPr>
              <a:xfrm>
                <a:off x="50942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6"/>
              <p:cNvCxnSpPr/>
              <p:nvPr/>
            </p:nvCxnSpPr>
            <p:spPr>
              <a:xfrm>
                <a:off x="53787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6"/>
              <p:cNvCxnSpPr/>
              <p:nvPr/>
            </p:nvCxnSpPr>
            <p:spPr>
              <a:xfrm>
                <a:off x="56631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6"/>
              <p:cNvCxnSpPr/>
              <p:nvPr/>
            </p:nvCxnSpPr>
            <p:spPr>
              <a:xfrm>
                <a:off x="59476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6"/>
              <p:cNvCxnSpPr/>
              <p:nvPr/>
            </p:nvCxnSpPr>
            <p:spPr>
              <a:xfrm>
                <a:off x="62320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6"/>
              <p:cNvCxnSpPr/>
              <p:nvPr/>
            </p:nvCxnSpPr>
            <p:spPr>
              <a:xfrm>
                <a:off x="65165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6"/>
              <p:cNvCxnSpPr/>
              <p:nvPr/>
            </p:nvCxnSpPr>
            <p:spPr>
              <a:xfrm>
                <a:off x="68009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/>
              <p:nvPr/>
            </p:nvCxnSpPr>
            <p:spPr>
              <a:xfrm>
                <a:off x="70854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/>
              <p:nvPr/>
            </p:nvCxnSpPr>
            <p:spPr>
              <a:xfrm>
                <a:off x="73698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6"/>
              <p:cNvCxnSpPr/>
              <p:nvPr/>
            </p:nvCxnSpPr>
            <p:spPr>
              <a:xfrm>
                <a:off x="76543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6"/>
              <p:cNvCxnSpPr/>
              <p:nvPr/>
            </p:nvCxnSpPr>
            <p:spPr>
              <a:xfrm>
                <a:off x="79387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6"/>
              <p:cNvCxnSpPr/>
              <p:nvPr/>
            </p:nvCxnSpPr>
            <p:spPr>
              <a:xfrm>
                <a:off x="82232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6"/>
              <p:cNvCxnSpPr/>
              <p:nvPr/>
            </p:nvCxnSpPr>
            <p:spPr>
              <a:xfrm>
                <a:off x="850765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6"/>
              <p:cNvCxnSpPr/>
              <p:nvPr/>
            </p:nvCxnSpPr>
            <p:spPr>
              <a:xfrm>
                <a:off x="8792100" y="-2070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2" name="Google Shape;682;p16"/>
            <p:cNvGrpSpPr/>
            <p:nvPr/>
          </p:nvGrpSpPr>
          <p:grpSpPr>
            <a:xfrm>
              <a:off x="-36150" y="321938"/>
              <a:ext cx="9216300" cy="4499625"/>
              <a:chOff x="-25850" y="299975"/>
              <a:chExt cx="9216300" cy="4499625"/>
            </a:xfrm>
          </p:grpSpPr>
          <p:cxnSp>
            <p:nvCxnSpPr>
              <p:cNvPr id="683" name="Google Shape;683;p16"/>
              <p:cNvCxnSpPr/>
              <p:nvPr/>
            </p:nvCxnSpPr>
            <p:spPr>
              <a:xfrm>
                <a:off x="-25850" y="2999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6"/>
              <p:cNvCxnSpPr/>
              <p:nvPr/>
            </p:nvCxnSpPr>
            <p:spPr>
              <a:xfrm>
                <a:off x="-25850" y="5999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6"/>
              <p:cNvCxnSpPr/>
              <p:nvPr/>
            </p:nvCxnSpPr>
            <p:spPr>
              <a:xfrm>
                <a:off x="-25850" y="8999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6"/>
              <p:cNvCxnSpPr/>
              <p:nvPr/>
            </p:nvCxnSpPr>
            <p:spPr>
              <a:xfrm>
                <a:off x="-25850" y="11999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6"/>
              <p:cNvCxnSpPr/>
              <p:nvPr/>
            </p:nvCxnSpPr>
            <p:spPr>
              <a:xfrm>
                <a:off x="-25850" y="14998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6"/>
              <p:cNvCxnSpPr/>
              <p:nvPr/>
            </p:nvCxnSpPr>
            <p:spPr>
              <a:xfrm>
                <a:off x="-25850" y="17998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6"/>
              <p:cNvCxnSpPr/>
              <p:nvPr/>
            </p:nvCxnSpPr>
            <p:spPr>
              <a:xfrm>
                <a:off x="-25850" y="20998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6"/>
              <p:cNvCxnSpPr/>
              <p:nvPr/>
            </p:nvCxnSpPr>
            <p:spPr>
              <a:xfrm>
                <a:off x="-25850" y="23998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6"/>
              <p:cNvCxnSpPr/>
              <p:nvPr/>
            </p:nvCxnSpPr>
            <p:spPr>
              <a:xfrm>
                <a:off x="-25850" y="26997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6"/>
              <p:cNvCxnSpPr/>
              <p:nvPr/>
            </p:nvCxnSpPr>
            <p:spPr>
              <a:xfrm>
                <a:off x="-25850" y="29997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6"/>
              <p:cNvCxnSpPr/>
              <p:nvPr/>
            </p:nvCxnSpPr>
            <p:spPr>
              <a:xfrm>
                <a:off x="-25850" y="32997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6"/>
              <p:cNvCxnSpPr/>
              <p:nvPr/>
            </p:nvCxnSpPr>
            <p:spPr>
              <a:xfrm>
                <a:off x="-25850" y="35997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6"/>
              <p:cNvCxnSpPr/>
              <p:nvPr/>
            </p:nvCxnSpPr>
            <p:spPr>
              <a:xfrm>
                <a:off x="-25850" y="389967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6"/>
              <p:cNvCxnSpPr/>
              <p:nvPr/>
            </p:nvCxnSpPr>
            <p:spPr>
              <a:xfrm>
                <a:off x="-25850" y="419965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6"/>
              <p:cNvCxnSpPr/>
              <p:nvPr/>
            </p:nvCxnSpPr>
            <p:spPr>
              <a:xfrm>
                <a:off x="-25850" y="4499625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6"/>
              <p:cNvCxnSpPr/>
              <p:nvPr/>
            </p:nvCxnSpPr>
            <p:spPr>
              <a:xfrm>
                <a:off x="-25850" y="4799600"/>
                <a:ext cx="921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99" name="Google Shape;699;p16"/>
          <p:cNvSpPr txBox="1">
            <a:spLocks noGrp="1"/>
          </p:cNvSpPr>
          <p:nvPr>
            <p:ph type="subTitle" idx="1"/>
          </p:nvPr>
        </p:nvSpPr>
        <p:spPr>
          <a:xfrm>
            <a:off x="719988" y="1800525"/>
            <a:ext cx="32955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6"/>
          <p:cNvSpPr txBox="1">
            <a:spLocks noGrp="1"/>
          </p:cNvSpPr>
          <p:nvPr>
            <p:ph type="subTitle" idx="2"/>
          </p:nvPr>
        </p:nvSpPr>
        <p:spPr>
          <a:xfrm>
            <a:off x="4584259" y="1800525"/>
            <a:ext cx="32955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2" r:id="rId9"/>
    <p:sldLayoutId id="2147483665" r:id="rId10"/>
    <p:sldLayoutId id="2147483671" r:id="rId11"/>
    <p:sldLayoutId id="2147483673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7"/>
          <p:cNvSpPr txBox="1">
            <a:spLocks noGrp="1"/>
          </p:cNvSpPr>
          <p:nvPr>
            <p:ph type="ctrTitle"/>
          </p:nvPr>
        </p:nvSpPr>
        <p:spPr>
          <a:xfrm>
            <a:off x="-39536" y="2644439"/>
            <a:ext cx="9072933" cy="1560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Social Network Analysis</a:t>
            </a:r>
            <a:r>
              <a:rPr lang="en" sz="3000" dirty="0"/>
              <a:t>: </a:t>
            </a:r>
            <a:br>
              <a:rPr lang="en" dirty="0"/>
            </a:br>
            <a:r>
              <a:rPr lang="it-IT" sz="3800" dirty="0"/>
              <a:t>analisi della rete dei dirottatori responsabili dell’attacco terroristico dell’11 Settembre 2001</a:t>
            </a:r>
            <a:endParaRPr sz="3800" dirty="0"/>
          </a:p>
        </p:txBody>
      </p:sp>
      <p:sp>
        <p:nvSpPr>
          <p:cNvPr id="1679" name="Google Shape;1679;p37"/>
          <p:cNvSpPr txBox="1">
            <a:spLocks noGrp="1"/>
          </p:cNvSpPr>
          <p:nvPr>
            <p:ph type="subTitle" idx="1"/>
          </p:nvPr>
        </p:nvSpPr>
        <p:spPr>
          <a:xfrm>
            <a:off x="1585852" y="4263445"/>
            <a:ext cx="5694940" cy="60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i="1" dirty="0"/>
              <a:t>«Legami profondi e fidati, non facilmente visibili agli estranei, intrecciavano insieme questa rete terroristica.»</a:t>
            </a:r>
          </a:p>
        </p:txBody>
      </p:sp>
      <p:grpSp>
        <p:nvGrpSpPr>
          <p:cNvPr id="1680" name="Google Shape;1680;p37"/>
          <p:cNvGrpSpPr/>
          <p:nvPr/>
        </p:nvGrpSpPr>
        <p:grpSpPr>
          <a:xfrm>
            <a:off x="2816975" y="91219"/>
            <a:ext cx="3121547" cy="1835578"/>
            <a:chOff x="383615" y="1420162"/>
            <a:chExt cx="3772195" cy="2303181"/>
          </a:xfrm>
        </p:grpSpPr>
        <p:sp>
          <p:nvSpPr>
            <p:cNvPr id="1681" name="Google Shape;1681;p37"/>
            <p:cNvSpPr/>
            <p:nvPr/>
          </p:nvSpPr>
          <p:spPr>
            <a:xfrm>
              <a:off x="484692" y="1420162"/>
              <a:ext cx="553561" cy="340889"/>
            </a:xfrm>
            <a:custGeom>
              <a:avLst/>
              <a:gdLst/>
              <a:ahLst/>
              <a:cxnLst/>
              <a:rect l="l" t="t" r="r" b="b"/>
              <a:pathLst>
                <a:path w="11156" h="6870" extrusionOk="0">
                  <a:moveTo>
                    <a:pt x="4529" y="0"/>
                  </a:moveTo>
                  <a:cubicBezTo>
                    <a:pt x="4560" y="91"/>
                    <a:pt x="4590" y="152"/>
                    <a:pt x="4621" y="213"/>
                  </a:cubicBezTo>
                  <a:cubicBezTo>
                    <a:pt x="4651" y="304"/>
                    <a:pt x="4681" y="395"/>
                    <a:pt x="4712" y="517"/>
                  </a:cubicBezTo>
                  <a:cubicBezTo>
                    <a:pt x="4833" y="973"/>
                    <a:pt x="4681" y="1459"/>
                    <a:pt x="4529" y="1854"/>
                  </a:cubicBezTo>
                  <a:lnTo>
                    <a:pt x="4499" y="1945"/>
                  </a:lnTo>
                  <a:cubicBezTo>
                    <a:pt x="4408" y="2310"/>
                    <a:pt x="4377" y="2341"/>
                    <a:pt x="4165" y="2553"/>
                  </a:cubicBezTo>
                  <a:cubicBezTo>
                    <a:pt x="4134" y="2614"/>
                    <a:pt x="4104" y="2645"/>
                    <a:pt x="4043" y="2705"/>
                  </a:cubicBezTo>
                  <a:cubicBezTo>
                    <a:pt x="3861" y="2888"/>
                    <a:pt x="3891" y="2949"/>
                    <a:pt x="3891" y="3070"/>
                  </a:cubicBezTo>
                  <a:cubicBezTo>
                    <a:pt x="3891" y="3131"/>
                    <a:pt x="3891" y="3222"/>
                    <a:pt x="3861" y="3404"/>
                  </a:cubicBezTo>
                  <a:cubicBezTo>
                    <a:pt x="3769" y="3708"/>
                    <a:pt x="3648" y="3860"/>
                    <a:pt x="3465" y="3891"/>
                  </a:cubicBezTo>
                  <a:cubicBezTo>
                    <a:pt x="3447" y="3894"/>
                    <a:pt x="3428" y="3896"/>
                    <a:pt x="3409" y="3896"/>
                  </a:cubicBezTo>
                  <a:cubicBezTo>
                    <a:pt x="3269" y="3896"/>
                    <a:pt x="3105" y="3797"/>
                    <a:pt x="2918" y="3556"/>
                  </a:cubicBezTo>
                  <a:cubicBezTo>
                    <a:pt x="2631" y="3208"/>
                    <a:pt x="2386" y="3108"/>
                    <a:pt x="2117" y="3108"/>
                  </a:cubicBezTo>
                  <a:cubicBezTo>
                    <a:pt x="1987" y="3108"/>
                    <a:pt x="1851" y="3132"/>
                    <a:pt x="1703" y="3161"/>
                  </a:cubicBezTo>
                  <a:cubicBezTo>
                    <a:pt x="1490" y="3192"/>
                    <a:pt x="1247" y="3222"/>
                    <a:pt x="973" y="3222"/>
                  </a:cubicBezTo>
                  <a:cubicBezTo>
                    <a:pt x="899" y="3218"/>
                    <a:pt x="828" y="3216"/>
                    <a:pt x="760" y="3216"/>
                  </a:cubicBezTo>
                  <a:cubicBezTo>
                    <a:pt x="332" y="3216"/>
                    <a:pt x="53" y="3314"/>
                    <a:pt x="0" y="3708"/>
                  </a:cubicBezTo>
                  <a:cubicBezTo>
                    <a:pt x="365" y="3830"/>
                    <a:pt x="517" y="4164"/>
                    <a:pt x="639" y="4499"/>
                  </a:cubicBezTo>
                  <a:lnTo>
                    <a:pt x="973" y="4499"/>
                  </a:lnTo>
                  <a:lnTo>
                    <a:pt x="1003" y="4529"/>
                  </a:lnTo>
                  <a:cubicBezTo>
                    <a:pt x="1095" y="4529"/>
                    <a:pt x="1155" y="4529"/>
                    <a:pt x="1247" y="4559"/>
                  </a:cubicBezTo>
                  <a:cubicBezTo>
                    <a:pt x="1520" y="4590"/>
                    <a:pt x="1824" y="4651"/>
                    <a:pt x="2067" y="4711"/>
                  </a:cubicBezTo>
                  <a:cubicBezTo>
                    <a:pt x="2158" y="4742"/>
                    <a:pt x="2219" y="4742"/>
                    <a:pt x="2280" y="4772"/>
                  </a:cubicBezTo>
                  <a:cubicBezTo>
                    <a:pt x="2645" y="4924"/>
                    <a:pt x="2766" y="5259"/>
                    <a:pt x="2888" y="5563"/>
                  </a:cubicBezTo>
                  <a:cubicBezTo>
                    <a:pt x="3031" y="5993"/>
                    <a:pt x="3148" y="6234"/>
                    <a:pt x="3518" y="6234"/>
                  </a:cubicBezTo>
                  <a:cubicBezTo>
                    <a:pt x="3540" y="6234"/>
                    <a:pt x="3563" y="6233"/>
                    <a:pt x="3587" y="6231"/>
                  </a:cubicBezTo>
                  <a:cubicBezTo>
                    <a:pt x="3709" y="6201"/>
                    <a:pt x="3830" y="6170"/>
                    <a:pt x="3952" y="6140"/>
                  </a:cubicBezTo>
                  <a:cubicBezTo>
                    <a:pt x="4134" y="6079"/>
                    <a:pt x="4317" y="6049"/>
                    <a:pt x="4590" y="6049"/>
                  </a:cubicBezTo>
                  <a:lnTo>
                    <a:pt x="4955" y="6049"/>
                  </a:lnTo>
                  <a:cubicBezTo>
                    <a:pt x="5259" y="6079"/>
                    <a:pt x="5593" y="6079"/>
                    <a:pt x="5897" y="6079"/>
                  </a:cubicBezTo>
                  <a:lnTo>
                    <a:pt x="5928" y="6079"/>
                  </a:lnTo>
                  <a:cubicBezTo>
                    <a:pt x="6201" y="6079"/>
                    <a:pt x="6414" y="6079"/>
                    <a:pt x="6687" y="6170"/>
                  </a:cubicBezTo>
                  <a:cubicBezTo>
                    <a:pt x="6870" y="6201"/>
                    <a:pt x="7022" y="6292"/>
                    <a:pt x="7174" y="6383"/>
                  </a:cubicBezTo>
                  <a:cubicBezTo>
                    <a:pt x="7326" y="6474"/>
                    <a:pt x="7447" y="6566"/>
                    <a:pt x="7630" y="6596"/>
                  </a:cubicBezTo>
                  <a:cubicBezTo>
                    <a:pt x="7812" y="6657"/>
                    <a:pt x="7994" y="6657"/>
                    <a:pt x="8207" y="6657"/>
                  </a:cubicBezTo>
                  <a:lnTo>
                    <a:pt x="8602" y="6657"/>
                  </a:lnTo>
                  <a:cubicBezTo>
                    <a:pt x="8694" y="6657"/>
                    <a:pt x="8815" y="6626"/>
                    <a:pt x="8937" y="6626"/>
                  </a:cubicBezTo>
                  <a:lnTo>
                    <a:pt x="8967" y="6626"/>
                  </a:lnTo>
                  <a:lnTo>
                    <a:pt x="9028" y="6657"/>
                  </a:lnTo>
                  <a:lnTo>
                    <a:pt x="9241" y="6657"/>
                  </a:lnTo>
                  <a:cubicBezTo>
                    <a:pt x="9271" y="6657"/>
                    <a:pt x="9332" y="6657"/>
                    <a:pt x="9393" y="6687"/>
                  </a:cubicBezTo>
                  <a:lnTo>
                    <a:pt x="9453" y="6687"/>
                  </a:lnTo>
                  <a:cubicBezTo>
                    <a:pt x="9514" y="6687"/>
                    <a:pt x="9575" y="6718"/>
                    <a:pt x="9636" y="6748"/>
                  </a:cubicBezTo>
                  <a:lnTo>
                    <a:pt x="9727" y="6778"/>
                  </a:lnTo>
                  <a:lnTo>
                    <a:pt x="9788" y="6809"/>
                  </a:lnTo>
                  <a:lnTo>
                    <a:pt x="9788" y="6778"/>
                  </a:lnTo>
                  <a:lnTo>
                    <a:pt x="9909" y="6870"/>
                  </a:lnTo>
                  <a:cubicBezTo>
                    <a:pt x="9940" y="6626"/>
                    <a:pt x="10001" y="6414"/>
                    <a:pt x="10031" y="6170"/>
                  </a:cubicBezTo>
                  <a:cubicBezTo>
                    <a:pt x="10183" y="5289"/>
                    <a:pt x="10335" y="4408"/>
                    <a:pt x="10608" y="3556"/>
                  </a:cubicBezTo>
                  <a:cubicBezTo>
                    <a:pt x="10700" y="3252"/>
                    <a:pt x="10791" y="2949"/>
                    <a:pt x="10912" y="2614"/>
                  </a:cubicBezTo>
                  <a:cubicBezTo>
                    <a:pt x="11004" y="2371"/>
                    <a:pt x="11095" y="2097"/>
                    <a:pt x="11156" y="1854"/>
                  </a:cubicBezTo>
                  <a:cubicBezTo>
                    <a:pt x="10791" y="1763"/>
                    <a:pt x="10456" y="1642"/>
                    <a:pt x="10153" y="1550"/>
                  </a:cubicBezTo>
                  <a:cubicBezTo>
                    <a:pt x="8694" y="1034"/>
                    <a:pt x="6566" y="365"/>
                    <a:pt x="45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1071404" y="1522728"/>
              <a:ext cx="722467" cy="437400"/>
            </a:xfrm>
            <a:custGeom>
              <a:avLst/>
              <a:gdLst/>
              <a:ahLst/>
              <a:cxnLst/>
              <a:rect l="l" t="t" r="r" b="b"/>
              <a:pathLst>
                <a:path w="14560" h="8815" extrusionOk="0">
                  <a:moveTo>
                    <a:pt x="274" y="0"/>
                  </a:moveTo>
                  <a:lnTo>
                    <a:pt x="243" y="30"/>
                  </a:lnTo>
                  <a:cubicBezTo>
                    <a:pt x="243" y="91"/>
                    <a:pt x="213" y="152"/>
                    <a:pt x="213" y="213"/>
                  </a:cubicBezTo>
                  <a:lnTo>
                    <a:pt x="183" y="243"/>
                  </a:lnTo>
                  <a:cubicBezTo>
                    <a:pt x="183" y="304"/>
                    <a:pt x="152" y="365"/>
                    <a:pt x="152" y="426"/>
                  </a:cubicBezTo>
                  <a:lnTo>
                    <a:pt x="152" y="456"/>
                  </a:lnTo>
                  <a:cubicBezTo>
                    <a:pt x="152" y="517"/>
                    <a:pt x="122" y="547"/>
                    <a:pt x="122" y="608"/>
                  </a:cubicBezTo>
                  <a:cubicBezTo>
                    <a:pt x="122" y="638"/>
                    <a:pt x="122" y="699"/>
                    <a:pt x="91" y="699"/>
                  </a:cubicBezTo>
                  <a:cubicBezTo>
                    <a:pt x="91" y="821"/>
                    <a:pt x="122" y="942"/>
                    <a:pt x="122" y="1094"/>
                  </a:cubicBezTo>
                  <a:cubicBezTo>
                    <a:pt x="152" y="1368"/>
                    <a:pt x="213" y="1702"/>
                    <a:pt x="0" y="1854"/>
                  </a:cubicBezTo>
                  <a:cubicBezTo>
                    <a:pt x="608" y="3161"/>
                    <a:pt x="1277" y="4012"/>
                    <a:pt x="2067" y="4559"/>
                  </a:cubicBezTo>
                  <a:lnTo>
                    <a:pt x="2098" y="4559"/>
                  </a:lnTo>
                  <a:lnTo>
                    <a:pt x="2098" y="4620"/>
                  </a:lnTo>
                  <a:cubicBezTo>
                    <a:pt x="2067" y="4924"/>
                    <a:pt x="1885" y="5137"/>
                    <a:pt x="1733" y="5350"/>
                  </a:cubicBezTo>
                  <a:cubicBezTo>
                    <a:pt x="1520" y="5593"/>
                    <a:pt x="1338" y="5836"/>
                    <a:pt x="1368" y="6231"/>
                  </a:cubicBezTo>
                  <a:cubicBezTo>
                    <a:pt x="2037" y="6353"/>
                    <a:pt x="2128" y="6839"/>
                    <a:pt x="2219" y="7356"/>
                  </a:cubicBezTo>
                  <a:cubicBezTo>
                    <a:pt x="2280" y="7690"/>
                    <a:pt x="2341" y="8055"/>
                    <a:pt x="2645" y="8328"/>
                  </a:cubicBezTo>
                  <a:cubicBezTo>
                    <a:pt x="2766" y="8420"/>
                    <a:pt x="2918" y="8450"/>
                    <a:pt x="3070" y="8450"/>
                  </a:cubicBezTo>
                  <a:cubicBezTo>
                    <a:pt x="3192" y="8480"/>
                    <a:pt x="3313" y="8480"/>
                    <a:pt x="3405" y="8541"/>
                  </a:cubicBezTo>
                  <a:cubicBezTo>
                    <a:pt x="3496" y="8572"/>
                    <a:pt x="3557" y="8632"/>
                    <a:pt x="3617" y="8693"/>
                  </a:cubicBezTo>
                  <a:cubicBezTo>
                    <a:pt x="3678" y="8754"/>
                    <a:pt x="3739" y="8784"/>
                    <a:pt x="3800" y="8815"/>
                  </a:cubicBezTo>
                  <a:lnTo>
                    <a:pt x="3982" y="8815"/>
                  </a:lnTo>
                  <a:cubicBezTo>
                    <a:pt x="4134" y="8815"/>
                    <a:pt x="4286" y="8784"/>
                    <a:pt x="4468" y="8724"/>
                  </a:cubicBezTo>
                  <a:cubicBezTo>
                    <a:pt x="4499" y="8693"/>
                    <a:pt x="4560" y="8693"/>
                    <a:pt x="4620" y="8663"/>
                  </a:cubicBezTo>
                  <a:lnTo>
                    <a:pt x="4712" y="8632"/>
                  </a:lnTo>
                  <a:cubicBezTo>
                    <a:pt x="4742" y="8632"/>
                    <a:pt x="4803" y="8632"/>
                    <a:pt x="4833" y="8602"/>
                  </a:cubicBezTo>
                  <a:lnTo>
                    <a:pt x="4985" y="8602"/>
                  </a:lnTo>
                  <a:cubicBezTo>
                    <a:pt x="4985" y="8480"/>
                    <a:pt x="4985" y="8359"/>
                    <a:pt x="5016" y="8268"/>
                  </a:cubicBezTo>
                  <a:cubicBezTo>
                    <a:pt x="5016" y="8146"/>
                    <a:pt x="5046" y="7994"/>
                    <a:pt x="5046" y="7873"/>
                  </a:cubicBezTo>
                  <a:lnTo>
                    <a:pt x="5046" y="7812"/>
                  </a:lnTo>
                  <a:lnTo>
                    <a:pt x="5107" y="7812"/>
                  </a:lnTo>
                  <a:lnTo>
                    <a:pt x="14256" y="8784"/>
                  </a:lnTo>
                  <a:lnTo>
                    <a:pt x="14286" y="8784"/>
                  </a:lnTo>
                  <a:lnTo>
                    <a:pt x="14347" y="6991"/>
                  </a:lnTo>
                  <a:lnTo>
                    <a:pt x="14499" y="3951"/>
                  </a:lnTo>
                  <a:lnTo>
                    <a:pt x="14560" y="2371"/>
                  </a:lnTo>
                  <a:cubicBezTo>
                    <a:pt x="11520" y="2158"/>
                    <a:pt x="8359" y="1581"/>
                    <a:pt x="5411" y="973"/>
                  </a:cubicBezTo>
                  <a:cubicBezTo>
                    <a:pt x="4681" y="821"/>
                    <a:pt x="3952" y="699"/>
                    <a:pt x="3222" y="578"/>
                  </a:cubicBezTo>
                  <a:cubicBezTo>
                    <a:pt x="2250" y="395"/>
                    <a:pt x="1247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2222202" y="1611698"/>
              <a:ext cx="461565" cy="497738"/>
            </a:xfrm>
            <a:custGeom>
              <a:avLst/>
              <a:gdLst/>
              <a:ahLst/>
              <a:cxnLst/>
              <a:rect l="l" t="t" r="r" b="b"/>
              <a:pathLst>
                <a:path w="9302" h="10031" extrusionOk="0">
                  <a:moveTo>
                    <a:pt x="2766" y="0"/>
                  </a:moveTo>
                  <a:cubicBezTo>
                    <a:pt x="2766" y="92"/>
                    <a:pt x="2766" y="183"/>
                    <a:pt x="2766" y="244"/>
                  </a:cubicBezTo>
                  <a:cubicBezTo>
                    <a:pt x="2766" y="365"/>
                    <a:pt x="2797" y="456"/>
                    <a:pt x="2797" y="548"/>
                  </a:cubicBezTo>
                  <a:lnTo>
                    <a:pt x="2797" y="608"/>
                  </a:lnTo>
                  <a:lnTo>
                    <a:pt x="2736" y="639"/>
                  </a:lnTo>
                  <a:cubicBezTo>
                    <a:pt x="1946" y="730"/>
                    <a:pt x="1094" y="791"/>
                    <a:pt x="152" y="791"/>
                  </a:cubicBezTo>
                  <a:lnTo>
                    <a:pt x="0" y="1064"/>
                  </a:lnTo>
                  <a:lnTo>
                    <a:pt x="487" y="2098"/>
                  </a:lnTo>
                  <a:lnTo>
                    <a:pt x="639" y="3192"/>
                  </a:lnTo>
                  <a:cubicBezTo>
                    <a:pt x="760" y="3830"/>
                    <a:pt x="730" y="3891"/>
                    <a:pt x="699" y="3982"/>
                  </a:cubicBezTo>
                  <a:cubicBezTo>
                    <a:pt x="699" y="4073"/>
                    <a:pt x="669" y="4165"/>
                    <a:pt x="699" y="4499"/>
                  </a:cubicBezTo>
                  <a:cubicBezTo>
                    <a:pt x="730" y="5259"/>
                    <a:pt x="973" y="5472"/>
                    <a:pt x="973" y="5472"/>
                  </a:cubicBezTo>
                  <a:lnTo>
                    <a:pt x="1125" y="5593"/>
                  </a:lnTo>
                  <a:lnTo>
                    <a:pt x="791" y="5593"/>
                  </a:lnTo>
                  <a:lnTo>
                    <a:pt x="791" y="5624"/>
                  </a:lnTo>
                  <a:cubicBezTo>
                    <a:pt x="791" y="5806"/>
                    <a:pt x="760" y="5867"/>
                    <a:pt x="699" y="5958"/>
                  </a:cubicBezTo>
                  <a:cubicBezTo>
                    <a:pt x="669" y="6019"/>
                    <a:pt x="639" y="6049"/>
                    <a:pt x="608" y="6140"/>
                  </a:cubicBezTo>
                  <a:cubicBezTo>
                    <a:pt x="456" y="6444"/>
                    <a:pt x="517" y="6475"/>
                    <a:pt x="639" y="6596"/>
                  </a:cubicBezTo>
                  <a:cubicBezTo>
                    <a:pt x="699" y="6657"/>
                    <a:pt x="821" y="6718"/>
                    <a:pt x="912" y="6870"/>
                  </a:cubicBezTo>
                  <a:cubicBezTo>
                    <a:pt x="1125" y="7143"/>
                    <a:pt x="1094" y="7660"/>
                    <a:pt x="1094" y="8116"/>
                  </a:cubicBezTo>
                  <a:cubicBezTo>
                    <a:pt x="1064" y="8298"/>
                    <a:pt x="1064" y="8481"/>
                    <a:pt x="1094" y="8633"/>
                  </a:cubicBezTo>
                  <a:cubicBezTo>
                    <a:pt x="1125" y="9058"/>
                    <a:pt x="1125" y="9605"/>
                    <a:pt x="1125" y="10001"/>
                  </a:cubicBezTo>
                  <a:lnTo>
                    <a:pt x="7569" y="10031"/>
                  </a:lnTo>
                  <a:lnTo>
                    <a:pt x="7690" y="10031"/>
                  </a:lnTo>
                  <a:cubicBezTo>
                    <a:pt x="7690" y="9818"/>
                    <a:pt x="7660" y="9514"/>
                    <a:pt x="7569" y="9332"/>
                  </a:cubicBezTo>
                  <a:cubicBezTo>
                    <a:pt x="7478" y="9089"/>
                    <a:pt x="7295" y="8937"/>
                    <a:pt x="7113" y="8906"/>
                  </a:cubicBezTo>
                  <a:lnTo>
                    <a:pt x="7022" y="8876"/>
                  </a:lnTo>
                  <a:cubicBezTo>
                    <a:pt x="6961" y="8876"/>
                    <a:pt x="6870" y="8876"/>
                    <a:pt x="6809" y="8815"/>
                  </a:cubicBezTo>
                  <a:cubicBezTo>
                    <a:pt x="6718" y="8785"/>
                    <a:pt x="6657" y="8694"/>
                    <a:pt x="6596" y="8633"/>
                  </a:cubicBezTo>
                  <a:cubicBezTo>
                    <a:pt x="6444" y="8390"/>
                    <a:pt x="6323" y="8146"/>
                    <a:pt x="6231" y="7873"/>
                  </a:cubicBezTo>
                  <a:cubicBezTo>
                    <a:pt x="6208" y="7877"/>
                    <a:pt x="6184" y="7879"/>
                    <a:pt x="6161" y="7879"/>
                  </a:cubicBezTo>
                  <a:cubicBezTo>
                    <a:pt x="6003" y="7879"/>
                    <a:pt x="5855" y="7792"/>
                    <a:pt x="5775" y="7660"/>
                  </a:cubicBezTo>
                  <a:cubicBezTo>
                    <a:pt x="5684" y="7478"/>
                    <a:pt x="5684" y="7295"/>
                    <a:pt x="5654" y="7143"/>
                  </a:cubicBezTo>
                  <a:cubicBezTo>
                    <a:pt x="5654" y="6779"/>
                    <a:pt x="5623" y="6323"/>
                    <a:pt x="5836" y="5958"/>
                  </a:cubicBezTo>
                  <a:cubicBezTo>
                    <a:pt x="5867" y="5897"/>
                    <a:pt x="5927" y="5806"/>
                    <a:pt x="5988" y="5745"/>
                  </a:cubicBezTo>
                  <a:cubicBezTo>
                    <a:pt x="6110" y="5563"/>
                    <a:pt x="6231" y="5380"/>
                    <a:pt x="6201" y="5198"/>
                  </a:cubicBezTo>
                  <a:lnTo>
                    <a:pt x="6171" y="5107"/>
                  </a:lnTo>
                  <a:cubicBezTo>
                    <a:pt x="6140" y="4985"/>
                    <a:pt x="6079" y="4833"/>
                    <a:pt x="6231" y="4742"/>
                  </a:cubicBezTo>
                  <a:cubicBezTo>
                    <a:pt x="6252" y="4732"/>
                    <a:pt x="6275" y="4729"/>
                    <a:pt x="6300" y="4729"/>
                  </a:cubicBezTo>
                  <a:cubicBezTo>
                    <a:pt x="6350" y="4729"/>
                    <a:pt x="6404" y="4742"/>
                    <a:pt x="6444" y="4742"/>
                  </a:cubicBezTo>
                  <a:lnTo>
                    <a:pt x="6475" y="4742"/>
                  </a:lnTo>
                  <a:cubicBezTo>
                    <a:pt x="6505" y="4773"/>
                    <a:pt x="6566" y="4773"/>
                    <a:pt x="6596" y="4773"/>
                  </a:cubicBezTo>
                  <a:lnTo>
                    <a:pt x="6626" y="4742"/>
                  </a:lnTo>
                  <a:lnTo>
                    <a:pt x="6718" y="4742"/>
                  </a:lnTo>
                  <a:lnTo>
                    <a:pt x="6748" y="4712"/>
                  </a:lnTo>
                  <a:lnTo>
                    <a:pt x="6809" y="4681"/>
                  </a:lnTo>
                  <a:lnTo>
                    <a:pt x="6870" y="4651"/>
                  </a:lnTo>
                  <a:lnTo>
                    <a:pt x="6930" y="4621"/>
                  </a:lnTo>
                  <a:lnTo>
                    <a:pt x="6961" y="4590"/>
                  </a:lnTo>
                  <a:lnTo>
                    <a:pt x="6991" y="4529"/>
                  </a:lnTo>
                  <a:lnTo>
                    <a:pt x="7022" y="4499"/>
                  </a:lnTo>
                  <a:lnTo>
                    <a:pt x="7082" y="4438"/>
                  </a:lnTo>
                  <a:lnTo>
                    <a:pt x="7082" y="4408"/>
                  </a:lnTo>
                  <a:lnTo>
                    <a:pt x="7143" y="4347"/>
                  </a:lnTo>
                  <a:lnTo>
                    <a:pt x="7143" y="4317"/>
                  </a:lnTo>
                  <a:cubicBezTo>
                    <a:pt x="6959" y="4408"/>
                    <a:pt x="6741" y="4500"/>
                    <a:pt x="6579" y="4500"/>
                  </a:cubicBezTo>
                  <a:cubicBezTo>
                    <a:pt x="6527" y="4500"/>
                    <a:pt x="6481" y="4491"/>
                    <a:pt x="6444" y="4469"/>
                  </a:cubicBezTo>
                  <a:cubicBezTo>
                    <a:pt x="6383" y="4377"/>
                    <a:pt x="6353" y="4256"/>
                    <a:pt x="6383" y="4073"/>
                  </a:cubicBezTo>
                  <a:cubicBezTo>
                    <a:pt x="6444" y="3769"/>
                    <a:pt x="6961" y="3374"/>
                    <a:pt x="7538" y="2979"/>
                  </a:cubicBezTo>
                  <a:cubicBezTo>
                    <a:pt x="7660" y="2888"/>
                    <a:pt x="7782" y="2797"/>
                    <a:pt x="7842" y="2766"/>
                  </a:cubicBezTo>
                  <a:cubicBezTo>
                    <a:pt x="7964" y="2645"/>
                    <a:pt x="8146" y="2554"/>
                    <a:pt x="8359" y="2462"/>
                  </a:cubicBezTo>
                  <a:cubicBezTo>
                    <a:pt x="8785" y="2219"/>
                    <a:pt x="9301" y="1946"/>
                    <a:pt x="9241" y="1642"/>
                  </a:cubicBezTo>
                  <a:cubicBezTo>
                    <a:pt x="9159" y="1634"/>
                    <a:pt x="9078" y="1630"/>
                    <a:pt x="8996" y="1630"/>
                  </a:cubicBezTo>
                  <a:cubicBezTo>
                    <a:pt x="8774" y="1630"/>
                    <a:pt x="8551" y="1658"/>
                    <a:pt x="8329" y="1703"/>
                  </a:cubicBezTo>
                  <a:cubicBezTo>
                    <a:pt x="8070" y="1721"/>
                    <a:pt x="7800" y="1751"/>
                    <a:pt x="7533" y="1751"/>
                  </a:cubicBezTo>
                  <a:cubicBezTo>
                    <a:pt x="7360" y="1751"/>
                    <a:pt x="7189" y="1738"/>
                    <a:pt x="7022" y="1703"/>
                  </a:cubicBezTo>
                  <a:cubicBezTo>
                    <a:pt x="6718" y="1611"/>
                    <a:pt x="6566" y="1490"/>
                    <a:pt x="6414" y="1338"/>
                  </a:cubicBezTo>
                  <a:cubicBezTo>
                    <a:pt x="6353" y="1277"/>
                    <a:pt x="6262" y="1186"/>
                    <a:pt x="6171" y="1125"/>
                  </a:cubicBezTo>
                  <a:cubicBezTo>
                    <a:pt x="6024" y="1020"/>
                    <a:pt x="5964" y="988"/>
                    <a:pt x="5900" y="988"/>
                  </a:cubicBezTo>
                  <a:cubicBezTo>
                    <a:pt x="5872" y="988"/>
                    <a:pt x="5843" y="994"/>
                    <a:pt x="5806" y="1003"/>
                  </a:cubicBezTo>
                  <a:lnTo>
                    <a:pt x="5471" y="1003"/>
                  </a:lnTo>
                  <a:cubicBezTo>
                    <a:pt x="5228" y="1003"/>
                    <a:pt x="5076" y="973"/>
                    <a:pt x="4924" y="912"/>
                  </a:cubicBezTo>
                  <a:cubicBezTo>
                    <a:pt x="4833" y="882"/>
                    <a:pt x="4772" y="851"/>
                    <a:pt x="4681" y="821"/>
                  </a:cubicBezTo>
                  <a:cubicBezTo>
                    <a:pt x="4641" y="811"/>
                    <a:pt x="4593" y="808"/>
                    <a:pt x="4543" y="808"/>
                  </a:cubicBezTo>
                  <a:cubicBezTo>
                    <a:pt x="4441" y="808"/>
                    <a:pt x="4327" y="821"/>
                    <a:pt x="4225" y="821"/>
                  </a:cubicBezTo>
                  <a:cubicBezTo>
                    <a:pt x="4012" y="821"/>
                    <a:pt x="3800" y="821"/>
                    <a:pt x="3648" y="760"/>
                  </a:cubicBezTo>
                  <a:cubicBezTo>
                    <a:pt x="3405" y="669"/>
                    <a:pt x="3131" y="365"/>
                    <a:pt x="2857" y="122"/>
                  </a:cubicBezTo>
                  <a:cubicBezTo>
                    <a:pt x="2827" y="61"/>
                    <a:pt x="2797" y="31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2682184" y="1736891"/>
              <a:ext cx="380139" cy="197636"/>
            </a:xfrm>
            <a:custGeom>
              <a:avLst/>
              <a:gdLst/>
              <a:ahLst/>
              <a:cxnLst/>
              <a:rect l="l" t="t" r="r" b="b"/>
              <a:pathLst>
                <a:path w="7661" h="3983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764" y="122"/>
                    <a:pt x="1369" y="517"/>
                    <a:pt x="974" y="912"/>
                  </a:cubicBezTo>
                  <a:cubicBezTo>
                    <a:pt x="639" y="1246"/>
                    <a:pt x="335" y="1581"/>
                    <a:pt x="1" y="1702"/>
                  </a:cubicBezTo>
                  <a:lnTo>
                    <a:pt x="31" y="1702"/>
                  </a:lnTo>
                  <a:lnTo>
                    <a:pt x="122" y="1763"/>
                  </a:lnTo>
                  <a:cubicBezTo>
                    <a:pt x="183" y="1824"/>
                    <a:pt x="183" y="1915"/>
                    <a:pt x="183" y="2006"/>
                  </a:cubicBezTo>
                  <a:lnTo>
                    <a:pt x="214" y="2067"/>
                  </a:lnTo>
                  <a:cubicBezTo>
                    <a:pt x="244" y="2250"/>
                    <a:pt x="426" y="2401"/>
                    <a:pt x="639" y="2462"/>
                  </a:cubicBezTo>
                  <a:cubicBezTo>
                    <a:pt x="730" y="2462"/>
                    <a:pt x="791" y="2493"/>
                    <a:pt x="882" y="2493"/>
                  </a:cubicBezTo>
                  <a:lnTo>
                    <a:pt x="1126" y="2493"/>
                  </a:lnTo>
                  <a:cubicBezTo>
                    <a:pt x="1369" y="2493"/>
                    <a:pt x="1642" y="2493"/>
                    <a:pt x="1855" y="2645"/>
                  </a:cubicBezTo>
                  <a:cubicBezTo>
                    <a:pt x="1946" y="2675"/>
                    <a:pt x="2037" y="2766"/>
                    <a:pt x="2098" y="2827"/>
                  </a:cubicBezTo>
                  <a:cubicBezTo>
                    <a:pt x="2159" y="2888"/>
                    <a:pt x="2220" y="2949"/>
                    <a:pt x="2311" y="2979"/>
                  </a:cubicBezTo>
                  <a:cubicBezTo>
                    <a:pt x="2341" y="3009"/>
                    <a:pt x="2372" y="3040"/>
                    <a:pt x="2402" y="3040"/>
                  </a:cubicBezTo>
                  <a:cubicBezTo>
                    <a:pt x="2493" y="3101"/>
                    <a:pt x="2585" y="3161"/>
                    <a:pt x="2676" y="3253"/>
                  </a:cubicBezTo>
                  <a:cubicBezTo>
                    <a:pt x="2737" y="3313"/>
                    <a:pt x="2767" y="3435"/>
                    <a:pt x="2797" y="3526"/>
                  </a:cubicBezTo>
                  <a:cubicBezTo>
                    <a:pt x="2828" y="3587"/>
                    <a:pt x="2828" y="3617"/>
                    <a:pt x="2858" y="3678"/>
                  </a:cubicBezTo>
                  <a:cubicBezTo>
                    <a:pt x="2858" y="3739"/>
                    <a:pt x="2919" y="3769"/>
                    <a:pt x="2949" y="3830"/>
                  </a:cubicBezTo>
                  <a:lnTo>
                    <a:pt x="2980" y="3860"/>
                  </a:lnTo>
                  <a:cubicBezTo>
                    <a:pt x="3010" y="3891"/>
                    <a:pt x="3071" y="3921"/>
                    <a:pt x="3101" y="3952"/>
                  </a:cubicBezTo>
                  <a:lnTo>
                    <a:pt x="3132" y="3982"/>
                  </a:lnTo>
                  <a:cubicBezTo>
                    <a:pt x="3132" y="3921"/>
                    <a:pt x="3162" y="3891"/>
                    <a:pt x="3162" y="3860"/>
                  </a:cubicBezTo>
                  <a:cubicBezTo>
                    <a:pt x="3253" y="3708"/>
                    <a:pt x="3314" y="3526"/>
                    <a:pt x="3375" y="3374"/>
                  </a:cubicBezTo>
                  <a:cubicBezTo>
                    <a:pt x="3588" y="2766"/>
                    <a:pt x="3770" y="2705"/>
                    <a:pt x="4287" y="2645"/>
                  </a:cubicBezTo>
                  <a:cubicBezTo>
                    <a:pt x="4682" y="2614"/>
                    <a:pt x="4955" y="2462"/>
                    <a:pt x="5351" y="2250"/>
                  </a:cubicBezTo>
                  <a:lnTo>
                    <a:pt x="5381" y="2219"/>
                  </a:lnTo>
                  <a:cubicBezTo>
                    <a:pt x="5723" y="2014"/>
                    <a:pt x="5962" y="1911"/>
                    <a:pt x="6279" y="1911"/>
                  </a:cubicBezTo>
                  <a:cubicBezTo>
                    <a:pt x="6384" y="1911"/>
                    <a:pt x="6498" y="1923"/>
                    <a:pt x="6627" y="1946"/>
                  </a:cubicBezTo>
                  <a:cubicBezTo>
                    <a:pt x="6658" y="1976"/>
                    <a:pt x="6718" y="1976"/>
                    <a:pt x="6779" y="2006"/>
                  </a:cubicBezTo>
                  <a:cubicBezTo>
                    <a:pt x="6955" y="2041"/>
                    <a:pt x="7110" y="2077"/>
                    <a:pt x="7274" y="2077"/>
                  </a:cubicBezTo>
                  <a:cubicBezTo>
                    <a:pt x="7394" y="2077"/>
                    <a:pt x="7519" y="2058"/>
                    <a:pt x="7661" y="2006"/>
                  </a:cubicBezTo>
                  <a:cubicBezTo>
                    <a:pt x="7539" y="1885"/>
                    <a:pt x="7478" y="1763"/>
                    <a:pt x="7417" y="1642"/>
                  </a:cubicBezTo>
                  <a:cubicBezTo>
                    <a:pt x="7387" y="1520"/>
                    <a:pt x="7357" y="1429"/>
                    <a:pt x="7265" y="1338"/>
                  </a:cubicBezTo>
                  <a:cubicBezTo>
                    <a:pt x="7083" y="1125"/>
                    <a:pt x="6840" y="1094"/>
                    <a:pt x="6597" y="1064"/>
                  </a:cubicBezTo>
                  <a:cubicBezTo>
                    <a:pt x="6506" y="1064"/>
                    <a:pt x="6414" y="1064"/>
                    <a:pt x="6354" y="1034"/>
                  </a:cubicBezTo>
                  <a:cubicBezTo>
                    <a:pt x="6232" y="1003"/>
                    <a:pt x="6141" y="973"/>
                    <a:pt x="6019" y="942"/>
                  </a:cubicBezTo>
                  <a:cubicBezTo>
                    <a:pt x="5879" y="896"/>
                    <a:pt x="5721" y="831"/>
                    <a:pt x="5573" y="831"/>
                  </a:cubicBezTo>
                  <a:cubicBezTo>
                    <a:pt x="5528" y="831"/>
                    <a:pt x="5484" y="837"/>
                    <a:pt x="5442" y="851"/>
                  </a:cubicBezTo>
                  <a:cubicBezTo>
                    <a:pt x="5320" y="882"/>
                    <a:pt x="5199" y="973"/>
                    <a:pt x="5077" y="1064"/>
                  </a:cubicBezTo>
                  <a:cubicBezTo>
                    <a:pt x="4955" y="1155"/>
                    <a:pt x="4864" y="1246"/>
                    <a:pt x="4712" y="1307"/>
                  </a:cubicBezTo>
                  <a:lnTo>
                    <a:pt x="4621" y="1338"/>
                  </a:lnTo>
                  <a:cubicBezTo>
                    <a:pt x="4244" y="1489"/>
                    <a:pt x="3699" y="1702"/>
                    <a:pt x="3265" y="1702"/>
                  </a:cubicBezTo>
                  <a:cubicBezTo>
                    <a:pt x="3174" y="1702"/>
                    <a:pt x="3089" y="1693"/>
                    <a:pt x="3010" y="1672"/>
                  </a:cubicBezTo>
                  <a:cubicBezTo>
                    <a:pt x="2889" y="1642"/>
                    <a:pt x="2797" y="1611"/>
                    <a:pt x="2706" y="1581"/>
                  </a:cubicBezTo>
                  <a:cubicBezTo>
                    <a:pt x="2615" y="1520"/>
                    <a:pt x="2493" y="1459"/>
                    <a:pt x="2281" y="1459"/>
                  </a:cubicBezTo>
                  <a:cubicBezTo>
                    <a:pt x="2220" y="1459"/>
                    <a:pt x="2159" y="1490"/>
                    <a:pt x="2098" y="1490"/>
                  </a:cubicBezTo>
                  <a:cubicBezTo>
                    <a:pt x="2045" y="1516"/>
                    <a:pt x="1987" y="1537"/>
                    <a:pt x="1928" y="1537"/>
                  </a:cubicBezTo>
                  <a:cubicBezTo>
                    <a:pt x="1850" y="1537"/>
                    <a:pt x="1772" y="1502"/>
                    <a:pt x="1703" y="1398"/>
                  </a:cubicBezTo>
                  <a:cubicBezTo>
                    <a:pt x="1521" y="1155"/>
                    <a:pt x="1764" y="699"/>
                    <a:pt x="2007" y="304"/>
                  </a:cubicBezTo>
                  <a:cubicBezTo>
                    <a:pt x="2068" y="183"/>
                    <a:pt x="2129" y="91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2507272" y="1818319"/>
              <a:ext cx="345405" cy="359001"/>
            </a:xfrm>
            <a:custGeom>
              <a:avLst/>
              <a:gdLst/>
              <a:ahLst/>
              <a:cxnLst/>
              <a:rect l="l" t="t" r="r" b="b"/>
              <a:pathLst>
                <a:path w="6961" h="7235" extrusionOk="0">
                  <a:moveTo>
                    <a:pt x="1763" y="1"/>
                  </a:moveTo>
                  <a:cubicBezTo>
                    <a:pt x="1763" y="1"/>
                    <a:pt x="1702" y="1"/>
                    <a:pt x="1611" y="61"/>
                  </a:cubicBezTo>
                  <a:lnTo>
                    <a:pt x="1550" y="183"/>
                  </a:lnTo>
                  <a:cubicBezTo>
                    <a:pt x="1344" y="543"/>
                    <a:pt x="1073" y="751"/>
                    <a:pt x="829" y="751"/>
                  </a:cubicBezTo>
                  <a:cubicBezTo>
                    <a:pt x="785" y="751"/>
                    <a:pt x="741" y="744"/>
                    <a:pt x="699" y="730"/>
                  </a:cubicBezTo>
                  <a:lnTo>
                    <a:pt x="638" y="730"/>
                  </a:lnTo>
                  <a:cubicBezTo>
                    <a:pt x="618" y="730"/>
                    <a:pt x="598" y="717"/>
                    <a:pt x="578" y="717"/>
                  </a:cubicBezTo>
                  <a:cubicBezTo>
                    <a:pt x="567" y="717"/>
                    <a:pt x="557" y="720"/>
                    <a:pt x="547" y="730"/>
                  </a:cubicBezTo>
                  <a:cubicBezTo>
                    <a:pt x="486" y="730"/>
                    <a:pt x="517" y="791"/>
                    <a:pt x="547" y="912"/>
                  </a:cubicBezTo>
                  <a:lnTo>
                    <a:pt x="578" y="1004"/>
                  </a:lnTo>
                  <a:cubicBezTo>
                    <a:pt x="638" y="1247"/>
                    <a:pt x="486" y="1460"/>
                    <a:pt x="334" y="1672"/>
                  </a:cubicBezTo>
                  <a:cubicBezTo>
                    <a:pt x="274" y="1733"/>
                    <a:pt x="213" y="1794"/>
                    <a:pt x="182" y="1885"/>
                  </a:cubicBezTo>
                  <a:cubicBezTo>
                    <a:pt x="0" y="2189"/>
                    <a:pt x="30" y="2615"/>
                    <a:pt x="30" y="2979"/>
                  </a:cubicBezTo>
                  <a:cubicBezTo>
                    <a:pt x="61" y="3131"/>
                    <a:pt x="61" y="3283"/>
                    <a:pt x="152" y="3435"/>
                  </a:cubicBezTo>
                  <a:cubicBezTo>
                    <a:pt x="199" y="3530"/>
                    <a:pt x="303" y="3607"/>
                    <a:pt x="403" y="3607"/>
                  </a:cubicBezTo>
                  <a:cubicBezTo>
                    <a:pt x="432" y="3607"/>
                    <a:pt x="460" y="3601"/>
                    <a:pt x="486" y="3587"/>
                  </a:cubicBezTo>
                  <a:lnTo>
                    <a:pt x="547" y="3557"/>
                  </a:lnTo>
                  <a:lnTo>
                    <a:pt x="578" y="3618"/>
                  </a:lnTo>
                  <a:cubicBezTo>
                    <a:pt x="669" y="3891"/>
                    <a:pt x="790" y="4165"/>
                    <a:pt x="942" y="4378"/>
                  </a:cubicBezTo>
                  <a:cubicBezTo>
                    <a:pt x="1003" y="4469"/>
                    <a:pt x="1033" y="4530"/>
                    <a:pt x="1125" y="4560"/>
                  </a:cubicBezTo>
                  <a:cubicBezTo>
                    <a:pt x="1155" y="4590"/>
                    <a:pt x="1216" y="4590"/>
                    <a:pt x="1277" y="4590"/>
                  </a:cubicBezTo>
                  <a:lnTo>
                    <a:pt x="1398" y="4590"/>
                  </a:lnTo>
                  <a:cubicBezTo>
                    <a:pt x="1641" y="4651"/>
                    <a:pt x="1854" y="4833"/>
                    <a:pt x="1945" y="5137"/>
                  </a:cubicBezTo>
                  <a:cubicBezTo>
                    <a:pt x="2037" y="5350"/>
                    <a:pt x="2067" y="5685"/>
                    <a:pt x="2067" y="5928"/>
                  </a:cubicBezTo>
                  <a:lnTo>
                    <a:pt x="2067" y="6019"/>
                  </a:lnTo>
                  <a:lnTo>
                    <a:pt x="1945" y="6019"/>
                  </a:lnTo>
                  <a:lnTo>
                    <a:pt x="2006" y="6080"/>
                  </a:lnTo>
                  <a:cubicBezTo>
                    <a:pt x="2037" y="6140"/>
                    <a:pt x="2097" y="6201"/>
                    <a:pt x="2128" y="6292"/>
                  </a:cubicBezTo>
                  <a:cubicBezTo>
                    <a:pt x="2158" y="6323"/>
                    <a:pt x="2158" y="6384"/>
                    <a:pt x="2158" y="6414"/>
                  </a:cubicBezTo>
                  <a:lnTo>
                    <a:pt x="2158" y="6475"/>
                  </a:lnTo>
                  <a:cubicBezTo>
                    <a:pt x="2219" y="6809"/>
                    <a:pt x="2644" y="7083"/>
                    <a:pt x="3040" y="7235"/>
                  </a:cubicBezTo>
                  <a:lnTo>
                    <a:pt x="6778" y="7235"/>
                  </a:lnTo>
                  <a:cubicBezTo>
                    <a:pt x="6687" y="6596"/>
                    <a:pt x="6778" y="5928"/>
                    <a:pt x="6839" y="5441"/>
                  </a:cubicBezTo>
                  <a:lnTo>
                    <a:pt x="6839" y="5350"/>
                  </a:lnTo>
                  <a:cubicBezTo>
                    <a:pt x="6900" y="4682"/>
                    <a:pt x="6961" y="4226"/>
                    <a:pt x="6657" y="3618"/>
                  </a:cubicBezTo>
                  <a:cubicBezTo>
                    <a:pt x="6596" y="3526"/>
                    <a:pt x="6535" y="3466"/>
                    <a:pt x="6505" y="3435"/>
                  </a:cubicBezTo>
                  <a:cubicBezTo>
                    <a:pt x="6383" y="3283"/>
                    <a:pt x="6353" y="3223"/>
                    <a:pt x="6444" y="2858"/>
                  </a:cubicBezTo>
                  <a:cubicBezTo>
                    <a:pt x="6505" y="2706"/>
                    <a:pt x="6535" y="2584"/>
                    <a:pt x="6596" y="2463"/>
                  </a:cubicBezTo>
                  <a:lnTo>
                    <a:pt x="6565" y="2432"/>
                  </a:lnTo>
                  <a:cubicBezTo>
                    <a:pt x="6505" y="2402"/>
                    <a:pt x="6444" y="2371"/>
                    <a:pt x="6383" y="2311"/>
                  </a:cubicBezTo>
                  <a:lnTo>
                    <a:pt x="6383" y="2280"/>
                  </a:lnTo>
                  <a:cubicBezTo>
                    <a:pt x="6322" y="2219"/>
                    <a:pt x="6262" y="2159"/>
                    <a:pt x="6231" y="2098"/>
                  </a:cubicBezTo>
                  <a:cubicBezTo>
                    <a:pt x="6231" y="2037"/>
                    <a:pt x="6201" y="1976"/>
                    <a:pt x="6201" y="1916"/>
                  </a:cubicBezTo>
                  <a:cubicBezTo>
                    <a:pt x="6170" y="1824"/>
                    <a:pt x="6140" y="1764"/>
                    <a:pt x="6079" y="1672"/>
                  </a:cubicBezTo>
                  <a:cubicBezTo>
                    <a:pt x="6018" y="1612"/>
                    <a:pt x="5958" y="1581"/>
                    <a:pt x="5866" y="1520"/>
                  </a:cubicBezTo>
                  <a:cubicBezTo>
                    <a:pt x="5836" y="1520"/>
                    <a:pt x="5775" y="1490"/>
                    <a:pt x="5745" y="1460"/>
                  </a:cubicBezTo>
                  <a:cubicBezTo>
                    <a:pt x="5684" y="1399"/>
                    <a:pt x="5593" y="1338"/>
                    <a:pt x="5532" y="1277"/>
                  </a:cubicBezTo>
                  <a:cubicBezTo>
                    <a:pt x="5471" y="1216"/>
                    <a:pt x="5380" y="1156"/>
                    <a:pt x="5319" y="1095"/>
                  </a:cubicBezTo>
                  <a:cubicBezTo>
                    <a:pt x="5106" y="1004"/>
                    <a:pt x="4894" y="1004"/>
                    <a:pt x="4651" y="1004"/>
                  </a:cubicBezTo>
                  <a:cubicBezTo>
                    <a:pt x="4559" y="1004"/>
                    <a:pt x="4468" y="1004"/>
                    <a:pt x="4407" y="973"/>
                  </a:cubicBezTo>
                  <a:cubicBezTo>
                    <a:pt x="4043" y="973"/>
                    <a:pt x="3647" y="791"/>
                    <a:pt x="3587" y="426"/>
                  </a:cubicBezTo>
                  <a:lnTo>
                    <a:pt x="3587" y="365"/>
                  </a:lnTo>
                  <a:cubicBezTo>
                    <a:pt x="3587" y="305"/>
                    <a:pt x="3587" y="274"/>
                    <a:pt x="3556" y="244"/>
                  </a:cubicBezTo>
                  <a:lnTo>
                    <a:pt x="3556" y="213"/>
                  </a:lnTo>
                  <a:cubicBezTo>
                    <a:pt x="3526" y="183"/>
                    <a:pt x="3465" y="183"/>
                    <a:pt x="3435" y="183"/>
                  </a:cubicBezTo>
                  <a:lnTo>
                    <a:pt x="3252" y="122"/>
                  </a:lnTo>
                  <a:cubicBezTo>
                    <a:pt x="3009" y="183"/>
                    <a:pt x="2675" y="213"/>
                    <a:pt x="2523" y="213"/>
                  </a:cubicBezTo>
                  <a:cubicBezTo>
                    <a:pt x="2492" y="213"/>
                    <a:pt x="2432" y="213"/>
                    <a:pt x="2371" y="244"/>
                  </a:cubicBezTo>
                  <a:cubicBezTo>
                    <a:pt x="2310" y="244"/>
                    <a:pt x="2249" y="257"/>
                    <a:pt x="2188" y="257"/>
                  </a:cubicBezTo>
                  <a:cubicBezTo>
                    <a:pt x="2158" y="257"/>
                    <a:pt x="2128" y="254"/>
                    <a:pt x="2097" y="244"/>
                  </a:cubicBezTo>
                  <a:cubicBezTo>
                    <a:pt x="2006" y="244"/>
                    <a:pt x="1945" y="183"/>
                    <a:pt x="1885" y="92"/>
                  </a:cubicBezTo>
                  <a:cubicBezTo>
                    <a:pt x="1854" y="61"/>
                    <a:pt x="179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43953" y="1649410"/>
              <a:ext cx="546018" cy="457050"/>
            </a:xfrm>
            <a:custGeom>
              <a:avLst/>
              <a:gdLst/>
              <a:ahLst/>
              <a:cxnLst/>
              <a:rect l="l" t="t" r="r" b="b"/>
              <a:pathLst>
                <a:path w="11004" h="9211" extrusionOk="0">
                  <a:moveTo>
                    <a:pt x="1490" y="0"/>
                  </a:moveTo>
                  <a:cubicBezTo>
                    <a:pt x="1520" y="61"/>
                    <a:pt x="1520" y="152"/>
                    <a:pt x="1551" y="213"/>
                  </a:cubicBezTo>
                  <a:cubicBezTo>
                    <a:pt x="1581" y="274"/>
                    <a:pt x="1581" y="365"/>
                    <a:pt x="1612" y="426"/>
                  </a:cubicBezTo>
                  <a:cubicBezTo>
                    <a:pt x="1794" y="1003"/>
                    <a:pt x="1855" y="1520"/>
                    <a:pt x="1581" y="2158"/>
                  </a:cubicBezTo>
                  <a:cubicBezTo>
                    <a:pt x="1520" y="2310"/>
                    <a:pt x="1399" y="2462"/>
                    <a:pt x="1277" y="2614"/>
                  </a:cubicBezTo>
                  <a:cubicBezTo>
                    <a:pt x="1156" y="2766"/>
                    <a:pt x="1034" y="2918"/>
                    <a:pt x="973" y="3070"/>
                  </a:cubicBezTo>
                  <a:cubicBezTo>
                    <a:pt x="943" y="3192"/>
                    <a:pt x="973" y="3283"/>
                    <a:pt x="1004" y="3405"/>
                  </a:cubicBezTo>
                  <a:cubicBezTo>
                    <a:pt x="1034" y="3465"/>
                    <a:pt x="1065" y="3557"/>
                    <a:pt x="1065" y="3648"/>
                  </a:cubicBezTo>
                  <a:cubicBezTo>
                    <a:pt x="1156" y="4043"/>
                    <a:pt x="1065" y="4347"/>
                    <a:pt x="943" y="4742"/>
                  </a:cubicBezTo>
                  <a:lnTo>
                    <a:pt x="882" y="4894"/>
                  </a:lnTo>
                  <a:cubicBezTo>
                    <a:pt x="669" y="5563"/>
                    <a:pt x="517" y="6140"/>
                    <a:pt x="365" y="6870"/>
                  </a:cubicBezTo>
                  <a:cubicBezTo>
                    <a:pt x="305" y="7143"/>
                    <a:pt x="183" y="7386"/>
                    <a:pt x="1" y="7660"/>
                  </a:cubicBezTo>
                  <a:lnTo>
                    <a:pt x="122" y="7690"/>
                  </a:lnTo>
                  <a:cubicBezTo>
                    <a:pt x="183" y="7721"/>
                    <a:pt x="244" y="7751"/>
                    <a:pt x="305" y="7751"/>
                  </a:cubicBezTo>
                  <a:cubicBezTo>
                    <a:pt x="335" y="7782"/>
                    <a:pt x="396" y="7782"/>
                    <a:pt x="457" y="7812"/>
                  </a:cubicBezTo>
                  <a:cubicBezTo>
                    <a:pt x="517" y="7812"/>
                    <a:pt x="578" y="7842"/>
                    <a:pt x="639" y="7842"/>
                  </a:cubicBezTo>
                  <a:cubicBezTo>
                    <a:pt x="700" y="7873"/>
                    <a:pt x="761" y="7873"/>
                    <a:pt x="791" y="7903"/>
                  </a:cubicBezTo>
                  <a:cubicBezTo>
                    <a:pt x="852" y="7903"/>
                    <a:pt x="913" y="7934"/>
                    <a:pt x="973" y="7934"/>
                  </a:cubicBezTo>
                  <a:cubicBezTo>
                    <a:pt x="1034" y="7964"/>
                    <a:pt x="1095" y="7964"/>
                    <a:pt x="1156" y="7994"/>
                  </a:cubicBezTo>
                  <a:cubicBezTo>
                    <a:pt x="1217" y="7994"/>
                    <a:pt x="1277" y="8025"/>
                    <a:pt x="1308" y="8025"/>
                  </a:cubicBezTo>
                  <a:cubicBezTo>
                    <a:pt x="1368" y="8055"/>
                    <a:pt x="1429" y="8055"/>
                    <a:pt x="1490" y="8055"/>
                  </a:cubicBezTo>
                  <a:cubicBezTo>
                    <a:pt x="1551" y="8086"/>
                    <a:pt x="1612" y="8086"/>
                    <a:pt x="1672" y="8086"/>
                  </a:cubicBezTo>
                  <a:cubicBezTo>
                    <a:pt x="1733" y="8116"/>
                    <a:pt x="1794" y="8116"/>
                    <a:pt x="1855" y="8116"/>
                  </a:cubicBezTo>
                  <a:cubicBezTo>
                    <a:pt x="1916" y="8146"/>
                    <a:pt x="1946" y="8146"/>
                    <a:pt x="2007" y="8146"/>
                  </a:cubicBezTo>
                  <a:cubicBezTo>
                    <a:pt x="2068" y="8146"/>
                    <a:pt x="2159" y="8177"/>
                    <a:pt x="2220" y="8177"/>
                  </a:cubicBezTo>
                  <a:lnTo>
                    <a:pt x="2372" y="8177"/>
                  </a:lnTo>
                  <a:cubicBezTo>
                    <a:pt x="2463" y="8207"/>
                    <a:pt x="2584" y="8207"/>
                    <a:pt x="2706" y="8207"/>
                  </a:cubicBezTo>
                  <a:lnTo>
                    <a:pt x="3679" y="8207"/>
                  </a:lnTo>
                  <a:cubicBezTo>
                    <a:pt x="3922" y="8237"/>
                    <a:pt x="4195" y="8268"/>
                    <a:pt x="4438" y="8329"/>
                  </a:cubicBezTo>
                  <a:lnTo>
                    <a:pt x="7174" y="8785"/>
                  </a:lnTo>
                  <a:cubicBezTo>
                    <a:pt x="7539" y="8845"/>
                    <a:pt x="7904" y="8906"/>
                    <a:pt x="8268" y="8997"/>
                  </a:cubicBezTo>
                  <a:cubicBezTo>
                    <a:pt x="8329" y="9028"/>
                    <a:pt x="8390" y="9028"/>
                    <a:pt x="8451" y="9058"/>
                  </a:cubicBezTo>
                  <a:lnTo>
                    <a:pt x="8511" y="9089"/>
                  </a:lnTo>
                  <a:cubicBezTo>
                    <a:pt x="8633" y="9119"/>
                    <a:pt x="8755" y="9180"/>
                    <a:pt x="8876" y="9210"/>
                  </a:cubicBezTo>
                  <a:lnTo>
                    <a:pt x="9484" y="6839"/>
                  </a:lnTo>
                  <a:cubicBezTo>
                    <a:pt x="9515" y="6718"/>
                    <a:pt x="9545" y="6596"/>
                    <a:pt x="9606" y="6475"/>
                  </a:cubicBezTo>
                  <a:cubicBezTo>
                    <a:pt x="9636" y="6414"/>
                    <a:pt x="9667" y="6353"/>
                    <a:pt x="9697" y="6323"/>
                  </a:cubicBezTo>
                  <a:cubicBezTo>
                    <a:pt x="9758" y="6262"/>
                    <a:pt x="9788" y="6201"/>
                    <a:pt x="9818" y="6110"/>
                  </a:cubicBezTo>
                  <a:cubicBezTo>
                    <a:pt x="9910" y="5927"/>
                    <a:pt x="9879" y="5684"/>
                    <a:pt x="9879" y="5441"/>
                  </a:cubicBezTo>
                  <a:cubicBezTo>
                    <a:pt x="9849" y="5289"/>
                    <a:pt x="9818" y="5107"/>
                    <a:pt x="9849" y="4924"/>
                  </a:cubicBezTo>
                  <a:cubicBezTo>
                    <a:pt x="9910" y="4499"/>
                    <a:pt x="10214" y="4164"/>
                    <a:pt x="10518" y="3861"/>
                  </a:cubicBezTo>
                  <a:cubicBezTo>
                    <a:pt x="10730" y="3648"/>
                    <a:pt x="10943" y="3435"/>
                    <a:pt x="10974" y="3161"/>
                  </a:cubicBezTo>
                  <a:cubicBezTo>
                    <a:pt x="11004" y="2949"/>
                    <a:pt x="10913" y="2736"/>
                    <a:pt x="10791" y="2493"/>
                  </a:cubicBezTo>
                  <a:cubicBezTo>
                    <a:pt x="10761" y="2462"/>
                    <a:pt x="10730" y="2432"/>
                    <a:pt x="10730" y="2371"/>
                  </a:cubicBezTo>
                  <a:lnTo>
                    <a:pt x="10670" y="2371"/>
                  </a:lnTo>
                  <a:cubicBezTo>
                    <a:pt x="10639" y="2341"/>
                    <a:pt x="10609" y="2310"/>
                    <a:pt x="10578" y="2280"/>
                  </a:cubicBezTo>
                  <a:lnTo>
                    <a:pt x="10518" y="2280"/>
                  </a:lnTo>
                  <a:cubicBezTo>
                    <a:pt x="10487" y="2250"/>
                    <a:pt x="10457" y="2250"/>
                    <a:pt x="10396" y="2219"/>
                  </a:cubicBezTo>
                  <a:lnTo>
                    <a:pt x="10366" y="2219"/>
                  </a:lnTo>
                  <a:cubicBezTo>
                    <a:pt x="10335" y="2219"/>
                    <a:pt x="10274" y="2189"/>
                    <a:pt x="10244" y="2189"/>
                  </a:cubicBezTo>
                  <a:lnTo>
                    <a:pt x="10214" y="2189"/>
                  </a:lnTo>
                  <a:lnTo>
                    <a:pt x="10062" y="2158"/>
                  </a:lnTo>
                  <a:cubicBezTo>
                    <a:pt x="9991" y="2148"/>
                    <a:pt x="9916" y="2145"/>
                    <a:pt x="9841" y="2145"/>
                  </a:cubicBezTo>
                  <a:cubicBezTo>
                    <a:pt x="9690" y="2145"/>
                    <a:pt x="9535" y="2158"/>
                    <a:pt x="9393" y="2158"/>
                  </a:cubicBezTo>
                  <a:lnTo>
                    <a:pt x="9028" y="2158"/>
                  </a:lnTo>
                  <a:cubicBezTo>
                    <a:pt x="8971" y="2167"/>
                    <a:pt x="8914" y="2170"/>
                    <a:pt x="8858" y="2170"/>
                  </a:cubicBezTo>
                  <a:cubicBezTo>
                    <a:pt x="8704" y="2170"/>
                    <a:pt x="8554" y="2142"/>
                    <a:pt x="8420" y="2098"/>
                  </a:cubicBezTo>
                  <a:cubicBezTo>
                    <a:pt x="8238" y="2067"/>
                    <a:pt x="8086" y="1976"/>
                    <a:pt x="7934" y="1885"/>
                  </a:cubicBezTo>
                  <a:cubicBezTo>
                    <a:pt x="7782" y="1794"/>
                    <a:pt x="7630" y="1702"/>
                    <a:pt x="7478" y="1672"/>
                  </a:cubicBezTo>
                  <a:cubicBezTo>
                    <a:pt x="7204" y="1611"/>
                    <a:pt x="7022" y="1611"/>
                    <a:pt x="6749" y="1611"/>
                  </a:cubicBezTo>
                  <a:lnTo>
                    <a:pt x="6718" y="1611"/>
                  </a:lnTo>
                  <a:cubicBezTo>
                    <a:pt x="6414" y="1611"/>
                    <a:pt x="6080" y="1581"/>
                    <a:pt x="5776" y="1581"/>
                  </a:cubicBezTo>
                  <a:cubicBezTo>
                    <a:pt x="5654" y="1581"/>
                    <a:pt x="5533" y="1550"/>
                    <a:pt x="5381" y="1550"/>
                  </a:cubicBezTo>
                  <a:cubicBezTo>
                    <a:pt x="5138" y="1550"/>
                    <a:pt x="4986" y="1581"/>
                    <a:pt x="4803" y="1642"/>
                  </a:cubicBezTo>
                  <a:cubicBezTo>
                    <a:pt x="4682" y="1672"/>
                    <a:pt x="4560" y="1702"/>
                    <a:pt x="4408" y="1733"/>
                  </a:cubicBezTo>
                  <a:cubicBezTo>
                    <a:pt x="4370" y="1737"/>
                    <a:pt x="4334" y="1739"/>
                    <a:pt x="4300" y="1739"/>
                  </a:cubicBezTo>
                  <a:cubicBezTo>
                    <a:pt x="3840" y="1739"/>
                    <a:pt x="3701" y="1371"/>
                    <a:pt x="3587" y="1003"/>
                  </a:cubicBezTo>
                  <a:cubicBezTo>
                    <a:pt x="3466" y="699"/>
                    <a:pt x="3344" y="395"/>
                    <a:pt x="3071" y="274"/>
                  </a:cubicBezTo>
                  <a:cubicBezTo>
                    <a:pt x="2827" y="183"/>
                    <a:pt x="2372" y="122"/>
                    <a:pt x="2037" y="61"/>
                  </a:cubicBezTo>
                  <a:cubicBezTo>
                    <a:pt x="1946" y="31"/>
                    <a:pt x="1855" y="31"/>
                    <a:pt x="1794" y="31"/>
                  </a:cubicBezTo>
                  <a:cubicBezTo>
                    <a:pt x="1703" y="0"/>
                    <a:pt x="1612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1780282" y="1877169"/>
              <a:ext cx="493223" cy="315236"/>
            </a:xfrm>
            <a:custGeom>
              <a:avLst/>
              <a:gdLst/>
              <a:ahLst/>
              <a:cxnLst/>
              <a:rect l="l" t="t" r="r" b="b"/>
              <a:pathLst>
                <a:path w="9940" h="6353" extrusionOk="0">
                  <a:moveTo>
                    <a:pt x="213" y="0"/>
                  </a:moveTo>
                  <a:lnTo>
                    <a:pt x="152" y="1307"/>
                  </a:lnTo>
                  <a:lnTo>
                    <a:pt x="122" y="1793"/>
                  </a:lnTo>
                  <a:cubicBezTo>
                    <a:pt x="122" y="1885"/>
                    <a:pt x="122" y="1976"/>
                    <a:pt x="122" y="2067"/>
                  </a:cubicBezTo>
                  <a:cubicBezTo>
                    <a:pt x="122" y="2128"/>
                    <a:pt x="152" y="2189"/>
                    <a:pt x="152" y="2280"/>
                  </a:cubicBezTo>
                  <a:cubicBezTo>
                    <a:pt x="152" y="2371"/>
                    <a:pt x="152" y="2492"/>
                    <a:pt x="152" y="2584"/>
                  </a:cubicBezTo>
                  <a:cubicBezTo>
                    <a:pt x="152" y="2644"/>
                    <a:pt x="152" y="2705"/>
                    <a:pt x="152" y="2766"/>
                  </a:cubicBezTo>
                  <a:cubicBezTo>
                    <a:pt x="152" y="2888"/>
                    <a:pt x="152" y="3009"/>
                    <a:pt x="122" y="3131"/>
                  </a:cubicBezTo>
                  <a:cubicBezTo>
                    <a:pt x="152" y="3192"/>
                    <a:pt x="152" y="3252"/>
                    <a:pt x="122" y="3283"/>
                  </a:cubicBezTo>
                  <a:cubicBezTo>
                    <a:pt x="122" y="3465"/>
                    <a:pt x="122" y="3617"/>
                    <a:pt x="91" y="3769"/>
                  </a:cubicBezTo>
                  <a:lnTo>
                    <a:pt x="0" y="5258"/>
                  </a:lnTo>
                  <a:cubicBezTo>
                    <a:pt x="956" y="5418"/>
                    <a:pt x="1911" y="5507"/>
                    <a:pt x="2866" y="5507"/>
                  </a:cubicBezTo>
                  <a:cubicBezTo>
                    <a:pt x="3005" y="5507"/>
                    <a:pt x="3144" y="5505"/>
                    <a:pt x="3283" y="5502"/>
                  </a:cubicBezTo>
                  <a:cubicBezTo>
                    <a:pt x="3709" y="5502"/>
                    <a:pt x="4134" y="5502"/>
                    <a:pt x="4529" y="5471"/>
                  </a:cubicBezTo>
                  <a:cubicBezTo>
                    <a:pt x="5000" y="5456"/>
                    <a:pt x="5472" y="5441"/>
                    <a:pt x="5939" y="5441"/>
                  </a:cubicBezTo>
                  <a:cubicBezTo>
                    <a:pt x="6406" y="5441"/>
                    <a:pt x="6870" y="5456"/>
                    <a:pt x="7326" y="5502"/>
                  </a:cubicBezTo>
                  <a:lnTo>
                    <a:pt x="7386" y="5502"/>
                  </a:lnTo>
                  <a:lnTo>
                    <a:pt x="7386" y="5532"/>
                  </a:lnTo>
                  <a:cubicBezTo>
                    <a:pt x="7478" y="5714"/>
                    <a:pt x="7538" y="5866"/>
                    <a:pt x="7660" y="5958"/>
                  </a:cubicBezTo>
                  <a:cubicBezTo>
                    <a:pt x="7751" y="6018"/>
                    <a:pt x="7842" y="6018"/>
                    <a:pt x="7934" y="6018"/>
                  </a:cubicBezTo>
                  <a:cubicBezTo>
                    <a:pt x="7994" y="5988"/>
                    <a:pt x="8055" y="5988"/>
                    <a:pt x="8086" y="5927"/>
                  </a:cubicBezTo>
                  <a:lnTo>
                    <a:pt x="8116" y="5897"/>
                  </a:lnTo>
                  <a:lnTo>
                    <a:pt x="8146" y="5806"/>
                  </a:lnTo>
                  <a:lnTo>
                    <a:pt x="8238" y="5745"/>
                  </a:lnTo>
                  <a:lnTo>
                    <a:pt x="8268" y="5745"/>
                  </a:lnTo>
                  <a:lnTo>
                    <a:pt x="8329" y="5714"/>
                  </a:lnTo>
                  <a:lnTo>
                    <a:pt x="8389" y="5745"/>
                  </a:lnTo>
                  <a:lnTo>
                    <a:pt x="8420" y="5745"/>
                  </a:lnTo>
                  <a:lnTo>
                    <a:pt x="8511" y="5775"/>
                  </a:lnTo>
                  <a:cubicBezTo>
                    <a:pt x="8572" y="5806"/>
                    <a:pt x="8602" y="5836"/>
                    <a:pt x="8633" y="5897"/>
                  </a:cubicBezTo>
                  <a:lnTo>
                    <a:pt x="8724" y="5958"/>
                  </a:lnTo>
                  <a:cubicBezTo>
                    <a:pt x="8845" y="6049"/>
                    <a:pt x="8967" y="6079"/>
                    <a:pt x="9119" y="6110"/>
                  </a:cubicBezTo>
                  <a:cubicBezTo>
                    <a:pt x="9180" y="6110"/>
                    <a:pt x="9241" y="6140"/>
                    <a:pt x="9301" y="6170"/>
                  </a:cubicBezTo>
                  <a:cubicBezTo>
                    <a:pt x="9423" y="6201"/>
                    <a:pt x="9545" y="6262"/>
                    <a:pt x="9666" y="6322"/>
                  </a:cubicBezTo>
                  <a:lnTo>
                    <a:pt x="9697" y="6353"/>
                  </a:lnTo>
                  <a:lnTo>
                    <a:pt x="9697" y="6262"/>
                  </a:lnTo>
                  <a:cubicBezTo>
                    <a:pt x="9727" y="6170"/>
                    <a:pt x="9788" y="6079"/>
                    <a:pt x="9818" y="6018"/>
                  </a:cubicBezTo>
                  <a:cubicBezTo>
                    <a:pt x="9848" y="5958"/>
                    <a:pt x="9909" y="5897"/>
                    <a:pt x="9909" y="5836"/>
                  </a:cubicBezTo>
                  <a:cubicBezTo>
                    <a:pt x="9940" y="5714"/>
                    <a:pt x="9879" y="5593"/>
                    <a:pt x="9788" y="5471"/>
                  </a:cubicBezTo>
                  <a:lnTo>
                    <a:pt x="9727" y="5319"/>
                  </a:lnTo>
                  <a:cubicBezTo>
                    <a:pt x="9727" y="5289"/>
                    <a:pt x="9697" y="5258"/>
                    <a:pt x="9697" y="5198"/>
                  </a:cubicBezTo>
                  <a:lnTo>
                    <a:pt x="9727" y="5106"/>
                  </a:lnTo>
                  <a:lnTo>
                    <a:pt x="9727" y="5015"/>
                  </a:lnTo>
                  <a:lnTo>
                    <a:pt x="9757" y="4954"/>
                  </a:lnTo>
                  <a:cubicBezTo>
                    <a:pt x="9757" y="4894"/>
                    <a:pt x="9788" y="4863"/>
                    <a:pt x="9788" y="4833"/>
                  </a:cubicBezTo>
                  <a:lnTo>
                    <a:pt x="9818" y="4772"/>
                  </a:lnTo>
                  <a:cubicBezTo>
                    <a:pt x="9848" y="4742"/>
                    <a:pt x="9879" y="4711"/>
                    <a:pt x="9879" y="4681"/>
                  </a:cubicBezTo>
                  <a:lnTo>
                    <a:pt x="9879" y="4620"/>
                  </a:lnTo>
                  <a:lnTo>
                    <a:pt x="9879" y="4347"/>
                  </a:lnTo>
                  <a:lnTo>
                    <a:pt x="9879" y="4255"/>
                  </a:lnTo>
                  <a:cubicBezTo>
                    <a:pt x="9879" y="4164"/>
                    <a:pt x="9879" y="4073"/>
                    <a:pt x="9879" y="3982"/>
                  </a:cubicBezTo>
                  <a:cubicBezTo>
                    <a:pt x="9879" y="3951"/>
                    <a:pt x="9879" y="3921"/>
                    <a:pt x="9879" y="3891"/>
                  </a:cubicBezTo>
                  <a:cubicBezTo>
                    <a:pt x="9879" y="3799"/>
                    <a:pt x="9879" y="3708"/>
                    <a:pt x="9879" y="3647"/>
                  </a:cubicBezTo>
                  <a:cubicBezTo>
                    <a:pt x="9879" y="3526"/>
                    <a:pt x="9848" y="3404"/>
                    <a:pt x="9848" y="3313"/>
                  </a:cubicBezTo>
                  <a:cubicBezTo>
                    <a:pt x="9848" y="3131"/>
                    <a:pt x="9848" y="2948"/>
                    <a:pt x="9848" y="2736"/>
                  </a:cubicBezTo>
                  <a:cubicBezTo>
                    <a:pt x="9879" y="2310"/>
                    <a:pt x="9879" y="1854"/>
                    <a:pt x="9697" y="1581"/>
                  </a:cubicBezTo>
                  <a:cubicBezTo>
                    <a:pt x="9605" y="1459"/>
                    <a:pt x="9545" y="1398"/>
                    <a:pt x="9453" y="1337"/>
                  </a:cubicBezTo>
                  <a:cubicBezTo>
                    <a:pt x="9271" y="1185"/>
                    <a:pt x="9210" y="1094"/>
                    <a:pt x="9393" y="699"/>
                  </a:cubicBezTo>
                  <a:cubicBezTo>
                    <a:pt x="9423" y="638"/>
                    <a:pt x="9453" y="578"/>
                    <a:pt x="9484" y="547"/>
                  </a:cubicBezTo>
                  <a:cubicBezTo>
                    <a:pt x="9545" y="456"/>
                    <a:pt x="9575" y="426"/>
                    <a:pt x="9545" y="243"/>
                  </a:cubicBezTo>
                  <a:lnTo>
                    <a:pt x="9545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2324768" y="2382407"/>
              <a:ext cx="488707" cy="407281"/>
            </a:xfrm>
            <a:custGeom>
              <a:avLst/>
              <a:gdLst/>
              <a:ahLst/>
              <a:cxnLst/>
              <a:rect l="l" t="t" r="r" b="b"/>
              <a:pathLst>
                <a:path w="9849" h="8208" extrusionOk="0">
                  <a:moveTo>
                    <a:pt x="6079" y="1"/>
                  </a:moveTo>
                  <a:cubicBezTo>
                    <a:pt x="6018" y="31"/>
                    <a:pt x="5958" y="61"/>
                    <a:pt x="5866" y="61"/>
                  </a:cubicBezTo>
                  <a:lnTo>
                    <a:pt x="334" y="61"/>
                  </a:lnTo>
                  <a:cubicBezTo>
                    <a:pt x="274" y="31"/>
                    <a:pt x="213" y="31"/>
                    <a:pt x="183" y="31"/>
                  </a:cubicBezTo>
                  <a:lnTo>
                    <a:pt x="0" y="31"/>
                  </a:lnTo>
                  <a:cubicBezTo>
                    <a:pt x="0" y="92"/>
                    <a:pt x="31" y="153"/>
                    <a:pt x="31" y="213"/>
                  </a:cubicBezTo>
                  <a:lnTo>
                    <a:pt x="152" y="487"/>
                  </a:lnTo>
                  <a:lnTo>
                    <a:pt x="183" y="578"/>
                  </a:lnTo>
                  <a:lnTo>
                    <a:pt x="243" y="608"/>
                  </a:lnTo>
                  <a:lnTo>
                    <a:pt x="304" y="639"/>
                  </a:lnTo>
                  <a:cubicBezTo>
                    <a:pt x="334" y="669"/>
                    <a:pt x="365" y="700"/>
                    <a:pt x="365" y="760"/>
                  </a:cubicBezTo>
                  <a:lnTo>
                    <a:pt x="669" y="882"/>
                  </a:lnTo>
                  <a:cubicBezTo>
                    <a:pt x="699" y="882"/>
                    <a:pt x="760" y="912"/>
                    <a:pt x="790" y="973"/>
                  </a:cubicBezTo>
                  <a:cubicBezTo>
                    <a:pt x="821" y="1004"/>
                    <a:pt x="790" y="1064"/>
                    <a:pt x="790" y="1125"/>
                  </a:cubicBezTo>
                  <a:lnTo>
                    <a:pt x="790" y="1186"/>
                  </a:lnTo>
                  <a:cubicBezTo>
                    <a:pt x="790" y="1216"/>
                    <a:pt x="851" y="1247"/>
                    <a:pt x="973" y="1247"/>
                  </a:cubicBezTo>
                  <a:cubicBezTo>
                    <a:pt x="1034" y="1247"/>
                    <a:pt x="1125" y="1277"/>
                    <a:pt x="1186" y="1308"/>
                  </a:cubicBezTo>
                  <a:cubicBezTo>
                    <a:pt x="1246" y="1338"/>
                    <a:pt x="1307" y="1399"/>
                    <a:pt x="1307" y="1460"/>
                  </a:cubicBezTo>
                  <a:cubicBezTo>
                    <a:pt x="1338" y="1551"/>
                    <a:pt x="1338" y="1642"/>
                    <a:pt x="1307" y="1703"/>
                  </a:cubicBezTo>
                  <a:cubicBezTo>
                    <a:pt x="1277" y="1733"/>
                    <a:pt x="1246" y="1794"/>
                    <a:pt x="1186" y="1824"/>
                  </a:cubicBezTo>
                  <a:lnTo>
                    <a:pt x="1125" y="1885"/>
                  </a:lnTo>
                  <a:cubicBezTo>
                    <a:pt x="1034" y="2007"/>
                    <a:pt x="1094" y="2219"/>
                    <a:pt x="1216" y="2341"/>
                  </a:cubicBezTo>
                  <a:cubicBezTo>
                    <a:pt x="1277" y="2402"/>
                    <a:pt x="1338" y="2432"/>
                    <a:pt x="1398" y="2493"/>
                  </a:cubicBezTo>
                  <a:cubicBezTo>
                    <a:pt x="1490" y="2584"/>
                    <a:pt x="1581" y="2675"/>
                    <a:pt x="1641" y="2767"/>
                  </a:cubicBezTo>
                  <a:cubicBezTo>
                    <a:pt x="1763" y="2949"/>
                    <a:pt x="1793" y="3192"/>
                    <a:pt x="1824" y="3374"/>
                  </a:cubicBezTo>
                  <a:cubicBezTo>
                    <a:pt x="1854" y="3709"/>
                    <a:pt x="1885" y="4074"/>
                    <a:pt x="1915" y="4469"/>
                  </a:cubicBezTo>
                  <a:cubicBezTo>
                    <a:pt x="1945" y="4621"/>
                    <a:pt x="1945" y="4803"/>
                    <a:pt x="1976" y="4985"/>
                  </a:cubicBezTo>
                  <a:cubicBezTo>
                    <a:pt x="1976" y="5107"/>
                    <a:pt x="1976" y="5198"/>
                    <a:pt x="2006" y="5289"/>
                  </a:cubicBezTo>
                  <a:cubicBezTo>
                    <a:pt x="2006" y="5472"/>
                    <a:pt x="2006" y="5654"/>
                    <a:pt x="2006" y="5836"/>
                  </a:cubicBezTo>
                  <a:cubicBezTo>
                    <a:pt x="2006" y="5958"/>
                    <a:pt x="2006" y="6049"/>
                    <a:pt x="2006" y="6140"/>
                  </a:cubicBezTo>
                  <a:lnTo>
                    <a:pt x="2006" y="6232"/>
                  </a:lnTo>
                  <a:lnTo>
                    <a:pt x="2006" y="6292"/>
                  </a:lnTo>
                  <a:lnTo>
                    <a:pt x="2006" y="6353"/>
                  </a:lnTo>
                  <a:cubicBezTo>
                    <a:pt x="2006" y="6536"/>
                    <a:pt x="2006" y="6718"/>
                    <a:pt x="2006" y="6900"/>
                  </a:cubicBezTo>
                  <a:lnTo>
                    <a:pt x="2006" y="6961"/>
                  </a:lnTo>
                  <a:cubicBezTo>
                    <a:pt x="2067" y="6900"/>
                    <a:pt x="2128" y="6870"/>
                    <a:pt x="2219" y="6870"/>
                  </a:cubicBezTo>
                  <a:lnTo>
                    <a:pt x="2249" y="6992"/>
                  </a:lnTo>
                  <a:cubicBezTo>
                    <a:pt x="2128" y="7022"/>
                    <a:pt x="2037" y="7083"/>
                    <a:pt x="1976" y="7143"/>
                  </a:cubicBezTo>
                  <a:lnTo>
                    <a:pt x="1976" y="7204"/>
                  </a:lnTo>
                  <a:lnTo>
                    <a:pt x="1976" y="7265"/>
                  </a:lnTo>
                  <a:cubicBezTo>
                    <a:pt x="2290" y="7293"/>
                    <a:pt x="2610" y="7304"/>
                    <a:pt x="2932" y="7304"/>
                  </a:cubicBezTo>
                  <a:cubicBezTo>
                    <a:pt x="3671" y="7304"/>
                    <a:pt x="4427" y="7247"/>
                    <a:pt x="5167" y="7204"/>
                  </a:cubicBezTo>
                  <a:cubicBezTo>
                    <a:pt x="5441" y="7174"/>
                    <a:pt x="5745" y="7143"/>
                    <a:pt x="6049" y="7143"/>
                  </a:cubicBezTo>
                  <a:cubicBezTo>
                    <a:pt x="6140" y="7143"/>
                    <a:pt x="6231" y="7143"/>
                    <a:pt x="6322" y="7113"/>
                  </a:cubicBezTo>
                  <a:cubicBezTo>
                    <a:pt x="6657" y="7113"/>
                    <a:pt x="6961" y="7083"/>
                    <a:pt x="7295" y="7083"/>
                  </a:cubicBezTo>
                  <a:lnTo>
                    <a:pt x="7325" y="7083"/>
                  </a:lnTo>
                  <a:cubicBezTo>
                    <a:pt x="7538" y="7083"/>
                    <a:pt x="7751" y="7113"/>
                    <a:pt x="7964" y="7113"/>
                  </a:cubicBezTo>
                  <a:cubicBezTo>
                    <a:pt x="8116" y="7113"/>
                    <a:pt x="8298" y="7143"/>
                    <a:pt x="8450" y="7235"/>
                  </a:cubicBezTo>
                  <a:lnTo>
                    <a:pt x="8511" y="7265"/>
                  </a:lnTo>
                  <a:lnTo>
                    <a:pt x="8481" y="7326"/>
                  </a:lnTo>
                  <a:cubicBezTo>
                    <a:pt x="8450" y="7417"/>
                    <a:pt x="8420" y="7569"/>
                    <a:pt x="8389" y="7691"/>
                  </a:cubicBezTo>
                  <a:cubicBezTo>
                    <a:pt x="8359" y="7812"/>
                    <a:pt x="8329" y="7964"/>
                    <a:pt x="8298" y="8086"/>
                  </a:cubicBezTo>
                  <a:cubicBezTo>
                    <a:pt x="8298" y="8116"/>
                    <a:pt x="8268" y="8147"/>
                    <a:pt x="8298" y="8147"/>
                  </a:cubicBezTo>
                  <a:cubicBezTo>
                    <a:pt x="8298" y="8147"/>
                    <a:pt x="8298" y="8177"/>
                    <a:pt x="8359" y="8177"/>
                  </a:cubicBezTo>
                  <a:lnTo>
                    <a:pt x="8815" y="8177"/>
                  </a:lnTo>
                  <a:lnTo>
                    <a:pt x="8936" y="8207"/>
                  </a:lnTo>
                  <a:lnTo>
                    <a:pt x="9088" y="7599"/>
                  </a:lnTo>
                  <a:cubicBezTo>
                    <a:pt x="9119" y="7478"/>
                    <a:pt x="9149" y="7326"/>
                    <a:pt x="9271" y="7235"/>
                  </a:cubicBezTo>
                  <a:cubicBezTo>
                    <a:pt x="9301" y="7204"/>
                    <a:pt x="9362" y="7174"/>
                    <a:pt x="9423" y="7174"/>
                  </a:cubicBezTo>
                  <a:lnTo>
                    <a:pt x="9514" y="7113"/>
                  </a:lnTo>
                  <a:cubicBezTo>
                    <a:pt x="9575" y="7113"/>
                    <a:pt x="9605" y="7052"/>
                    <a:pt x="9636" y="7022"/>
                  </a:cubicBezTo>
                  <a:cubicBezTo>
                    <a:pt x="9666" y="6992"/>
                    <a:pt x="9696" y="6931"/>
                    <a:pt x="9727" y="6870"/>
                  </a:cubicBezTo>
                  <a:lnTo>
                    <a:pt x="9757" y="6779"/>
                  </a:lnTo>
                  <a:lnTo>
                    <a:pt x="9788" y="6688"/>
                  </a:lnTo>
                  <a:cubicBezTo>
                    <a:pt x="9818" y="6627"/>
                    <a:pt x="9818" y="6566"/>
                    <a:pt x="9818" y="6505"/>
                  </a:cubicBezTo>
                  <a:cubicBezTo>
                    <a:pt x="9848" y="6384"/>
                    <a:pt x="9848" y="6262"/>
                    <a:pt x="9818" y="6171"/>
                  </a:cubicBezTo>
                  <a:cubicBezTo>
                    <a:pt x="9757" y="6080"/>
                    <a:pt x="9636" y="6049"/>
                    <a:pt x="9514" y="6019"/>
                  </a:cubicBezTo>
                  <a:cubicBezTo>
                    <a:pt x="9453" y="5988"/>
                    <a:pt x="9392" y="5988"/>
                    <a:pt x="9362" y="5958"/>
                  </a:cubicBezTo>
                  <a:lnTo>
                    <a:pt x="9271" y="5928"/>
                  </a:lnTo>
                  <a:lnTo>
                    <a:pt x="9240" y="5897"/>
                  </a:lnTo>
                  <a:lnTo>
                    <a:pt x="9180" y="5836"/>
                  </a:lnTo>
                  <a:lnTo>
                    <a:pt x="9119" y="5776"/>
                  </a:lnTo>
                  <a:cubicBezTo>
                    <a:pt x="9058" y="5624"/>
                    <a:pt x="9028" y="5472"/>
                    <a:pt x="8997" y="5289"/>
                  </a:cubicBezTo>
                  <a:cubicBezTo>
                    <a:pt x="8997" y="5137"/>
                    <a:pt x="8967" y="4985"/>
                    <a:pt x="8906" y="4864"/>
                  </a:cubicBezTo>
                  <a:cubicBezTo>
                    <a:pt x="8784" y="4681"/>
                    <a:pt x="8602" y="4621"/>
                    <a:pt x="8389" y="4560"/>
                  </a:cubicBezTo>
                  <a:lnTo>
                    <a:pt x="8237" y="4499"/>
                  </a:lnTo>
                  <a:cubicBezTo>
                    <a:pt x="7964" y="4377"/>
                    <a:pt x="7690" y="4104"/>
                    <a:pt x="7781" y="3830"/>
                  </a:cubicBezTo>
                  <a:cubicBezTo>
                    <a:pt x="7781" y="3770"/>
                    <a:pt x="7812" y="3709"/>
                    <a:pt x="7842" y="3648"/>
                  </a:cubicBezTo>
                  <a:cubicBezTo>
                    <a:pt x="7873" y="3587"/>
                    <a:pt x="7903" y="3526"/>
                    <a:pt x="7903" y="3466"/>
                  </a:cubicBezTo>
                  <a:lnTo>
                    <a:pt x="7873" y="3405"/>
                  </a:lnTo>
                  <a:lnTo>
                    <a:pt x="7933" y="3374"/>
                  </a:lnTo>
                  <a:lnTo>
                    <a:pt x="7933" y="3344"/>
                  </a:lnTo>
                  <a:cubicBezTo>
                    <a:pt x="7933" y="3314"/>
                    <a:pt x="7903" y="3283"/>
                    <a:pt x="7903" y="3253"/>
                  </a:cubicBezTo>
                  <a:cubicBezTo>
                    <a:pt x="7903" y="2979"/>
                    <a:pt x="7903" y="2675"/>
                    <a:pt x="7721" y="2554"/>
                  </a:cubicBezTo>
                  <a:cubicBezTo>
                    <a:pt x="7660" y="2523"/>
                    <a:pt x="7629" y="2493"/>
                    <a:pt x="7599" y="2463"/>
                  </a:cubicBezTo>
                  <a:cubicBezTo>
                    <a:pt x="7538" y="2432"/>
                    <a:pt x="7477" y="2402"/>
                    <a:pt x="7447" y="2371"/>
                  </a:cubicBezTo>
                  <a:cubicBezTo>
                    <a:pt x="7325" y="2280"/>
                    <a:pt x="7295" y="2189"/>
                    <a:pt x="7234" y="2067"/>
                  </a:cubicBezTo>
                  <a:cubicBezTo>
                    <a:pt x="7204" y="2007"/>
                    <a:pt x="7174" y="1946"/>
                    <a:pt x="7143" y="1915"/>
                  </a:cubicBezTo>
                  <a:cubicBezTo>
                    <a:pt x="7082" y="1824"/>
                    <a:pt x="6991" y="1733"/>
                    <a:pt x="6870" y="1642"/>
                  </a:cubicBezTo>
                  <a:cubicBezTo>
                    <a:pt x="6718" y="1520"/>
                    <a:pt x="6566" y="1368"/>
                    <a:pt x="6535" y="1156"/>
                  </a:cubicBezTo>
                  <a:cubicBezTo>
                    <a:pt x="6505" y="1095"/>
                    <a:pt x="6505" y="1034"/>
                    <a:pt x="6505" y="973"/>
                  </a:cubicBezTo>
                  <a:cubicBezTo>
                    <a:pt x="6505" y="912"/>
                    <a:pt x="6505" y="852"/>
                    <a:pt x="6505" y="791"/>
                  </a:cubicBezTo>
                  <a:cubicBezTo>
                    <a:pt x="6474" y="730"/>
                    <a:pt x="6444" y="669"/>
                    <a:pt x="6383" y="639"/>
                  </a:cubicBezTo>
                  <a:cubicBezTo>
                    <a:pt x="6353" y="578"/>
                    <a:pt x="6322" y="517"/>
                    <a:pt x="6292" y="487"/>
                  </a:cubicBezTo>
                  <a:cubicBezTo>
                    <a:pt x="6262" y="426"/>
                    <a:pt x="6231" y="335"/>
                    <a:pt x="6231" y="274"/>
                  </a:cubicBezTo>
                  <a:cubicBezTo>
                    <a:pt x="6201" y="244"/>
                    <a:pt x="6201" y="213"/>
                    <a:pt x="6201" y="183"/>
                  </a:cubicBezTo>
                  <a:cubicBezTo>
                    <a:pt x="6170" y="122"/>
                    <a:pt x="6140" y="92"/>
                    <a:pt x="6110" y="31"/>
                  </a:cubicBezTo>
                  <a:lnTo>
                    <a:pt x="607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2928053" y="1882379"/>
              <a:ext cx="280551" cy="344710"/>
            </a:xfrm>
            <a:custGeom>
              <a:avLst/>
              <a:gdLst/>
              <a:ahLst/>
              <a:cxnLst/>
              <a:rect l="l" t="t" r="r" b="b"/>
              <a:pathLst>
                <a:path w="5654" h="6947" extrusionOk="0">
                  <a:moveTo>
                    <a:pt x="2261" y="0"/>
                  </a:moveTo>
                  <a:cubicBezTo>
                    <a:pt x="2064" y="0"/>
                    <a:pt x="1875" y="40"/>
                    <a:pt x="1763" y="138"/>
                  </a:cubicBezTo>
                  <a:cubicBezTo>
                    <a:pt x="1611" y="260"/>
                    <a:pt x="1611" y="442"/>
                    <a:pt x="1581" y="625"/>
                  </a:cubicBezTo>
                  <a:cubicBezTo>
                    <a:pt x="1551" y="868"/>
                    <a:pt x="1490" y="1172"/>
                    <a:pt x="1034" y="1232"/>
                  </a:cubicBezTo>
                  <a:cubicBezTo>
                    <a:pt x="980" y="1241"/>
                    <a:pt x="932" y="1245"/>
                    <a:pt x="888" y="1245"/>
                  </a:cubicBezTo>
                  <a:cubicBezTo>
                    <a:pt x="783" y="1245"/>
                    <a:pt x="703" y="1224"/>
                    <a:pt x="639" y="1202"/>
                  </a:cubicBezTo>
                  <a:cubicBezTo>
                    <a:pt x="578" y="1202"/>
                    <a:pt x="544" y="1189"/>
                    <a:pt x="519" y="1189"/>
                  </a:cubicBezTo>
                  <a:cubicBezTo>
                    <a:pt x="507" y="1189"/>
                    <a:pt x="497" y="1192"/>
                    <a:pt x="487" y="1202"/>
                  </a:cubicBezTo>
                  <a:cubicBezTo>
                    <a:pt x="426" y="1232"/>
                    <a:pt x="396" y="1324"/>
                    <a:pt x="335" y="1506"/>
                  </a:cubicBezTo>
                  <a:cubicBezTo>
                    <a:pt x="304" y="1658"/>
                    <a:pt x="304" y="1780"/>
                    <a:pt x="274" y="1932"/>
                  </a:cubicBezTo>
                  <a:cubicBezTo>
                    <a:pt x="274" y="2114"/>
                    <a:pt x="274" y="2266"/>
                    <a:pt x="213" y="2418"/>
                  </a:cubicBezTo>
                  <a:cubicBezTo>
                    <a:pt x="183" y="2509"/>
                    <a:pt x="152" y="2600"/>
                    <a:pt x="122" y="2661"/>
                  </a:cubicBezTo>
                  <a:cubicBezTo>
                    <a:pt x="61" y="2783"/>
                    <a:pt x="31" y="2904"/>
                    <a:pt x="0" y="3026"/>
                  </a:cubicBezTo>
                  <a:cubicBezTo>
                    <a:pt x="0" y="3360"/>
                    <a:pt x="183" y="3634"/>
                    <a:pt x="365" y="3938"/>
                  </a:cubicBezTo>
                  <a:cubicBezTo>
                    <a:pt x="456" y="4090"/>
                    <a:pt x="578" y="4302"/>
                    <a:pt x="669" y="4485"/>
                  </a:cubicBezTo>
                  <a:cubicBezTo>
                    <a:pt x="851" y="5093"/>
                    <a:pt x="882" y="6278"/>
                    <a:pt x="426" y="6916"/>
                  </a:cubicBezTo>
                  <a:cubicBezTo>
                    <a:pt x="608" y="6916"/>
                    <a:pt x="760" y="6916"/>
                    <a:pt x="912" y="6886"/>
                  </a:cubicBezTo>
                  <a:lnTo>
                    <a:pt x="1915" y="6886"/>
                  </a:lnTo>
                  <a:cubicBezTo>
                    <a:pt x="2219" y="6886"/>
                    <a:pt x="2493" y="6856"/>
                    <a:pt x="2797" y="6856"/>
                  </a:cubicBezTo>
                  <a:lnTo>
                    <a:pt x="2858" y="6856"/>
                  </a:lnTo>
                  <a:lnTo>
                    <a:pt x="2858" y="6916"/>
                  </a:lnTo>
                  <a:lnTo>
                    <a:pt x="2858" y="6947"/>
                  </a:lnTo>
                  <a:cubicBezTo>
                    <a:pt x="2979" y="6916"/>
                    <a:pt x="3101" y="6886"/>
                    <a:pt x="3192" y="6856"/>
                  </a:cubicBezTo>
                  <a:cubicBezTo>
                    <a:pt x="3253" y="6856"/>
                    <a:pt x="3314" y="6856"/>
                    <a:pt x="3344" y="6825"/>
                  </a:cubicBezTo>
                  <a:cubicBezTo>
                    <a:pt x="3526" y="6795"/>
                    <a:pt x="3709" y="6764"/>
                    <a:pt x="3891" y="6704"/>
                  </a:cubicBezTo>
                  <a:cubicBezTo>
                    <a:pt x="4073" y="6673"/>
                    <a:pt x="4256" y="6612"/>
                    <a:pt x="4438" y="6552"/>
                  </a:cubicBezTo>
                  <a:cubicBezTo>
                    <a:pt x="4469" y="6552"/>
                    <a:pt x="4529" y="6521"/>
                    <a:pt x="4560" y="6521"/>
                  </a:cubicBezTo>
                  <a:cubicBezTo>
                    <a:pt x="4681" y="6460"/>
                    <a:pt x="4803" y="6430"/>
                    <a:pt x="4894" y="6400"/>
                  </a:cubicBezTo>
                  <a:cubicBezTo>
                    <a:pt x="4864" y="6278"/>
                    <a:pt x="4833" y="6157"/>
                    <a:pt x="4833" y="6005"/>
                  </a:cubicBezTo>
                  <a:cubicBezTo>
                    <a:pt x="4833" y="5944"/>
                    <a:pt x="4833" y="5883"/>
                    <a:pt x="4833" y="5822"/>
                  </a:cubicBezTo>
                  <a:cubicBezTo>
                    <a:pt x="4773" y="5366"/>
                    <a:pt x="4894" y="5214"/>
                    <a:pt x="5046" y="4971"/>
                  </a:cubicBezTo>
                  <a:cubicBezTo>
                    <a:pt x="5107" y="4880"/>
                    <a:pt x="5168" y="4819"/>
                    <a:pt x="5228" y="4698"/>
                  </a:cubicBezTo>
                  <a:lnTo>
                    <a:pt x="5289" y="4606"/>
                  </a:lnTo>
                  <a:cubicBezTo>
                    <a:pt x="5441" y="4333"/>
                    <a:pt x="5654" y="3998"/>
                    <a:pt x="5593" y="3725"/>
                  </a:cubicBezTo>
                  <a:cubicBezTo>
                    <a:pt x="5502" y="3239"/>
                    <a:pt x="5107" y="2752"/>
                    <a:pt x="4621" y="2600"/>
                  </a:cubicBezTo>
                  <a:cubicBezTo>
                    <a:pt x="4560" y="2661"/>
                    <a:pt x="4499" y="2752"/>
                    <a:pt x="4438" y="2843"/>
                  </a:cubicBezTo>
                  <a:cubicBezTo>
                    <a:pt x="4286" y="3087"/>
                    <a:pt x="4134" y="3299"/>
                    <a:pt x="3952" y="3299"/>
                  </a:cubicBezTo>
                  <a:cubicBezTo>
                    <a:pt x="3830" y="3299"/>
                    <a:pt x="3709" y="3239"/>
                    <a:pt x="3587" y="3087"/>
                  </a:cubicBezTo>
                  <a:cubicBezTo>
                    <a:pt x="3557" y="3026"/>
                    <a:pt x="3435" y="2387"/>
                    <a:pt x="3435" y="2387"/>
                  </a:cubicBezTo>
                  <a:cubicBezTo>
                    <a:pt x="3405" y="2144"/>
                    <a:pt x="3466" y="2053"/>
                    <a:pt x="3557" y="1932"/>
                  </a:cubicBezTo>
                  <a:cubicBezTo>
                    <a:pt x="3587" y="1840"/>
                    <a:pt x="3648" y="1780"/>
                    <a:pt x="3678" y="1628"/>
                  </a:cubicBezTo>
                  <a:cubicBezTo>
                    <a:pt x="3861" y="1020"/>
                    <a:pt x="3405" y="412"/>
                    <a:pt x="2888" y="138"/>
                  </a:cubicBezTo>
                  <a:cubicBezTo>
                    <a:pt x="2740" y="56"/>
                    <a:pt x="2494" y="0"/>
                    <a:pt x="2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3069819" y="2156186"/>
              <a:ext cx="306205" cy="336076"/>
            </a:xfrm>
            <a:custGeom>
              <a:avLst/>
              <a:gdLst/>
              <a:ahLst/>
              <a:cxnLst/>
              <a:rect l="l" t="t" r="r" b="b"/>
              <a:pathLst>
                <a:path w="6171" h="6773" extrusionOk="0">
                  <a:moveTo>
                    <a:pt x="5441" y="0"/>
                  </a:moveTo>
                  <a:lnTo>
                    <a:pt x="5381" y="31"/>
                  </a:lnTo>
                  <a:cubicBezTo>
                    <a:pt x="5137" y="183"/>
                    <a:pt x="4834" y="304"/>
                    <a:pt x="4560" y="395"/>
                  </a:cubicBezTo>
                  <a:cubicBezTo>
                    <a:pt x="4165" y="547"/>
                    <a:pt x="3739" y="730"/>
                    <a:pt x="3496" y="973"/>
                  </a:cubicBezTo>
                  <a:cubicBezTo>
                    <a:pt x="3319" y="1150"/>
                    <a:pt x="3003" y="1250"/>
                    <a:pt x="2720" y="1250"/>
                  </a:cubicBezTo>
                  <a:cubicBezTo>
                    <a:pt x="2564" y="1250"/>
                    <a:pt x="2418" y="1220"/>
                    <a:pt x="2311" y="1155"/>
                  </a:cubicBezTo>
                  <a:cubicBezTo>
                    <a:pt x="2219" y="1094"/>
                    <a:pt x="2128" y="1034"/>
                    <a:pt x="2098" y="973"/>
                  </a:cubicBezTo>
                  <a:cubicBezTo>
                    <a:pt x="1976" y="1034"/>
                    <a:pt x="1885" y="1064"/>
                    <a:pt x="1764" y="1094"/>
                  </a:cubicBezTo>
                  <a:cubicBezTo>
                    <a:pt x="1703" y="1125"/>
                    <a:pt x="1642" y="1125"/>
                    <a:pt x="1581" y="1155"/>
                  </a:cubicBezTo>
                  <a:cubicBezTo>
                    <a:pt x="1399" y="1216"/>
                    <a:pt x="1247" y="1277"/>
                    <a:pt x="1064" y="1307"/>
                  </a:cubicBezTo>
                  <a:lnTo>
                    <a:pt x="1004" y="1307"/>
                  </a:lnTo>
                  <a:cubicBezTo>
                    <a:pt x="852" y="1368"/>
                    <a:pt x="669" y="1398"/>
                    <a:pt x="517" y="1429"/>
                  </a:cubicBezTo>
                  <a:cubicBezTo>
                    <a:pt x="457" y="1459"/>
                    <a:pt x="396" y="1459"/>
                    <a:pt x="335" y="1490"/>
                  </a:cubicBezTo>
                  <a:cubicBezTo>
                    <a:pt x="213" y="1490"/>
                    <a:pt x="122" y="1520"/>
                    <a:pt x="1" y="1550"/>
                  </a:cubicBezTo>
                  <a:lnTo>
                    <a:pt x="183" y="2645"/>
                  </a:lnTo>
                  <a:lnTo>
                    <a:pt x="669" y="6079"/>
                  </a:lnTo>
                  <a:lnTo>
                    <a:pt x="760" y="6079"/>
                  </a:lnTo>
                  <a:lnTo>
                    <a:pt x="852" y="6049"/>
                  </a:lnTo>
                  <a:lnTo>
                    <a:pt x="1064" y="6049"/>
                  </a:lnTo>
                  <a:cubicBezTo>
                    <a:pt x="1095" y="6079"/>
                    <a:pt x="1156" y="6079"/>
                    <a:pt x="1186" y="6110"/>
                  </a:cubicBezTo>
                  <a:lnTo>
                    <a:pt x="1247" y="6110"/>
                  </a:lnTo>
                  <a:cubicBezTo>
                    <a:pt x="1277" y="6140"/>
                    <a:pt x="1338" y="6171"/>
                    <a:pt x="1368" y="6201"/>
                  </a:cubicBezTo>
                  <a:cubicBezTo>
                    <a:pt x="1460" y="6292"/>
                    <a:pt x="1490" y="6353"/>
                    <a:pt x="1551" y="6444"/>
                  </a:cubicBezTo>
                  <a:cubicBezTo>
                    <a:pt x="1581" y="6505"/>
                    <a:pt x="1581" y="6535"/>
                    <a:pt x="1612" y="6596"/>
                  </a:cubicBezTo>
                  <a:cubicBezTo>
                    <a:pt x="1687" y="6671"/>
                    <a:pt x="1782" y="6726"/>
                    <a:pt x="1865" y="6726"/>
                  </a:cubicBezTo>
                  <a:cubicBezTo>
                    <a:pt x="1882" y="6726"/>
                    <a:pt x="1899" y="6723"/>
                    <a:pt x="1916" y="6718"/>
                  </a:cubicBezTo>
                  <a:cubicBezTo>
                    <a:pt x="1946" y="6718"/>
                    <a:pt x="1976" y="6687"/>
                    <a:pt x="2037" y="6657"/>
                  </a:cubicBezTo>
                  <a:cubicBezTo>
                    <a:pt x="2068" y="6596"/>
                    <a:pt x="2128" y="6535"/>
                    <a:pt x="2219" y="6535"/>
                  </a:cubicBezTo>
                  <a:lnTo>
                    <a:pt x="2341" y="6535"/>
                  </a:lnTo>
                  <a:lnTo>
                    <a:pt x="2371" y="6566"/>
                  </a:lnTo>
                  <a:lnTo>
                    <a:pt x="2432" y="6566"/>
                  </a:lnTo>
                  <a:lnTo>
                    <a:pt x="2463" y="6596"/>
                  </a:lnTo>
                  <a:lnTo>
                    <a:pt x="2493" y="6626"/>
                  </a:lnTo>
                  <a:lnTo>
                    <a:pt x="2584" y="6657"/>
                  </a:lnTo>
                  <a:cubicBezTo>
                    <a:pt x="2650" y="6723"/>
                    <a:pt x="2716" y="6772"/>
                    <a:pt x="2759" y="6772"/>
                  </a:cubicBezTo>
                  <a:cubicBezTo>
                    <a:pt x="2775" y="6772"/>
                    <a:pt x="2789" y="6765"/>
                    <a:pt x="2797" y="6748"/>
                  </a:cubicBezTo>
                  <a:cubicBezTo>
                    <a:pt x="2827" y="6748"/>
                    <a:pt x="2858" y="6687"/>
                    <a:pt x="2888" y="6657"/>
                  </a:cubicBezTo>
                  <a:cubicBezTo>
                    <a:pt x="2919" y="6596"/>
                    <a:pt x="2949" y="6535"/>
                    <a:pt x="3010" y="6505"/>
                  </a:cubicBezTo>
                  <a:cubicBezTo>
                    <a:pt x="3054" y="6471"/>
                    <a:pt x="3099" y="6458"/>
                    <a:pt x="3142" y="6458"/>
                  </a:cubicBezTo>
                  <a:cubicBezTo>
                    <a:pt x="3217" y="6458"/>
                    <a:pt x="3286" y="6497"/>
                    <a:pt x="3344" y="6535"/>
                  </a:cubicBezTo>
                  <a:lnTo>
                    <a:pt x="3435" y="6626"/>
                  </a:lnTo>
                  <a:lnTo>
                    <a:pt x="3466" y="6626"/>
                  </a:lnTo>
                  <a:lnTo>
                    <a:pt x="3466" y="6657"/>
                  </a:lnTo>
                  <a:cubicBezTo>
                    <a:pt x="3496" y="6687"/>
                    <a:pt x="3527" y="6718"/>
                    <a:pt x="3587" y="6748"/>
                  </a:cubicBezTo>
                  <a:lnTo>
                    <a:pt x="3648" y="6748"/>
                  </a:lnTo>
                  <a:cubicBezTo>
                    <a:pt x="3671" y="6756"/>
                    <a:pt x="3696" y="6759"/>
                    <a:pt x="3721" y="6759"/>
                  </a:cubicBezTo>
                  <a:cubicBezTo>
                    <a:pt x="3796" y="6759"/>
                    <a:pt x="3876" y="6725"/>
                    <a:pt x="3922" y="6657"/>
                  </a:cubicBezTo>
                  <a:cubicBezTo>
                    <a:pt x="4043" y="6566"/>
                    <a:pt x="4074" y="6414"/>
                    <a:pt x="4074" y="6292"/>
                  </a:cubicBezTo>
                  <a:cubicBezTo>
                    <a:pt x="4104" y="6262"/>
                    <a:pt x="4104" y="6231"/>
                    <a:pt x="4104" y="6171"/>
                  </a:cubicBezTo>
                  <a:cubicBezTo>
                    <a:pt x="4104" y="5988"/>
                    <a:pt x="4134" y="5775"/>
                    <a:pt x="4317" y="5654"/>
                  </a:cubicBezTo>
                  <a:cubicBezTo>
                    <a:pt x="4378" y="5623"/>
                    <a:pt x="4469" y="5593"/>
                    <a:pt x="4530" y="5593"/>
                  </a:cubicBezTo>
                  <a:lnTo>
                    <a:pt x="4621" y="5593"/>
                  </a:lnTo>
                  <a:cubicBezTo>
                    <a:pt x="4834" y="5563"/>
                    <a:pt x="5016" y="5411"/>
                    <a:pt x="5107" y="5198"/>
                  </a:cubicBezTo>
                  <a:cubicBezTo>
                    <a:pt x="5137" y="5167"/>
                    <a:pt x="5137" y="5107"/>
                    <a:pt x="5168" y="5046"/>
                  </a:cubicBezTo>
                  <a:cubicBezTo>
                    <a:pt x="5168" y="4985"/>
                    <a:pt x="5198" y="4924"/>
                    <a:pt x="5229" y="4863"/>
                  </a:cubicBezTo>
                  <a:cubicBezTo>
                    <a:pt x="5289" y="4742"/>
                    <a:pt x="5381" y="4620"/>
                    <a:pt x="5472" y="4499"/>
                  </a:cubicBezTo>
                  <a:lnTo>
                    <a:pt x="5533" y="4438"/>
                  </a:lnTo>
                  <a:cubicBezTo>
                    <a:pt x="5624" y="4316"/>
                    <a:pt x="5715" y="4164"/>
                    <a:pt x="5806" y="4012"/>
                  </a:cubicBezTo>
                  <a:cubicBezTo>
                    <a:pt x="5867" y="3952"/>
                    <a:pt x="5897" y="3860"/>
                    <a:pt x="5958" y="3800"/>
                  </a:cubicBezTo>
                  <a:cubicBezTo>
                    <a:pt x="5989" y="3708"/>
                    <a:pt x="6049" y="3648"/>
                    <a:pt x="6080" y="3587"/>
                  </a:cubicBezTo>
                  <a:lnTo>
                    <a:pt x="6080" y="3556"/>
                  </a:lnTo>
                  <a:cubicBezTo>
                    <a:pt x="6110" y="3496"/>
                    <a:pt x="6141" y="3435"/>
                    <a:pt x="6141" y="3405"/>
                  </a:cubicBezTo>
                  <a:cubicBezTo>
                    <a:pt x="6171" y="3313"/>
                    <a:pt x="6141" y="3222"/>
                    <a:pt x="6141" y="3161"/>
                  </a:cubicBezTo>
                  <a:lnTo>
                    <a:pt x="5806" y="1733"/>
                  </a:lnTo>
                  <a:cubicBezTo>
                    <a:pt x="5745" y="1459"/>
                    <a:pt x="5654" y="1186"/>
                    <a:pt x="5593" y="882"/>
                  </a:cubicBezTo>
                  <a:lnTo>
                    <a:pt x="5593" y="851"/>
                  </a:lnTo>
                  <a:cubicBezTo>
                    <a:pt x="5533" y="578"/>
                    <a:pt x="5472" y="304"/>
                    <a:pt x="5441" y="61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3804351" y="1946539"/>
              <a:ext cx="205179" cy="129756"/>
            </a:xfrm>
            <a:custGeom>
              <a:avLst/>
              <a:gdLst/>
              <a:ahLst/>
              <a:cxnLst/>
              <a:rect l="l" t="t" r="r" b="b"/>
              <a:pathLst>
                <a:path w="4135" h="2615" extrusionOk="0">
                  <a:moveTo>
                    <a:pt x="2858" y="0"/>
                  </a:moveTo>
                  <a:cubicBezTo>
                    <a:pt x="2797" y="31"/>
                    <a:pt x="2736" y="61"/>
                    <a:pt x="2675" y="61"/>
                  </a:cubicBezTo>
                  <a:cubicBezTo>
                    <a:pt x="2584" y="91"/>
                    <a:pt x="2523" y="122"/>
                    <a:pt x="2462" y="122"/>
                  </a:cubicBezTo>
                  <a:cubicBezTo>
                    <a:pt x="2371" y="152"/>
                    <a:pt x="2280" y="183"/>
                    <a:pt x="2158" y="213"/>
                  </a:cubicBezTo>
                  <a:cubicBezTo>
                    <a:pt x="2098" y="213"/>
                    <a:pt x="2037" y="243"/>
                    <a:pt x="1976" y="274"/>
                  </a:cubicBezTo>
                  <a:cubicBezTo>
                    <a:pt x="1885" y="304"/>
                    <a:pt x="1763" y="304"/>
                    <a:pt x="1642" y="335"/>
                  </a:cubicBezTo>
                  <a:cubicBezTo>
                    <a:pt x="1581" y="365"/>
                    <a:pt x="1550" y="365"/>
                    <a:pt x="1490" y="395"/>
                  </a:cubicBezTo>
                  <a:cubicBezTo>
                    <a:pt x="1307" y="426"/>
                    <a:pt x="1125" y="487"/>
                    <a:pt x="943" y="517"/>
                  </a:cubicBezTo>
                  <a:lnTo>
                    <a:pt x="882" y="517"/>
                  </a:lnTo>
                  <a:lnTo>
                    <a:pt x="882" y="487"/>
                  </a:lnTo>
                  <a:lnTo>
                    <a:pt x="821" y="517"/>
                  </a:lnTo>
                  <a:cubicBezTo>
                    <a:pt x="699" y="547"/>
                    <a:pt x="578" y="608"/>
                    <a:pt x="456" y="639"/>
                  </a:cubicBezTo>
                  <a:lnTo>
                    <a:pt x="426" y="639"/>
                  </a:lnTo>
                  <a:cubicBezTo>
                    <a:pt x="274" y="669"/>
                    <a:pt x="122" y="699"/>
                    <a:pt x="0" y="730"/>
                  </a:cubicBezTo>
                  <a:cubicBezTo>
                    <a:pt x="0" y="791"/>
                    <a:pt x="0" y="851"/>
                    <a:pt x="0" y="912"/>
                  </a:cubicBezTo>
                  <a:cubicBezTo>
                    <a:pt x="31" y="973"/>
                    <a:pt x="31" y="1034"/>
                    <a:pt x="31" y="1094"/>
                  </a:cubicBezTo>
                  <a:cubicBezTo>
                    <a:pt x="31" y="1155"/>
                    <a:pt x="61" y="1246"/>
                    <a:pt x="61" y="1307"/>
                  </a:cubicBezTo>
                  <a:cubicBezTo>
                    <a:pt x="61" y="1368"/>
                    <a:pt x="61" y="1429"/>
                    <a:pt x="61" y="1459"/>
                  </a:cubicBezTo>
                  <a:cubicBezTo>
                    <a:pt x="61" y="1550"/>
                    <a:pt x="61" y="1642"/>
                    <a:pt x="61" y="1733"/>
                  </a:cubicBezTo>
                  <a:cubicBezTo>
                    <a:pt x="61" y="1763"/>
                    <a:pt x="61" y="1824"/>
                    <a:pt x="61" y="1854"/>
                  </a:cubicBezTo>
                  <a:cubicBezTo>
                    <a:pt x="31" y="1976"/>
                    <a:pt x="31" y="2098"/>
                    <a:pt x="31" y="2219"/>
                  </a:cubicBezTo>
                  <a:lnTo>
                    <a:pt x="31" y="2249"/>
                  </a:lnTo>
                  <a:cubicBezTo>
                    <a:pt x="699" y="2128"/>
                    <a:pt x="1368" y="1915"/>
                    <a:pt x="2006" y="1702"/>
                  </a:cubicBezTo>
                  <a:cubicBezTo>
                    <a:pt x="2098" y="1672"/>
                    <a:pt x="2189" y="1642"/>
                    <a:pt x="2280" y="1611"/>
                  </a:cubicBezTo>
                  <a:lnTo>
                    <a:pt x="2341" y="1581"/>
                  </a:lnTo>
                  <a:lnTo>
                    <a:pt x="2402" y="1550"/>
                  </a:lnTo>
                  <a:cubicBezTo>
                    <a:pt x="2493" y="1520"/>
                    <a:pt x="2584" y="1490"/>
                    <a:pt x="2675" y="1490"/>
                  </a:cubicBezTo>
                  <a:lnTo>
                    <a:pt x="2706" y="1459"/>
                  </a:lnTo>
                  <a:lnTo>
                    <a:pt x="2888" y="1459"/>
                  </a:lnTo>
                  <a:cubicBezTo>
                    <a:pt x="2949" y="1490"/>
                    <a:pt x="2979" y="1550"/>
                    <a:pt x="2979" y="1611"/>
                  </a:cubicBezTo>
                  <a:lnTo>
                    <a:pt x="3465" y="2614"/>
                  </a:lnTo>
                  <a:cubicBezTo>
                    <a:pt x="3739" y="2553"/>
                    <a:pt x="4104" y="2493"/>
                    <a:pt x="4134" y="2249"/>
                  </a:cubicBezTo>
                  <a:cubicBezTo>
                    <a:pt x="4134" y="2158"/>
                    <a:pt x="3891" y="1794"/>
                    <a:pt x="3800" y="1642"/>
                  </a:cubicBezTo>
                  <a:cubicBezTo>
                    <a:pt x="3739" y="1581"/>
                    <a:pt x="3678" y="1490"/>
                    <a:pt x="3648" y="1459"/>
                  </a:cubicBezTo>
                  <a:cubicBezTo>
                    <a:pt x="3617" y="1368"/>
                    <a:pt x="3557" y="1277"/>
                    <a:pt x="3496" y="1155"/>
                  </a:cubicBezTo>
                  <a:cubicBezTo>
                    <a:pt x="3435" y="1003"/>
                    <a:pt x="3344" y="821"/>
                    <a:pt x="3283" y="760"/>
                  </a:cubicBezTo>
                  <a:cubicBezTo>
                    <a:pt x="3192" y="639"/>
                    <a:pt x="3131" y="578"/>
                    <a:pt x="3070" y="547"/>
                  </a:cubicBezTo>
                  <a:cubicBezTo>
                    <a:pt x="2979" y="456"/>
                    <a:pt x="2918" y="426"/>
                    <a:pt x="2888" y="152"/>
                  </a:cubicBezTo>
                  <a:cubicBezTo>
                    <a:pt x="2888" y="91"/>
                    <a:pt x="2858" y="61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3388084" y="1788149"/>
              <a:ext cx="434423" cy="372597"/>
            </a:xfrm>
            <a:custGeom>
              <a:avLst/>
              <a:gdLst/>
              <a:ahLst/>
              <a:cxnLst/>
              <a:rect l="l" t="t" r="r" b="b"/>
              <a:pathLst>
                <a:path w="8755" h="7509" extrusionOk="0">
                  <a:moveTo>
                    <a:pt x="7113" y="1"/>
                  </a:moveTo>
                  <a:cubicBezTo>
                    <a:pt x="6718" y="153"/>
                    <a:pt x="6383" y="274"/>
                    <a:pt x="6049" y="457"/>
                  </a:cubicBezTo>
                  <a:cubicBezTo>
                    <a:pt x="5958" y="487"/>
                    <a:pt x="5836" y="548"/>
                    <a:pt x="5714" y="578"/>
                  </a:cubicBezTo>
                  <a:cubicBezTo>
                    <a:pt x="5319" y="761"/>
                    <a:pt x="4742" y="1004"/>
                    <a:pt x="4620" y="1308"/>
                  </a:cubicBezTo>
                  <a:cubicBezTo>
                    <a:pt x="4559" y="1429"/>
                    <a:pt x="4590" y="1581"/>
                    <a:pt x="4590" y="1764"/>
                  </a:cubicBezTo>
                  <a:cubicBezTo>
                    <a:pt x="4590" y="1916"/>
                    <a:pt x="4620" y="2098"/>
                    <a:pt x="4559" y="2250"/>
                  </a:cubicBezTo>
                  <a:lnTo>
                    <a:pt x="4529" y="2311"/>
                  </a:lnTo>
                  <a:lnTo>
                    <a:pt x="4499" y="2311"/>
                  </a:lnTo>
                  <a:cubicBezTo>
                    <a:pt x="4438" y="2311"/>
                    <a:pt x="4407" y="2311"/>
                    <a:pt x="4407" y="2341"/>
                  </a:cubicBezTo>
                  <a:cubicBezTo>
                    <a:pt x="4255" y="2493"/>
                    <a:pt x="4316" y="3101"/>
                    <a:pt x="4347" y="3466"/>
                  </a:cubicBezTo>
                  <a:cubicBezTo>
                    <a:pt x="4347" y="3587"/>
                    <a:pt x="4377" y="3709"/>
                    <a:pt x="4377" y="3800"/>
                  </a:cubicBezTo>
                  <a:lnTo>
                    <a:pt x="4377" y="3831"/>
                  </a:lnTo>
                  <a:lnTo>
                    <a:pt x="4316" y="3861"/>
                  </a:lnTo>
                  <a:cubicBezTo>
                    <a:pt x="4073" y="3952"/>
                    <a:pt x="3830" y="4074"/>
                    <a:pt x="3587" y="4226"/>
                  </a:cubicBezTo>
                  <a:cubicBezTo>
                    <a:pt x="3174" y="4473"/>
                    <a:pt x="2737" y="4721"/>
                    <a:pt x="2207" y="4721"/>
                  </a:cubicBezTo>
                  <a:cubicBezTo>
                    <a:pt x="2152" y="4721"/>
                    <a:pt x="2095" y="4718"/>
                    <a:pt x="2037" y="4712"/>
                  </a:cubicBezTo>
                  <a:cubicBezTo>
                    <a:pt x="1882" y="4695"/>
                    <a:pt x="1738" y="4683"/>
                    <a:pt x="1598" y="4683"/>
                  </a:cubicBezTo>
                  <a:cubicBezTo>
                    <a:pt x="1240" y="4683"/>
                    <a:pt x="910" y="4763"/>
                    <a:pt x="517" y="5046"/>
                  </a:cubicBezTo>
                  <a:cubicBezTo>
                    <a:pt x="517" y="5077"/>
                    <a:pt x="486" y="5107"/>
                    <a:pt x="426" y="5107"/>
                  </a:cubicBezTo>
                  <a:cubicBezTo>
                    <a:pt x="395" y="5138"/>
                    <a:pt x="304" y="5168"/>
                    <a:pt x="304" y="5198"/>
                  </a:cubicBezTo>
                  <a:cubicBezTo>
                    <a:pt x="274" y="5259"/>
                    <a:pt x="274" y="5290"/>
                    <a:pt x="274" y="5320"/>
                  </a:cubicBezTo>
                  <a:cubicBezTo>
                    <a:pt x="304" y="5320"/>
                    <a:pt x="334" y="5381"/>
                    <a:pt x="365" y="5472"/>
                  </a:cubicBezTo>
                  <a:cubicBezTo>
                    <a:pt x="365" y="5593"/>
                    <a:pt x="395" y="5685"/>
                    <a:pt x="426" y="5776"/>
                  </a:cubicBezTo>
                  <a:cubicBezTo>
                    <a:pt x="486" y="5989"/>
                    <a:pt x="547" y="6141"/>
                    <a:pt x="334" y="6445"/>
                  </a:cubicBezTo>
                  <a:cubicBezTo>
                    <a:pt x="243" y="6536"/>
                    <a:pt x="152" y="6657"/>
                    <a:pt x="0" y="6779"/>
                  </a:cubicBezTo>
                  <a:lnTo>
                    <a:pt x="61" y="6931"/>
                  </a:lnTo>
                  <a:lnTo>
                    <a:pt x="91" y="6992"/>
                  </a:lnTo>
                  <a:cubicBezTo>
                    <a:pt x="122" y="7083"/>
                    <a:pt x="152" y="7174"/>
                    <a:pt x="182" y="7235"/>
                  </a:cubicBezTo>
                  <a:cubicBezTo>
                    <a:pt x="2067" y="6840"/>
                    <a:pt x="4043" y="6414"/>
                    <a:pt x="5988" y="6171"/>
                  </a:cubicBezTo>
                  <a:lnTo>
                    <a:pt x="6018" y="6141"/>
                  </a:lnTo>
                  <a:lnTo>
                    <a:pt x="6414" y="6809"/>
                  </a:lnTo>
                  <a:cubicBezTo>
                    <a:pt x="6444" y="6870"/>
                    <a:pt x="6474" y="6931"/>
                    <a:pt x="6505" y="6931"/>
                  </a:cubicBezTo>
                  <a:cubicBezTo>
                    <a:pt x="6523" y="6940"/>
                    <a:pt x="6538" y="6943"/>
                    <a:pt x="6551" y="6943"/>
                  </a:cubicBezTo>
                  <a:cubicBezTo>
                    <a:pt x="6583" y="6943"/>
                    <a:pt x="6605" y="6922"/>
                    <a:pt x="6626" y="6900"/>
                  </a:cubicBezTo>
                  <a:cubicBezTo>
                    <a:pt x="6687" y="6900"/>
                    <a:pt x="6718" y="6870"/>
                    <a:pt x="6748" y="6870"/>
                  </a:cubicBezTo>
                  <a:lnTo>
                    <a:pt x="6870" y="6870"/>
                  </a:lnTo>
                  <a:lnTo>
                    <a:pt x="6900" y="6900"/>
                  </a:lnTo>
                  <a:lnTo>
                    <a:pt x="6930" y="6900"/>
                  </a:lnTo>
                  <a:lnTo>
                    <a:pt x="7022" y="6961"/>
                  </a:lnTo>
                  <a:lnTo>
                    <a:pt x="7052" y="6961"/>
                  </a:lnTo>
                  <a:lnTo>
                    <a:pt x="7113" y="7022"/>
                  </a:lnTo>
                  <a:cubicBezTo>
                    <a:pt x="7173" y="7083"/>
                    <a:pt x="7234" y="7113"/>
                    <a:pt x="7295" y="7144"/>
                  </a:cubicBezTo>
                  <a:cubicBezTo>
                    <a:pt x="7356" y="7174"/>
                    <a:pt x="7447" y="7174"/>
                    <a:pt x="7538" y="7174"/>
                  </a:cubicBezTo>
                  <a:lnTo>
                    <a:pt x="7629" y="7174"/>
                  </a:lnTo>
                  <a:cubicBezTo>
                    <a:pt x="7690" y="7174"/>
                    <a:pt x="7781" y="7174"/>
                    <a:pt x="7873" y="7204"/>
                  </a:cubicBezTo>
                  <a:lnTo>
                    <a:pt x="7933" y="7235"/>
                  </a:lnTo>
                  <a:cubicBezTo>
                    <a:pt x="7994" y="7235"/>
                    <a:pt x="8055" y="7235"/>
                    <a:pt x="8116" y="7265"/>
                  </a:cubicBezTo>
                  <a:lnTo>
                    <a:pt x="8237" y="7296"/>
                  </a:lnTo>
                  <a:cubicBezTo>
                    <a:pt x="8268" y="7326"/>
                    <a:pt x="8329" y="7356"/>
                    <a:pt x="8389" y="7387"/>
                  </a:cubicBezTo>
                  <a:cubicBezTo>
                    <a:pt x="8420" y="7387"/>
                    <a:pt x="8480" y="7417"/>
                    <a:pt x="8511" y="7448"/>
                  </a:cubicBezTo>
                  <a:cubicBezTo>
                    <a:pt x="8572" y="7478"/>
                    <a:pt x="8602" y="7478"/>
                    <a:pt x="8663" y="7508"/>
                  </a:cubicBezTo>
                  <a:lnTo>
                    <a:pt x="8754" y="7478"/>
                  </a:lnTo>
                  <a:lnTo>
                    <a:pt x="8602" y="6900"/>
                  </a:lnTo>
                  <a:cubicBezTo>
                    <a:pt x="8541" y="6748"/>
                    <a:pt x="8511" y="6597"/>
                    <a:pt x="8541" y="6414"/>
                  </a:cubicBezTo>
                  <a:lnTo>
                    <a:pt x="8541" y="6323"/>
                  </a:lnTo>
                  <a:cubicBezTo>
                    <a:pt x="8572" y="6262"/>
                    <a:pt x="8572" y="6171"/>
                    <a:pt x="8572" y="6141"/>
                  </a:cubicBezTo>
                  <a:cubicBezTo>
                    <a:pt x="8541" y="6049"/>
                    <a:pt x="8511" y="5989"/>
                    <a:pt x="8450" y="5928"/>
                  </a:cubicBezTo>
                  <a:cubicBezTo>
                    <a:pt x="8420" y="5897"/>
                    <a:pt x="8389" y="5837"/>
                    <a:pt x="8359" y="5776"/>
                  </a:cubicBezTo>
                  <a:cubicBezTo>
                    <a:pt x="8329" y="5745"/>
                    <a:pt x="8329" y="5685"/>
                    <a:pt x="8298" y="5654"/>
                  </a:cubicBezTo>
                  <a:lnTo>
                    <a:pt x="8298" y="5624"/>
                  </a:lnTo>
                  <a:lnTo>
                    <a:pt x="8298" y="5593"/>
                  </a:lnTo>
                  <a:lnTo>
                    <a:pt x="8237" y="5593"/>
                  </a:lnTo>
                  <a:lnTo>
                    <a:pt x="8268" y="5502"/>
                  </a:lnTo>
                  <a:cubicBezTo>
                    <a:pt x="8268" y="5381"/>
                    <a:pt x="8298" y="5229"/>
                    <a:pt x="8298" y="5107"/>
                  </a:cubicBezTo>
                  <a:cubicBezTo>
                    <a:pt x="8298" y="5046"/>
                    <a:pt x="8298" y="5016"/>
                    <a:pt x="8298" y="4955"/>
                  </a:cubicBezTo>
                  <a:cubicBezTo>
                    <a:pt x="8298" y="4864"/>
                    <a:pt x="8298" y="4803"/>
                    <a:pt x="8298" y="4712"/>
                  </a:cubicBezTo>
                  <a:cubicBezTo>
                    <a:pt x="8298" y="4651"/>
                    <a:pt x="8298" y="4590"/>
                    <a:pt x="8298" y="4530"/>
                  </a:cubicBezTo>
                  <a:cubicBezTo>
                    <a:pt x="8298" y="4469"/>
                    <a:pt x="8298" y="4378"/>
                    <a:pt x="8298" y="4317"/>
                  </a:cubicBezTo>
                  <a:cubicBezTo>
                    <a:pt x="8298" y="4256"/>
                    <a:pt x="8268" y="4195"/>
                    <a:pt x="8268" y="4134"/>
                  </a:cubicBezTo>
                  <a:cubicBezTo>
                    <a:pt x="8268" y="4074"/>
                    <a:pt x="8268" y="4013"/>
                    <a:pt x="8237" y="3952"/>
                  </a:cubicBezTo>
                  <a:lnTo>
                    <a:pt x="8025" y="3952"/>
                  </a:lnTo>
                  <a:lnTo>
                    <a:pt x="7994" y="3922"/>
                  </a:lnTo>
                  <a:cubicBezTo>
                    <a:pt x="7903" y="3861"/>
                    <a:pt x="7903" y="3770"/>
                    <a:pt x="7903" y="3739"/>
                  </a:cubicBezTo>
                  <a:lnTo>
                    <a:pt x="7873" y="3527"/>
                  </a:lnTo>
                  <a:cubicBezTo>
                    <a:pt x="7842" y="2979"/>
                    <a:pt x="7812" y="2402"/>
                    <a:pt x="7447" y="2007"/>
                  </a:cubicBezTo>
                  <a:cubicBezTo>
                    <a:pt x="7356" y="1916"/>
                    <a:pt x="7234" y="1794"/>
                    <a:pt x="7295" y="1642"/>
                  </a:cubicBezTo>
                  <a:cubicBezTo>
                    <a:pt x="7295" y="1612"/>
                    <a:pt x="7325" y="1581"/>
                    <a:pt x="7356" y="1551"/>
                  </a:cubicBezTo>
                  <a:lnTo>
                    <a:pt x="7386" y="1520"/>
                  </a:lnTo>
                  <a:cubicBezTo>
                    <a:pt x="7477" y="1368"/>
                    <a:pt x="7477" y="1186"/>
                    <a:pt x="7447" y="1004"/>
                  </a:cubicBezTo>
                  <a:cubicBezTo>
                    <a:pt x="7417" y="943"/>
                    <a:pt x="7417" y="882"/>
                    <a:pt x="7386" y="821"/>
                  </a:cubicBezTo>
                  <a:lnTo>
                    <a:pt x="711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45857" y="2100363"/>
              <a:ext cx="405743" cy="263978"/>
            </a:xfrm>
            <a:custGeom>
              <a:avLst/>
              <a:gdLst/>
              <a:ahLst/>
              <a:cxnLst/>
              <a:rect l="l" t="t" r="r" b="b"/>
              <a:pathLst>
                <a:path w="8177" h="5320" extrusionOk="0">
                  <a:moveTo>
                    <a:pt x="6778" y="1"/>
                  </a:moveTo>
                  <a:cubicBezTo>
                    <a:pt x="4833" y="244"/>
                    <a:pt x="2888" y="669"/>
                    <a:pt x="1003" y="1064"/>
                  </a:cubicBezTo>
                  <a:lnTo>
                    <a:pt x="942" y="1095"/>
                  </a:lnTo>
                  <a:lnTo>
                    <a:pt x="912" y="1034"/>
                  </a:lnTo>
                  <a:cubicBezTo>
                    <a:pt x="881" y="973"/>
                    <a:pt x="851" y="882"/>
                    <a:pt x="821" y="791"/>
                  </a:cubicBezTo>
                  <a:lnTo>
                    <a:pt x="790" y="700"/>
                  </a:lnTo>
                  <a:cubicBezTo>
                    <a:pt x="760" y="639"/>
                    <a:pt x="760" y="608"/>
                    <a:pt x="730" y="548"/>
                  </a:cubicBezTo>
                  <a:cubicBezTo>
                    <a:pt x="547" y="700"/>
                    <a:pt x="334" y="821"/>
                    <a:pt x="152" y="943"/>
                  </a:cubicBezTo>
                  <a:cubicBezTo>
                    <a:pt x="91" y="973"/>
                    <a:pt x="61" y="1004"/>
                    <a:pt x="0" y="1034"/>
                  </a:cubicBezTo>
                  <a:cubicBezTo>
                    <a:pt x="30" y="1125"/>
                    <a:pt x="30" y="1216"/>
                    <a:pt x="61" y="1308"/>
                  </a:cubicBezTo>
                  <a:cubicBezTo>
                    <a:pt x="61" y="1368"/>
                    <a:pt x="91" y="1399"/>
                    <a:pt x="91" y="1460"/>
                  </a:cubicBezTo>
                  <a:lnTo>
                    <a:pt x="152" y="1794"/>
                  </a:lnTo>
                  <a:cubicBezTo>
                    <a:pt x="152" y="1824"/>
                    <a:pt x="182" y="1855"/>
                    <a:pt x="182" y="1915"/>
                  </a:cubicBezTo>
                  <a:cubicBezTo>
                    <a:pt x="213" y="2037"/>
                    <a:pt x="243" y="2189"/>
                    <a:pt x="274" y="2311"/>
                  </a:cubicBezTo>
                  <a:lnTo>
                    <a:pt x="274" y="2371"/>
                  </a:lnTo>
                  <a:cubicBezTo>
                    <a:pt x="334" y="2523"/>
                    <a:pt x="365" y="2675"/>
                    <a:pt x="395" y="2827"/>
                  </a:cubicBezTo>
                  <a:lnTo>
                    <a:pt x="730" y="4256"/>
                  </a:lnTo>
                  <a:cubicBezTo>
                    <a:pt x="760" y="4347"/>
                    <a:pt x="760" y="4438"/>
                    <a:pt x="760" y="4530"/>
                  </a:cubicBezTo>
                  <a:cubicBezTo>
                    <a:pt x="730" y="4621"/>
                    <a:pt x="699" y="4712"/>
                    <a:pt x="669" y="4773"/>
                  </a:cubicBezTo>
                  <a:lnTo>
                    <a:pt x="638" y="4803"/>
                  </a:lnTo>
                  <a:lnTo>
                    <a:pt x="821" y="5320"/>
                  </a:lnTo>
                  <a:cubicBezTo>
                    <a:pt x="1277" y="5229"/>
                    <a:pt x="1733" y="5107"/>
                    <a:pt x="2189" y="5016"/>
                  </a:cubicBezTo>
                  <a:cubicBezTo>
                    <a:pt x="2736" y="4894"/>
                    <a:pt x="3313" y="4773"/>
                    <a:pt x="3860" y="4621"/>
                  </a:cubicBezTo>
                  <a:cubicBezTo>
                    <a:pt x="3921" y="4621"/>
                    <a:pt x="4012" y="4590"/>
                    <a:pt x="4103" y="4560"/>
                  </a:cubicBezTo>
                  <a:lnTo>
                    <a:pt x="4225" y="4530"/>
                  </a:lnTo>
                  <a:cubicBezTo>
                    <a:pt x="5350" y="4286"/>
                    <a:pt x="6535" y="4013"/>
                    <a:pt x="7660" y="3770"/>
                  </a:cubicBezTo>
                  <a:lnTo>
                    <a:pt x="8085" y="3131"/>
                  </a:lnTo>
                  <a:cubicBezTo>
                    <a:pt x="8116" y="3071"/>
                    <a:pt x="8146" y="3040"/>
                    <a:pt x="8176" y="2979"/>
                  </a:cubicBezTo>
                  <a:cubicBezTo>
                    <a:pt x="8176" y="2888"/>
                    <a:pt x="8146" y="2797"/>
                    <a:pt x="8085" y="2736"/>
                  </a:cubicBezTo>
                  <a:cubicBezTo>
                    <a:pt x="7994" y="2554"/>
                    <a:pt x="7842" y="2371"/>
                    <a:pt x="7660" y="2250"/>
                  </a:cubicBezTo>
                  <a:lnTo>
                    <a:pt x="7629" y="2250"/>
                  </a:lnTo>
                  <a:cubicBezTo>
                    <a:pt x="7569" y="2189"/>
                    <a:pt x="7508" y="2159"/>
                    <a:pt x="7447" y="2098"/>
                  </a:cubicBezTo>
                  <a:cubicBezTo>
                    <a:pt x="7295" y="1885"/>
                    <a:pt x="7417" y="1612"/>
                    <a:pt x="7508" y="1399"/>
                  </a:cubicBezTo>
                  <a:cubicBezTo>
                    <a:pt x="7569" y="1308"/>
                    <a:pt x="7599" y="1186"/>
                    <a:pt x="7660" y="1064"/>
                  </a:cubicBezTo>
                  <a:cubicBezTo>
                    <a:pt x="7660" y="1034"/>
                    <a:pt x="7660" y="1004"/>
                    <a:pt x="7690" y="973"/>
                  </a:cubicBezTo>
                  <a:cubicBezTo>
                    <a:pt x="7690" y="882"/>
                    <a:pt x="7721" y="821"/>
                    <a:pt x="7751" y="760"/>
                  </a:cubicBezTo>
                  <a:lnTo>
                    <a:pt x="7690" y="730"/>
                  </a:lnTo>
                  <a:lnTo>
                    <a:pt x="7629" y="730"/>
                  </a:lnTo>
                  <a:lnTo>
                    <a:pt x="7538" y="760"/>
                  </a:lnTo>
                  <a:cubicBezTo>
                    <a:pt x="7477" y="760"/>
                    <a:pt x="7386" y="791"/>
                    <a:pt x="7325" y="791"/>
                  </a:cubicBezTo>
                  <a:cubicBezTo>
                    <a:pt x="7234" y="760"/>
                    <a:pt x="7173" y="669"/>
                    <a:pt x="7113" y="578"/>
                  </a:cubicBezTo>
                  <a:lnTo>
                    <a:pt x="67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454427" y="2335664"/>
              <a:ext cx="104103" cy="59147"/>
            </a:xfrm>
            <a:custGeom>
              <a:avLst/>
              <a:gdLst/>
              <a:ahLst/>
              <a:cxnLst/>
              <a:rect l="l" t="t" r="r" b="b"/>
              <a:pathLst>
                <a:path w="2098" h="1192" extrusionOk="0">
                  <a:moveTo>
                    <a:pt x="1733" y="0"/>
                  </a:moveTo>
                  <a:cubicBezTo>
                    <a:pt x="1642" y="31"/>
                    <a:pt x="1551" y="61"/>
                    <a:pt x="1460" y="91"/>
                  </a:cubicBezTo>
                  <a:cubicBezTo>
                    <a:pt x="1004" y="183"/>
                    <a:pt x="548" y="304"/>
                    <a:pt x="92" y="395"/>
                  </a:cubicBezTo>
                  <a:lnTo>
                    <a:pt x="1" y="426"/>
                  </a:lnTo>
                  <a:lnTo>
                    <a:pt x="61" y="943"/>
                  </a:lnTo>
                  <a:cubicBezTo>
                    <a:pt x="92" y="1034"/>
                    <a:pt x="122" y="1155"/>
                    <a:pt x="183" y="1186"/>
                  </a:cubicBezTo>
                  <a:cubicBezTo>
                    <a:pt x="195" y="1190"/>
                    <a:pt x="208" y="1192"/>
                    <a:pt x="221" y="1192"/>
                  </a:cubicBezTo>
                  <a:cubicBezTo>
                    <a:pt x="306" y="1192"/>
                    <a:pt x="404" y="1113"/>
                    <a:pt x="456" y="1034"/>
                  </a:cubicBezTo>
                  <a:lnTo>
                    <a:pt x="517" y="973"/>
                  </a:lnTo>
                  <a:cubicBezTo>
                    <a:pt x="578" y="882"/>
                    <a:pt x="669" y="760"/>
                    <a:pt x="791" y="730"/>
                  </a:cubicBezTo>
                  <a:cubicBezTo>
                    <a:pt x="882" y="699"/>
                    <a:pt x="1004" y="699"/>
                    <a:pt x="1095" y="699"/>
                  </a:cubicBezTo>
                  <a:lnTo>
                    <a:pt x="1125" y="730"/>
                  </a:lnTo>
                  <a:lnTo>
                    <a:pt x="1429" y="730"/>
                  </a:lnTo>
                  <a:lnTo>
                    <a:pt x="1520" y="699"/>
                  </a:lnTo>
                  <a:cubicBezTo>
                    <a:pt x="1611" y="699"/>
                    <a:pt x="1703" y="699"/>
                    <a:pt x="1794" y="669"/>
                  </a:cubicBezTo>
                  <a:cubicBezTo>
                    <a:pt x="1855" y="669"/>
                    <a:pt x="1915" y="639"/>
                    <a:pt x="1946" y="608"/>
                  </a:cubicBezTo>
                  <a:cubicBezTo>
                    <a:pt x="2007" y="578"/>
                    <a:pt x="2037" y="517"/>
                    <a:pt x="2067" y="426"/>
                  </a:cubicBezTo>
                  <a:lnTo>
                    <a:pt x="2098" y="365"/>
                  </a:lnTo>
                  <a:lnTo>
                    <a:pt x="2037" y="335"/>
                  </a:lnTo>
                  <a:cubicBezTo>
                    <a:pt x="1976" y="304"/>
                    <a:pt x="1915" y="243"/>
                    <a:pt x="1855" y="183"/>
                  </a:cubicBezTo>
                  <a:lnTo>
                    <a:pt x="1794" y="122"/>
                  </a:lnTo>
                  <a:cubicBezTo>
                    <a:pt x="1763" y="91"/>
                    <a:pt x="1763" y="61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243292" y="2346233"/>
              <a:ext cx="289632" cy="256436"/>
            </a:xfrm>
            <a:custGeom>
              <a:avLst/>
              <a:gdLst/>
              <a:ahLst/>
              <a:cxnLst/>
              <a:rect l="l" t="t" r="r" b="b"/>
              <a:pathLst>
                <a:path w="5837" h="5168" extrusionOk="0">
                  <a:moveTo>
                    <a:pt x="2614" y="0"/>
                  </a:moveTo>
                  <a:cubicBezTo>
                    <a:pt x="2584" y="30"/>
                    <a:pt x="2553" y="91"/>
                    <a:pt x="2553" y="122"/>
                  </a:cubicBezTo>
                  <a:cubicBezTo>
                    <a:pt x="2523" y="182"/>
                    <a:pt x="2462" y="243"/>
                    <a:pt x="2432" y="304"/>
                  </a:cubicBezTo>
                  <a:cubicBezTo>
                    <a:pt x="2341" y="426"/>
                    <a:pt x="2249" y="578"/>
                    <a:pt x="2158" y="699"/>
                  </a:cubicBezTo>
                  <a:lnTo>
                    <a:pt x="2097" y="760"/>
                  </a:lnTo>
                  <a:cubicBezTo>
                    <a:pt x="2006" y="882"/>
                    <a:pt x="1915" y="973"/>
                    <a:pt x="1854" y="1094"/>
                  </a:cubicBezTo>
                  <a:cubicBezTo>
                    <a:pt x="1854" y="1155"/>
                    <a:pt x="1824" y="1185"/>
                    <a:pt x="1824" y="1246"/>
                  </a:cubicBezTo>
                  <a:cubicBezTo>
                    <a:pt x="1793" y="1307"/>
                    <a:pt x="1763" y="1368"/>
                    <a:pt x="1763" y="1429"/>
                  </a:cubicBezTo>
                  <a:cubicBezTo>
                    <a:pt x="1641" y="1672"/>
                    <a:pt x="1398" y="1854"/>
                    <a:pt x="1155" y="1885"/>
                  </a:cubicBezTo>
                  <a:lnTo>
                    <a:pt x="1064" y="1915"/>
                  </a:lnTo>
                  <a:cubicBezTo>
                    <a:pt x="1003" y="1915"/>
                    <a:pt x="942" y="1915"/>
                    <a:pt x="912" y="1945"/>
                  </a:cubicBezTo>
                  <a:cubicBezTo>
                    <a:pt x="790" y="2006"/>
                    <a:pt x="760" y="2189"/>
                    <a:pt x="760" y="2371"/>
                  </a:cubicBezTo>
                  <a:cubicBezTo>
                    <a:pt x="730" y="2401"/>
                    <a:pt x="730" y="2432"/>
                    <a:pt x="730" y="2462"/>
                  </a:cubicBezTo>
                  <a:cubicBezTo>
                    <a:pt x="730" y="2614"/>
                    <a:pt x="669" y="2796"/>
                    <a:pt x="547" y="2918"/>
                  </a:cubicBezTo>
                  <a:cubicBezTo>
                    <a:pt x="443" y="3022"/>
                    <a:pt x="311" y="3069"/>
                    <a:pt x="189" y="3069"/>
                  </a:cubicBezTo>
                  <a:cubicBezTo>
                    <a:pt x="133" y="3069"/>
                    <a:pt x="79" y="3059"/>
                    <a:pt x="31" y="3040"/>
                  </a:cubicBezTo>
                  <a:lnTo>
                    <a:pt x="0" y="3009"/>
                  </a:lnTo>
                  <a:lnTo>
                    <a:pt x="0" y="3009"/>
                  </a:lnTo>
                  <a:cubicBezTo>
                    <a:pt x="31" y="3100"/>
                    <a:pt x="31" y="3161"/>
                    <a:pt x="31" y="3222"/>
                  </a:cubicBezTo>
                  <a:cubicBezTo>
                    <a:pt x="31" y="3252"/>
                    <a:pt x="31" y="3313"/>
                    <a:pt x="61" y="3344"/>
                  </a:cubicBezTo>
                  <a:cubicBezTo>
                    <a:pt x="91" y="3496"/>
                    <a:pt x="122" y="3617"/>
                    <a:pt x="182" y="3769"/>
                  </a:cubicBezTo>
                  <a:cubicBezTo>
                    <a:pt x="274" y="4012"/>
                    <a:pt x="426" y="4195"/>
                    <a:pt x="578" y="4286"/>
                  </a:cubicBezTo>
                  <a:cubicBezTo>
                    <a:pt x="638" y="4316"/>
                    <a:pt x="669" y="4347"/>
                    <a:pt x="730" y="4377"/>
                  </a:cubicBezTo>
                  <a:cubicBezTo>
                    <a:pt x="790" y="4407"/>
                    <a:pt x="821" y="4438"/>
                    <a:pt x="882" y="4468"/>
                  </a:cubicBezTo>
                  <a:cubicBezTo>
                    <a:pt x="942" y="4499"/>
                    <a:pt x="1003" y="4529"/>
                    <a:pt x="1064" y="4590"/>
                  </a:cubicBezTo>
                  <a:lnTo>
                    <a:pt x="1125" y="4651"/>
                  </a:lnTo>
                  <a:lnTo>
                    <a:pt x="1186" y="4711"/>
                  </a:lnTo>
                  <a:lnTo>
                    <a:pt x="1216" y="4742"/>
                  </a:lnTo>
                  <a:cubicBezTo>
                    <a:pt x="1307" y="4833"/>
                    <a:pt x="1398" y="4924"/>
                    <a:pt x="1490" y="5015"/>
                  </a:cubicBezTo>
                  <a:cubicBezTo>
                    <a:pt x="1641" y="5106"/>
                    <a:pt x="1824" y="5167"/>
                    <a:pt x="2006" y="5167"/>
                  </a:cubicBezTo>
                  <a:cubicBezTo>
                    <a:pt x="2189" y="5167"/>
                    <a:pt x="2371" y="5137"/>
                    <a:pt x="2523" y="5076"/>
                  </a:cubicBezTo>
                  <a:lnTo>
                    <a:pt x="3587" y="4803"/>
                  </a:lnTo>
                  <a:cubicBezTo>
                    <a:pt x="3678" y="4772"/>
                    <a:pt x="3769" y="4772"/>
                    <a:pt x="3800" y="4681"/>
                  </a:cubicBezTo>
                  <a:cubicBezTo>
                    <a:pt x="3860" y="4620"/>
                    <a:pt x="3860" y="4529"/>
                    <a:pt x="3860" y="4438"/>
                  </a:cubicBezTo>
                  <a:lnTo>
                    <a:pt x="3891" y="3100"/>
                  </a:lnTo>
                  <a:cubicBezTo>
                    <a:pt x="3891" y="2827"/>
                    <a:pt x="3982" y="2492"/>
                    <a:pt x="4256" y="2492"/>
                  </a:cubicBezTo>
                  <a:lnTo>
                    <a:pt x="4468" y="2492"/>
                  </a:lnTo>
                  <a:lnTo>
                    <a:pt x="4529" y="2462"/>
                  </a:lnTo>
                  <a:cubicBezTo>
                    <a:pt x="4559" y="2371"/>
                    <a:pt x="4529" y="2249"/>
                    <a:pt x="4499" y="2158"/>
                  </a:cubicBezTo>
                  <a:lnTo>
                    <a:pt x="4438" y="2037"/>
                  </a:lnTo>
                  <a:lnTo>
                    <a:pt x="4559" y="2067"/>
                  </a:lnTo>
                  <a:cubicBezTo>
                    <a:pt x="4576" y="2070"/>
                    <a:pt x="4592" y="2072"/>
                    <a:pt x="4608" y="2072"/>
                  </a:cubicBezTo>
                  <a:cubicBezTo>
                    <a:pt x="4749" y="2072"/>
                    <a:pt x="4903" y="1963"/>
                    <a:pt x="4985" y="1854"/>
                  </a:cubicBezTo>
                  <a:cubicBezTo>
                    <a:pt x="5015" y="1824"/>
                    <a:pt x="5046" y="1763"/>
                    <a:pt x="5107" y="1702"/>
                  </a:cubicBezTo>
                  <a:cubicBezTo>
                    <a:pt x="5167" y="1611"/>
                    <a:pt x="5228" y="1489"/>
                    <a:pt x="5319" y="1398"/>
                  </a:cubicBezTo>
                  <a:cubicBezTo>
                    <a:pt x="5380" y="1368"/>
                    <a:pt x="5441" y="1337"/>
                    <a:pt x="5471" y="1307"/>
                  </a:cubicBezTo>
                  <a:cubicBezTo>
                    <a:pt x="5532" y="1277"/>
                    <a:pt x="5593" y="1246"/>
                    <a:pt x="5623" y="1185"/>
                  </a:cubicBezTo>
                  <a:cubicBezTo>
                    <a:pt x="5654" y="1155"/>
                    <a:pt x="5684" y="1125"/>
                    <a:pt x="5715" y="1094"/>
                  </a:cubicBezTo>
                  <a:lnTo>
                    <a:pt x="5745" y="1033"/>
                  </a:lnTo>
                  <a:lnTo>
                    <a:pt x="5806" y="942"/>
                  </a:lnTo>
                  <a:lnTo>
                    <a:pt x="5806" y="882"/>
                  </a:lnTo>
                  <a:cubicBezTo>
                    <a:pt x="5806" y="851"/>
                    <a:pt x="5836" y="821"/>
                    <a:pt x="5836" y="790"/>
                  </a:cubicBezTo>
                  <a:lnTo>
                    <a:pt x="5836" y="699"/>
                  </a:lnTo>
                  <a:lnTo>
                    <a:pt x="5836" y="638"/>
                  </a:lnTo>
                  <a:lnTo>
                    <a:pt x="5319" y="638"/>
                  </a:lnTo>
                  <a:cubicBezTo>
                    <a:pt x="5279" y="638"/>
                    <a:pt x="5225" y="625"/>
                    <a:pt x="5175" y="625"/>
                  </a:cubicBezTo>
                  <a:cubicBezTo>
                    <a:pt x="5150" y="625"/>
                    <a:pt x="5127" y="628"/>
                    <a:pt x="5107" y="638"/>
                  </a:cubicBezTo>
                  <a:cubicBezTo>
                    <a:pt x="5015" y="669"/>
                    <a:pt x="4955" y="760"/>
                    <a:pt x="4894" y="851"/>
                  </a:cubicBezTo>
                  <a:lnTo>
                    <a:pt x="4833" y="912"/>
                  </a:lnTo>
                  <a:lnTo>
                    <a:pt x="4742" y="1003"/>
                  </a:lnTo>
                  <a:lnTo>
                    <a:pt x="4711" y="1033"/>
                  </a:lnTo>
                  <a:lnTo>
                    <a:pt x="4651" y="1064"/>
                  </a:lnTo>
                  <a:lnTo>
                    <a:pt x="4590" y="1094"/>
                  </a:lnTo>
                  <a:lnTo>
                    <a:pt x="4499" y="1094"/>
                  </a:lnTo>
                  <a:cubicBezTo>
                    <a:pt x="4438" y="1094"/>
                    <a:pt x="4407" y="1094"/>
                    <a:pt x="4377" y="1064"/>
                  </a:cubicBezTo>
                  <a:cubicBezTo>
                    <a:pt x="4256" y="1003"/>
                    <a:pt x="4225" y="882"/>
                    <a:pt x="4195" y="730"/>
                  </a:cubicBezTo>
                  <a:lnTo>
                    <a:pt x="4104" y="243"/>
                  </a:lnTo>
                  <a:cubicBezTo>
                    <a:pt x="3678" y="334"/>
                    <a:pt x="3283" y="426"/>
                    <a:pt x="2857" y="517"/>
                  </a:cubicBezTo>
                  <a:lnTo>
                    <a:pt x="2797" y="517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2792292" y="2463835"/>
              <a:ext cx="503792" cy="257974"/>
            </a:xfrm>
            <a:custGeom>
              <a:avLst/>
              <a:gdLst/>
              <a:ahLst/>
              <a:cxnLst/>
              <a:rect l="l" t="t" r="r" b="b"/>
              <a:pathLst>
                <a:path w="10153" h="5199" extrusionOk="0">
                  <a:moveTo>
                    <a:pt x="6353" y="1"/>
                  </a:moveTo>
                  <a:lnTo>
                    <a:pt x="6293" y="31"/>
                  </a:lnTo>
                  <a:lnTo>
                    <a:pt x="6323" y="305"/>
                  </a:lnTo>
                  <a:cubicBezTo>
                    <a:pt x="6323" y="396"/>
                    <a:pt x="6353" y="518"/>
                    <a:pt x="6262" y="609"/>
                  </a:cubicBezTo>
                  <a:cubicBezTo>
                    <a:pt x="6202" y="670"/>
                    <a:pt x="6110" y="700"/>
                    <a:pt x="6050" y="700"/>
                  </a:cubicBezTo>
                  <a:cubicBezTo>
                    <a:pt x="5989" y="700"/>
                    <a:pt x="5958" y="730"/>
                    <a:pt x="5928" y="730"/>
                  </a:cubicBezTo>
                  <a:cubicBezTo>
                    <a:pt x="5806" y="791"/>
                    <a:pt x="5746" y="913"/>
                    <a:pt x="5685" y="1065"/>
                  </a:cubicBezTo>
                  <a:cubicBezTo>
                    <a:pt x="5563" y="1369"/>
                    <a:pt x="5350" y="1764"/>
                    <a:pt x="4955" y="1916"/>
                  </a:cubicBezTo>
                  <a:cubicBezTo>
                    <a:pt x="4834" y="1977"/>
                    <a:pt x="4682" y="2007"/>
                    <a:pt x="4530" y="2037"/>
                  </a:cubicBezTo>
                  <a:cubicBezTo>
                    <a:pt x="4317" y="2068"/>
                    <a:pt x="4104" y="2098"/>
                    <a:pt x="3983" y="2250"/>
                  </a:cubicBezTo>
                  <a:cubicBezTo>
                    <a:pt x="3952" y="2281"/>
                    <a:pt x="3891" y="2341"/>
                    <a:pt x="3861" y="2402"/>
                  </a:cubicBezTo>
                  <a:cubicBezTo>
                    <a:pt x="3770" y="2524"/>
                    <a:pt x="3679" y="2676"/>
                    <a:pt x="3527" y="2676"/>
                  </a:cubicBezTo>
                  <a:cubicBezTo>
                    <a:pt x="3506" y="2686"/>
                    <a:pt x="3486" y="2689"/>
                    <a:pt x="3466" y="2689"/>
                  </a:cubicBezTo>
                  <a:cubicBezTo>
                    <a:pt x="3425" y="2689"/>
                    <a:pt x="3385" y="2676"/>
                    <a:pt x="3344" y="2676"/>
                  </a:cubicBezTo>
                  <a:lnTo>
                    <a:pt x="3192" y="2676"/>
                  </a:lnTo>
                  <a:lnTo>
                    <a:pt x="3101" y="2736"/>
                  </a:lnTo>
                  <a:lnTo>
                    <a:pt x="3040" y="2797"/>
                  </a:lnTo>
                  <a:cubicBezTo>
                    <a:pt x="3010" y="2797"/>
                    <a:pt x="2949" y="2828"/>
                    <a:pt x="2919" y="2828"/>
                  </a:cubicBezTo>
                  <a:lnTo>
                    <a:pt x="2736" y="2828"/>
                  </a:lnTo>
                  <a:cubicBezTo>
                    <a:pt x="2706" y="2828"/>
                    <a:pt x="2645" y="2797"/>
                    <a:pt x="2615" y="2797"/>
                  </a:cubicBezTo>
                  <a:lnTo>
                    <a:pt x="2584" y="2767"/>
                  </a:lnTo>
                  <a:cubicBezTo>
                    <a:pt x="2554" y="2767"/>
                    <a:pt x="2493" y="2736"/>
                    <a:pt x="2463" y="2706"/>
                  </a:cubicBezTo>
                  <a:lnTo>
                    <a:pt x="2432" y="2676"/>
                  </a:lnTo>
                  <a:lnTo>
                    <a:pt x="2372" y="2736"/>
                  </a:lnTo>
                  <a:lnTo>
                    <a:pt x="2341" y="2767"/>
                  </a:lnTo>
                  <a:lnTo>
                    <a:pt x="2280" y="2797"/>
                  </a:lnTo>
                  <a:cubicBezTo>
                    <a:pt x="2250" y="2828"/>
                    <a:pt x="2250" y="2858"/>
                    <a:pt x="2220" y="2919"/>
                  </a:cubicBezTo>
                  <a:cubicBezTo>
                    <a:pt x="2220" y="2949"/>
                    <a:pt x="2189" y="3010"/>
                    <a:pt x="2159" y="3040"/>
                  </a:cubicBezTo>
                  <a:cubicBezTo>
                    <a:pt x="2098" y="3132"/>
                    <a:pt x="1977" y="3162"/>
                    <a:pt x="1885" y="3192"/>
                  </a:cubicBezTo>
                  <a:cubicBezTo>
                    <a:pt x="1825" y="3192"/>
                    <a:pt x="1764" y="3223"/>
                    <a:pt x="1703" y="3253"/>
                  </a:cubicBezTo>
                  <a:cubicBezTo>
                    <a:pt x="1612" y="3314"/>
                    <a:pt x="1581" y="3405"/>
                    <a:pt x="1581" y="3557"/>
                  </a:cubicBezTo>
                  <a:cubicBezTo>
                    <a:pt x="1551" y="3648"/>
                    <a:pt x="1521" y="3770"/>
                    <a:pt x="1460" y="3861"/>
                  </a:cubicBezTo>
                  <a:cubicBezTo>
                    <a:pt x="1369" y="4013"/>
                    <a:pt x="1186" y="4104"/>
                    <a:pt x="943" y="4135"/>
                  </a:cubicBezTo>
                  <a:lnTo>
                    <a:pt x="670" y="4135"/>
                  </a:lnTo>
                  <a:cubicBezTo>
                    <a:pt x="578" y="4104"/>
                    <a:pt x="487" y="4104"/>
                    <a:pt x="396" y="4104"/>
                  </a:cubicBezTo>
                  <a:cubicBezTo>
                    <a:pt x="335" y="4104"/>
                    <a:pt x="244" y="4135"/>
                    <a:pt x="153" y="4165"/>
                  </a:cubicBezTo>
                  <a:lnTo>
                    <a:pt x="92" y="4195"/>
                  </a:lnTo>
                  <a:lnTo>
                    <a:pt x="1" y="4226"/>
                  </a:lnTo>
                  <a:cubicBezTo>
                    <a:pt x="31" y="4226"/>
                    <a:pt x="62" y="4256"/>
                    <a:pt x="122" y="4256"/>
                  </a:cubicBezTo>
                  <a:cubicBezTo>
                    <a:pt x="274" y="4287"/>
                    <a:pt x="396" y="4347"/>
                    <a:pt x="487" y="4469"/>
                  </a:cubicBezTo>
                  <a:cubicBezTo>
                    <a:pt x="578" y="4591"/>
                    <a:pt x="548" y="4743"/>
                    <a:pt x="518" y="4895"/>
                  </a:cubicBezTo>
                  <a:cubicBezTo>
                    <a:pt x="518" y="4986"/>
                    <a:pt x="487" y="5077"/>
                    <a:pt x="487" y="5168"/>
                  </a:cubicBezTo>
                  <a:lnTo>
                    <a:pt x="457" y="5199"/>
                  </a:lnTo>
                  <a:lnTo>
                    <a:pt x="1581" y="5199"/>
                  </a:lnTo>
                  <a:cubicBezTo>
                    <a:pt x="1703" y="5199"/>
                    <a:pt x="1855" y="5168"/>
                    <a:pt x="1977" y="5168"/>
                  </a:cubicBezTo>
                  <a:cubicBezTo>
                    <a:pt x="2372" y="5107"/>
                    <a:pt x="2736" y="5047"/>
                    <a:pt x="3071" y="4955"/>
                  </a:cubicBezTo>
                  <a:lnTo>
                    <a:pt x="5381" y="4499"/>
                  </a:lnTo>
                  <a:cubicBezTo>
                    <a:pt x="6019" y="4347"/>
                    <a:pt x="6688" y="4226"/>
                    <a:pt x="7357" y="4104"/>
                  </a:cubicBezTo>
                  <a:cubicBezTo>
                    <a:pt x="7721" y="4044"/>
                    <a:pt x="8086" y="4013"/>
                    <a:pt x="8420" y="3952"/>
                  </a:cubicBezTo>
                  <a:lnTo>
                    <a:pt x="8481" y="3952"/>
                  </a:lnTo>
                  <a:cubicBezTo>
                    <a:pt x="8785" y="3922"/>
                    <a:pt x="9089" y="3892"/>
                    <a:pt x="9363" y="3861"/>
                  </a:cubicBezTo>
                  <a:lnTo>
                    <a:pt x="10153" y="2402"/>
                  </a:lnTo>
                  <a:lnTo>
                    <a:pt x="10123" y="2372"/>
                  </a:lnTo>
                  <a:lnTo>
                    <a:pt x="10062" y="2311"/>
                  </a:lnTo>
                  <a:cubicBezTo>
                    <a:pt x="10001" y="2281"/>
                    <a:pt x="9971" y="2250"/>
                    <a:pt x="9910" y="2189"/>
                  </a:cubicBezTo>
                  <a:cubicBezTo>
                    <a:pt x="9849" y="2189"/>
                    <a:pt x="9819" y="2159"/>
                    <a:pt x="9758" y="2129"/>
                  </a:cubicBezTo>
                  <a:cubicBezTo>
                    <a:pt x="9697" y="2098"/>
                    <a:pt x="9667" y="2068"/>
                    <a:pt x="9606" y="2037"/>
                  </a:cubicBezTo>
                  <a:cubicBezTo>
                    <a:pt x="9423" y="1916"/>
                    <a:pt x="9271" y="1733"/>
                    <a:pt x="9150" y="1429"/>
                  </a:cubicBezTo>
                  <a:cubicBezTo>
                    <a:pt x="9089" y="1308"/>
                    <a:pt x="9028" y="1156"/>
                    <a:pt x="8998" y="974"/>
                  </a:cubicBezTo>
                  <a:cubicBezTo>
                    <a:pt x="8998" y="943"/>
                    <a:pt x="8998" y="882"/>
                    <a:pt x="8998" y="822"/>
                  </a:cubicBezTo>
                  <a:cubicBezTo>
                    <a:pt x="8968" y="730"/>
                    <a:pt x="8968" y="639"/>
                    <a:pt x="8968" y="518"/>
                  </a:cubicBezTo>
                  <a:lnTo>
                    <a:pt x="8876" y="457"/>
                  </a:lnTo>
                  <a:cubicBezTo>
                    <a:pt x="8832" y="412"/>
                    <a:pt x="8787" y="384"/>
                    <a:pt x="8743" y="384"/>
                  </a:cubicBezTo>
                  <a:cubicBezTo>
                    <a:pt x="8727" y="384"/>
                    <a:pt x="8710" y="388"/>
                    <a:pt x="8694" y="396"/>
                  </a:cubicBezTo>
                  <a:cubicBezTo>
                    <a:pt x="8664" y="426"/>
                    <a:pt x="8633" y="457"/>
                    <a:pt x="8603" y="518"/>
                  </a:cubicBezTo>
                  <a:cubicBezTo>
                    <a:pt x="8572" y="578"/>
                    <a:pt x="8542" y="639"/>
                    <a:pt x="8481" y="670"/>
                  </a:cubicBezTo>
                  <a:lnTo>
                    <a:pt x="8390" y="700"/>
                  </a:lnTo>
                  <a:lnTo>
                    <a:pt x="8268" y="700"/>
                  </a:lnTo>
                  <a:lnTo>
                    <a:pt x="8268" y="670"/>
                  </a:lnTo>
                  <a:lnTo>
                    <a:pt x="8177" y="639"/>
                  </a:lnTo>
                  <a:lnTo>
                    <a:pt x="8086" y="578"/>
                  </a:lnTo>
                  <a:cubicBezTo>
                    <a:pt x="8025" y="518"/>
                    <a:pt x="7964" y="487"/>
                    <a:pt x="7904" y="457"/>
                  </a:cubicBezTo>
                  <a:lnTo>
                    <a:pt x="7843" y="457"/>
                  </a:lnTo>
                  <a:cubicBezTo>
                    <a:pt x="7782" y="487"/>
                    <a:pt x="7752" y="518"/>
                    <a:pt x="7721" y="548"/>
                  </a:cubicBezTo>
                  <a:cubicBezTo>
                    <a:pt x="7661" y="578"/>
                    <a:pt x="7630" y="639"/>
                    <a:pt x="7569" y="639"/>
                  </a:cubicBezTo>
                  <a:cubicBezTo>
                    <a:pt x="7526" y="661"/>
                    <a:pt x="7482" y="671"/>
                    <a:pt x="7440" y="671"/>
                  </a:cubicBezTo>
                  <a:cubicBezTo>
                    <a:pt x="7305" y="671"/>
                    <a:pt x="7183" y="573"/>
                    <a:pt x="7113" y="457"/>
                  </a:cubicBezTo>
                  <a:cubicBezTo>
                    <a:pt x="7083" y="426"/>
                    <a:pt x="7053" y="366"/>
                    <a:pt x="7022" y="305"/>
                  </a:cubicBezTo>
                  <a:cubicBezTo>
                    <a:pt x="6961" y="244"/>
                    <a:pt x="6931" y="183"/>
                    <a:pt x="6870" y="122"/>
                  </a:cubicBezTo>
                  <a:cubicBezTo>
                    <a:pt x="6840" y="92"/>
                    <a:pt x="6809" y="62"/>
                    <a:pt x="6749" y="31"/>
                  </a:cubicBezTo>
                  <a:lnTo>
                    <a:pt x="6718" y="31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264381" y="2587539"/>
              <a:ext cx="131295" cy="66392"/>
            </a:xfrm>
            <a:custGeom>
              <a:avLst/>
              <a:gdLst/>
              <a:ahLst/>
              <a:cxnLst/>
              <a:rect l="l" t="t" r="r" b="b"/>
              <a:pathLst>
                <a:path w="2646" h="1338" extrusionOk="0">
                  <a:moveTo>
                    <a:pt x="761" y="0"/>
                  </a:moveTo>
                  <a:lnTo>
                    <a:pt x="1" y="1338"/>
                  </a:lnTo>
                  <a:cubicBezTo>
                    <a:pt x="305" y="1307"/>
                    <a:pt x="609" y="1247"/>
                    <a:pt x="913" y="1216"/>
                  </a:cubicBezTo>
                  <a:lnTo>
                    <a:pt x="973" y="1216"/>
                  </a:lnTo>
                  <a:cubicBezTo>
                    <a:pt x="1277" y="1186"/>
                    <a:pt x="1612" y="1125"/>
                    <a:pt x="1916" y="1095"/>
                  </a:cubicBezTo>
                  <a:cubicBezTo>
                    <a:pt x="2037" y="1064"/>
                    <a:pt x="2159" y="1034"/>
                    <a:pt x="2280" y="1034"/>
                  </a:cubicBezTo>
                  <a:cubicBezTo>
                    <a:pt x="2311" y="943"/>
                    <a:pt x="2372" y="821"/>
                    <a:pt x="2402" y="730"/>
                  </a:cubicBezTo>
                  <a:cubicBezTo>
                    <a:pt x="2493" y="578"/>
                    <a:pt x="2554" y="395"/>
                    <a:pt x="2645" y="243"/>
                  </a:cubicBezTo>
                  <a:lnTo>
                    <a:pt x="2645" y="243"/>
                  </a:lnTo>
                  <a:lnTo>
                    <a:pt x="2159" y="365"/>
                  </a:lnTo>
                  <a:cubicBezTo>
                    <a:pt x="2068" y="365"/>
                    <a:pt x="1976" y="395"/>
                    <a:pt x="1885" y="426"/>
                  </a:cubicBezTo>
                  <a:lnTo>
                    <a:pt x="1824" y="426"/>
                  </a:lnTo>
                  <a:cubicBezTo>
                    <a:pt x="1764" y="426"/>
                    <a:pt x="1703" y="456"/>
                    <a:pt x="1612" y="456"/>
                  </a:cubicBezTo>
                  <a:lnTo>
                    <a:pt x="1581" y="456"/>
                  </a:lnTo>
                  <a:cubicBezTo>
                    <a:pt x="1368" y="456"/>
                    <a:pt x="1186" y="365"/>
                    <a:pt x="1004" y="243"/>
                  </a:cubicBezTo>
                  <a:cubicBezTo>
                    <a:pt x="943" y="213"/>
                    <a:pt x="913" y="183"/>
                    <a:pt x="852" y="122"/>
                  </a:cubicBezTo>
                  <a:lnTo>
                    <a:pt x="821" y="61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3385058" y="2356753"/>
              <a:ext cx="366543" cy="280601"/>
            </a:xfrm>
            <a:custGeom>
              <a:avLst/>
              <a:gdLst/>
              <a:ahLst/>
              <a:cxnLst/>
              <a:rect l="l" t="t" r="r" b="b"/>
              <a:pathLst>
                <a:path w="7387" h="5655" extrusionOk="0">
                  <a:moveTo>
                    <a:pt x="3617" y="1"/>
                  </a:moveTo>
                  <a:lnTo>
                    <a:pt x="3587" y="92"/>
                  </a:lnTo>
                  <a:cubicBezTo>
                    <a:pt x="3557" y="153"/>
                    <a:pt x="3496" y="244"/>
                    <a:pt x="3435" y="274"/>
                  </a:cubicBezTo>
                  <a:cubicBezTo>
                    <a:pt x="3374" y="335"/>
                    <a:pt x="3283" y="366"/>
                    <a:pt x="3222" y="366"/>
                  </a:cubicBezTo>
                  <a:lnTo>
                    <a:pt x="3131" y="396"/>
                  </a:lnTo>
                  <a:cubicBezTo>
                    <a:pt x="3131" y="426"/>
                    <a:pt x="3131" y="457"/>
                    <a:pt x="3131" y="487"/>
                  </a:cubicBezTo>
                  <a:lnTo>
                    <a:pt x="3131" y="609"/>
                  </a:lnTo>
                  <a:cubicBezTo>
                    <a:pt x="3101" y="639"/>
                    <a:pt x="3101" y="670"/>
                    <a:pt x="3101" y="730"/>
                  </a:cubicBezTo>
                  <a:lnTo>
                    <a:pt x="3070" y="791"/>
                  </a:lnTo>
                  <a:cubicBezTo>
                    <a:pt x="3070" y="821"/>
                    <a:pt x="3040" y="882"/>
                    <a:pt x="3009" y="913"/>
                  </a:cubicBezTo>
                  <a:lnTo>
                    <a:pt x="2979" y="973"/>
                  </a:lnTo>
                  <a:cubicBezTo>
                    <a:pt x="2949" y="1004"/>
                    <a:pt x="2918" y="1065"/>
                    <a:pt x="2888" y="1095"/>
                  </a:cubicBezTo>
                  <a:cubicBezTo>
                    <a:pt x="2827" y="1156"/>
                    <a:pt x="2766" y="1186"/>
                    <a:pt x="2706" y="1217"/>
                  </a:cubicBezTo>
                  <a:cubicBezTo>
                    <a:pt x="2675" y="1247"/>
                    <a:pt x="2614" y="1277"/>
                    <a:pt x="2584" y="1308"/>
                  </a:cubicBezTo>
                  <a:cubicBezTo>
                    <a:pt x="2493" y="1369"/>
                    <a:pt x="2432" y="1460"/>
                    <a:pt x="2371" y="1581"/>
                  </a:cubicBezTo>
                  <a:cubicBezTo>
                    <a:pt x="2341" y="1642"/>
                    <a:pt x="2280" y="1673"/>
                    <a:pt x="2250" y="1733"/>
                  </a:cubicBezTo>
                  <a:cubicBezTo>
                    <a:pt x="2158" y="1855"/>
                    <a:pt x="1976" y="2007"/>
                    <a:pt x="1824" y="2007"/>
                  </a:cubicBezTo>
                  <a:cubicBezTo>
                    <a:pt x="1824" y="2098"/>
                    <a:pt x="1854" y="2189"/>
                    <a:pt x="1794" y="2311"/>
                  </a:cubicBezTo>
                  <a:cubicBezTo>
                    <a:pt x="1763" y="2341"/>
                    <a:pt x="1733" y="2402"/>
                    <a:pt x="1672" y="2402"/>
                  </a:cubicBezTo>
                  <a:cubicBezTo>
                    <a:pt x="1611" y="2432"/>
                    <a:pt x="1550" y="2432"/>
                    <a:pt x="1490" y="2432"/>
                  </a:cubicBezTo>
                  <a:lnTo>
                    <a:pt x="1429" y="2402"/>
                  </a:lnTo>
                  <a:cubicBezTo>
                    <a:pt x="1247" y="2432"/>
                    <a:pt x="1186" y="2676"/>
                    <a:pt x="1186" y="2919"/>
                  </a:cubicBezTo>
                  <a:lnTo>
                    <a:pt x="1155" y="4226"/>
                  </a:lnTo>
                  <a:cubicBezTo>
                    <a:pt x="1155" y="4347"/>
                    <a:pt x="1155" y="4469"/>
                    <a:pt x="1095" y="4560"/>
                  </a:cubicBezTo>
                  <a:cubicBezTo>
                    <a:pt x="1003" y="4682"/>
                    <a:pt x="882" y="4712"/>
                    <a:pt x="760" y="4743"/>
                  </a:cubicBezTo>
                  <a:lnTo>
                    <a:pt x="365" y="4834"/>
                  </a:lnTo>
                  <a:cubicBezTo>
                    <a:pt x="274" y="5046"/>
                    <a:pt x="183" y="5229"/>
                    <a:pt x="91" y="5442"/>
                  </a:cubicBezTo>
                  <a:cubicBezTo>
                    <a:pt x="61" y="5502"/>
                    <a:pt x="31" y="5594"/>
                    <a:pt x="0" y="5654"/>
                  </a:cubicBezTo>
                  <a:cubicBezTo>
                    <a:pt x="304" y="5594"/>
                    <a:pt x="639" y="5563"/>
                    <a:pt x="943" y="5502"/>
                  </a:cubicBezTo>
                  <a:cubicBezTo>
                    <a:pt x="1216" y="5472"/>
                    <a:pt x="1459" y="5411"/>
                    <a:pt x="1733" y="5381"/>
                  </a:cubicBezTo>
                  <a:cubicBezTo>
                    <a:pt x="2189" y="5290"/>
                    <a:pt x="2614" y="5198"/>
                    <a:pt x="3070" y="5107"/>
                  </a:cubicBezTo>
                  <a:cubicBezTo>
                    <a:pt x="3283" y="5077"/>
                    <a:pt x="3465" y="5046"/>
                    <a:pt x="3678" y="4986"/>
                  </a:cubicBezTo>
                  <a:cubicBezTo>
                    <a:pt x="4256" y="4894"/>
                    <a:pt x="4833" y="4743"/>
                    <a:pt x="5411" y="4621"/>
                  </a:cubicBezTo>
                  <a:cubicBezTo>
                    <a:pt x="5472" y="4621"/>
                    <a:pt x="5532" y="4621"/>
                    <a:pt x="5593" y="4591"/>
                  </a:cubicBezTo>
                  <a:cubicBezTo>
                    <a:pt x="6201" y="4469"/>
                    <a:pt x="6809" y="4317"/>
                    <a:pt x="7386" y="4195"/>
                  </a:cubicBezTo>
                  <a:cubicBezTo>
                    <a:pt x="7326" y="4135"/>
                    <a:pt x="7265" y="4104"/>
                    <a:pt x="7204" y="4104"/>
                  </a:cubicBezTo>
                  <a:cubicBezTo>
                    <a:pt x="7113" y="4074"/>
                    <a:pt x="7052" y="4043"/>
                    <a:pt x="6931" y="3922"/>
                  </a:cubicBezTo>
                  <a:cubicBezTo>
                    <a:pt x="6870" y="3861"/>
                    <a:pt x="6687" y="3527"/>
                    <a:pt x="6657" y="3436"/>
                  </a:cubicBezTo>
                  <a:cubicBezTo>
                    <a:pt x="6596" y="3253"/>
                    <a:pt x="6566" y="3132"/>
                    <a:pt x="6535" y="3010"/>
                  </a:cubicBezTo>
                  <a:cubicBezTo>
                    <a:pt x="6475" y="2676"/>
                    <a:pt x="6444" y="2554"/>
                    <a:pt x="5897" y="2432"/>
                  </a:cubicBezTo>
                  <a:cubicBezTo>
                    <a:pt x="5806" y="2402"/>
                    <a:pt x="5684" y="2372"/>
                    <a:pt x="5532" y="2372"/>
                  </a:cubicBezTo>
                  <a:cubicBezTo>
                    <a:pt x="5168" y="2341"/>
                    <a:pt x="4772" y="2311"/>
                    <a:pt x="4620" y="2037"/>
                  </a:cubicBezTo>
                  <a:cubicBezTo>
                    <a:pt x="4529" y="1916"/>
                    <a:pt x="4560" y="1733"/>
                    <a:pt x="4681" y="1521"/>
                  </a:cubicBezTo>
                  <a:lnTo>
                    <a:pt x="4681" y="1460"/>
                  </a:lnTo>
                  <a:lnTo>
                    <a:pt x="4742" y="1460"/>
                  </a:lnTo>
                  <a:cubicBezTo>
                    <a:pt x="4772" y="1475"/>
                    <a:pt x="4810" y="1483"/>
                    <a:pt x="4856" y="1483"/>
                  </a:cubicBezTo>
                  <a:cubicBezTo>
                    <a:pt x="4902" y="1483"/>
                    <a:pt x="4955" y="1475"/>
                    <a:pt x="5016" y="1460"/>
                  </a:cubicBezTo>
                  <a:cubicBezTo>
                    <a:pt x="5016" y="1399"/>
                    <a:pt x="5016" y="1338"/>
                    <a:pt x="4985" y="1308"/>
                  </a:cubicBezTo>
                  <a:lnTo>
                    <a:pt x="4985" y="1247"/>
                  </a:lnTo>
                  <a:cubicBezTo>
                    <a:pt x="4985" y="1217"/>
                    <a:pt x="5016" y="1156"/>
                    <a:pt x="5016" y="1095"/>
                  </a:cubicBezTo>
                  <a:cubicBezTo>
                    <a:pt x="5046" y="1065"/>
                    <a:pt x="5046" y="1004"/>
                    <a:pt x="5076" y="973"/>
                  </a:cubicBezTo>
                  <a:cubicBezTo>
                    <a:pt x="5107" y="882"/>
                    <a:pt x="5168" y="821"/>
                    <a:pt x="5137" y="761"/>
                  </a:cubicBezTo>
                  <a:cubicBezTo>
                    <a:pt x="5107" y="639"/>
                    <a:pt x="4955" y="578"/>
                    <a:pt x="4772" y="578"/>
                  </a:cubicBezTo>
                  <a:cubicBezTo>
                    <a:pt x="4620" y="578"/>
                    <a:pt x="4347" y="578"/>
                    <a:pt x="4256" y="396"/>
                  </a:cubicBezTo>
                  <a:cubicBezTo>
                    <a:pt x="4225" y="335"/>
                    <a:pt x="4225" y="305"/>
                    <a:pt x="4195" y="244"/>
                  </a:cubicBezTo>
                  <a:cubicBezTo>
                    <a:pt x="4195" y="153"/>
                    <a:pt x="4165" y="122"/>
                    <a:pt x="4134" y="92"/>
                  </a:cubicBezTo>
                  <a:lnTo>
                    <a:pt x="4073" y="92"/>
                  </a:lnTo>
                  <a:cubicBezTo>
                    <a:pt x="3952" y="62"/>
                    <a:pt x="3861" y="62"/>
                    <a:pt x="3769" y="31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1294597" y="1917858"/>
              <a:ext cx="487219" cy="395223"/>
            </a:xfrm>
            <a:custGeom>
              <a:avLst/>
              <a:gdLst/>
              <a:ahLst/>
              <a:cxnLst/>
              <a:rect l="l" t="t" r="r" b="b"/>
              <a:pathLst>
                <a:path w="9819" h="7965" extrusionOk="0">
                  <a:moveTo>
                    <a:pt x="670" y="1"/>
                  </a:moveTo>
                  <a:cubicBezTo>
                    <a:pt x="670" y="122"/>
                    <a:pt x="670" y="213"/>
                    <a:pt x="639" y="335"/>
                  </a:cubicBezTo>
                  <a:cubicBezTo>
                    <a:pt x="639" y="457"/>
                    <a:pt x="639" y="578"/>
                    <a:pt x="639" y="700"/>
                  </a:cubicBezTo>
                  <a:lnTo>
                    <a:pt x="639" y="791"/>
                  </a:lnTo>
                  <a:lnTo>
                    <a:pt x="548" y="791"/>
                  </a:lnTo>
                  <a:cubicBezTo>
                    <a:pt x="518" y="1095"/>
                    <a:pt x="487" y="1399"/>
                    <a:pt x="457" y="1703"/>
                  </a:cubicBezTo>
                  <a:cubicBezTo>
                    <a:pt x="457" y="1855"/>
                    <a:pt x="457" y="2007"/>
                    <a:pt x="426" y="2128"/>
                  </a:cubicBezTo>
                  <a:lnTo>
                    <a:pt x="396" y="2554"/>
                  </a:lnTo>
                  <a:cubicBezTo>
                    <a:pt x="366" y="2888"/>
                    <a:pt x="335" y="3192"/>
                    <a:pt x="305" y="3496"/>
                  </a:cubicBezTo>
                  <a:cubicBezTo>
                    <a:pt x="274" y="3679"/>
                    <a:pt x="244" y="3831"/>
                    <a:pt x="244" y="4013"/>
                  </a:cubicBezTo>
                  <a:cubicBezTo>
                    <a:pt x="244" y="4104"/>
                    <a:pt x="214" y="4195"/>
                    <a:pt x="214" y="4286"/>
                  </a:cubicBezTo>
                  <a:cubicBezTo>
                    <a:pt x="214" y="4408"/>
                    <a:pt x="183" y="4530"/>
                    <a:pt x="183" y="4651"/>
                  </a:cubicBezTo>
                  <a:lnTo>
                    <a:pt x="122" y="5259"/>
                  </a:lnTo>
                  <a:cubicBezTo>
                    <a:pt x="122" y="5350"/>
                    <a:pt x="92" y="5411"/>
                    <a:pt x="92" y="5502"/>
                  </a:cubicBezTo>
                  <a:cubicBezTo>
                    <a:pt x="62" y="5776"/>
                    <a:pt x="62" y="6049"/>
                    <a:pt x="31" y="6323"/>
                  </a:cubicBezTo>
                  <a:cubicBezTo>
                    <a:pt x="31" y="6353"/>
                    <a:pt x="31" y="6384"/>
                    <a:pt x="31" y="6414"/>
                  </a:cubicBezTo>
                  <a:cubicBezTo>
                    <a:pt x="31" y="6718"/>
                    <a:pt x="1" y="7022"/>
                    <a:pt x="1" y="7326"/>
                  </a:cubicBezTo>
                  <a:lnTo>
                    <a:pt x="548" y="7387"/>
                  </a:lnTo>
                  <a:cubicBezTo>
                    <a:pt x="1156" y="7448"/>
                    <a:pt x="1764" y="7508"/>
                    <a:pt x="2372" y="7600"/>
                  </a:cubicBezTo>
                  <a:lnTo>
                    <a:pt x="2584" y="7600"/>
                  </a:lnTo>
                  <a:cubicBezTo>
                    <a:pt x="2706" y="7630"/>
                    <a:pt x="2828" y="7630"/>
                    <a:pt x="2949" y="7660"/>
                  </a:cubicBezTo>
                  <a:lnTo>
                    <a:pt x="3618" y="7721"/>
                  </a:lnTo>
                  <a:cubicBezTo>
                    <a:pt x="3740" y="7721"/>
                    <a:pt x="3861" y="7752"/>
                    <a:pt x="3952" y="7752"/>
                  </a:cubicBezTo>
                  <a:cubicBezTo>
                    <a:pt x="4226" y="7782"/>
                    <a:pt x="4499" y="7812"/>
                    <a:pt x="4773" y="7812"/>
                  </a:cubicBezTo>
                  <a:cubicBezTo>
                    <a:pt x="4834" y="7812"/>
                    <a:pt x="4925" y="7843"/>
                    <a:pt x="4986" y="7843"/>
                  </a:cubicBezTo>
                  <a:cubicBezTo>
                    <a:pt x="5290" y="7873"/>
                    <a:pt x="5624" y="7873"/>
                    <a:pt x="5928" y="7904"/>
                  </a:cubicBezTo>
                  <a:cubicBezTo>
                    <a:pt x="6080" y="7904"/>
                    <a:pt x="6202" y="7904"/>
                    <a:pt x="6354" y="7934"/>
                  </a:cubicBezTo>
                  <a:lnTo>
                    <a:pt x="6931" y="7934"/>
                  </a:lnTo>
                  <a:cubicBezTo>
                    <a:pt x="7083" y="7964"/>
                    <a:pt x="7235" y="7964"/>
                    <a:pt x="7387" y="7964"/>
                  </a:cubicBezTo>
                  <a:lnTo>
                    <a:pt x="8390" y="7964"/>
                  </a:lnTo>
                  <a:cubicBezTo>
                    <a:pt x="8633" y="7964"/>
                    <a:pt x="8907" y="7964"/>
                    <a:pt x="9180" y="7934"/>
                  </a:cubicBezTo>
                  <a:lnTo>
                    <a:pt x="9363" y="7934"/>
                  </a:lnTo>
                  <a:lnTo>
                    <a:pt x="9393" y="7052"/>
                  </a:lnTo>
                  <a:cubicBezTo>
                    <a:pt x="9393" y="6840"/>
                    <a:pt x="9393" y="6657"/>
                    <a:pt x="9424" y="6445"/>
                  </a:cubicBezTo>
                  <a:cubicBezTo>
                    <a:pt x="9424" y="5806"/>
                    <a:pt x="9454" y="5168"/>
                    <a:pt x="9545" y="4530"/>
                  </a:cubicBezTo>
                  <a:lnTo>
                    <a:pt x="9545" y="4499"/>
                  </a:lnTo>
                  <a:lnTo>
                    <a:pt x="9667" y="4408"/>
                  </a:lnTo>
                  <a:lnTo>
                    <a:pt x="9758" y="2949"/>
                  </a:lnTo>
                  <a:cubicBezTo>
                    <a:pt x="9758" y="2797"/>
                    <a:pt x="9788" y="2615"/>
                    <a:pt x="9788" y="2463"/>
                  </a:cubicBezTo>
                  <a:cubicBezTo>
                    <a:pt x="9788" y="2402"/>
                    <a:pt x="9788" y="2341"/>
                    <a:pt x="9788" y="2311"/>
                  </a:cubicBezTo>
                  <a:cubicBezTo>
                    <a:pt x="9788" y="2189"/>
                    <a:pt x="9819" y="2068"/>
                    <a:pt x="9819" y="1976"/>
                  </a:cubicBezTo>
                  <a:lnTo>
                    <a:pt x="9819" y="1794"/>
                  </a:lnTo>
                  <a:cubicBezTo>
                    <a:pt x="9819" y="1672"/>
                    <a:pt x="9819" y="1581"/>
                    <a:pt x="9788" y="1460"/>
                  </a:cubicBezTo>
                  <a:cubicBezTo>
                    <a:pt x="9788" y="1399"/>
                    <a:pt x="9788" y="1338"/>
                    <a:pt x="9788" y="1277"/>
                  </a:cubicBezTo>
                  <a:cubicBezTo>
                    <a:pt x="9788" y="1186"/>
                    <a:pt x="9788" y="1065"/>
                    <a:pt x="9758" y="973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891927" y="1513648"/>
              <a:ext cx="423854" cy="651610"/>
            </a:xfrm>
            <a:custGeom>
              <a:avLst/>
              <a:gdLst/>
              <a:ahLst/>
              <a:cxnLst/>
              <a:rect l="l" t="t" r="r" b="b"/>
              <a:pathLst>
                <a:path w="8542" h="13132" extrusionOk="0">
                  <a:moveTo>
                    <a:pt x="3101" y="1"/>
                  </a:moveTo>
                  <a:cubicBezTo>
                    <a:pt x="3009" y="274"/>
                    <a:pt x="2918" y="517"/>
                    <a:pt x="2827" y="791"/>
                  </a:cubicBezTo>
                  <a:cubicBezTo>
                    <a:pt x="2736" y="1095"/>
                    <a:pt x="2614" y="1399"/>
                    <a:pt x="2523" y="1703"/>
                  </a:cubicBezTo>
                  <a:cubicBezTo>
                    <a:pt x="2249" y="2554"/>
                    <a:pt x="2098" y="3466"/>
                    <a:pt x="1946" y="4317"/>
                  </a:cubicBezTo>
                  <a:cubicBezTo>
                    <a:pt x="1915" y="4560"/>
                    <a:pt x="1885" y="4834"/>
                    <a:pt x="1824" y="5077"/>
                  </a:cubicBezTo>
                  <a:cubicBezTo>
                    <a:pt x="1854" y="5107"/>
                    <a:pt x="1854" y="5138"/>
                    <a:pt x="1885" y="5198"/>
                  </a:cubicBezTo>
                  <a:cubicBezTo>
                    <a:pt x="2006" y="5411"/>
                    <a:pt x="2128" y="5654"/>
                    <a:pt x="2098" y="5897"/>
                  </a:cubicBezTo>
                  <a:cubicBezTo>
                    <a:pt x="2037" y="6232"/>
                    <a:pt x="1794" y="6475"/>
                    <a:pt x="1581" y="6688"/>
                  </a:cubicBezTo>
                  <a:cubicBezTo>
                    <a:pt x="1277" y="6961"/>
                    <a:pt x="1003" y="7296"/>
                    <a:pt x="942" y="7691"/>
                  </a:cubicBezTo>
                  <a:cubicBezTo>
                    <a:pt x="942" y="7843"/>
                    <a:pt x="942" y="7995"/>
                    <a:pt x="973" y="8177"/>
                  </a:cubicBezTo>
                  <a:cubicBezTo>
                    <a:pt x="1003" y="8420"/>
                    <a:pt x="1034" y="8694"/>
                    <a:pt x="912" y="8907"/>
                  </a:cubicBezTo>
                  <a:cubicBezTo>
                    <a:pt x="882" y="8998"/>
                    <a:pt x="821" y="9059"/>
                    <a:pt x="790" y="9119"/>
                  </a:cubicBezTo>
                  <a:cubicBezTo>
                    <a:pt x="760" y="9180"/>
                    <a:pt x="730" y="9241"/>
                    <a:pt x="699" y="9302"/>
                  </a:cubicBezTo>
                  <a:cubicBezTo>
                    <a:pt x="639" y="9393"/>
                    <a:pt x="608" y="9515"/>
                    <a:pt x="578" y="9636"/>
                  </a:cubicBezTo>
                  <a:lnTo>
                    <a:pt x="0" y="11977"/>
                  </a:lnTo>
                  <a:cubicBezTo>
                    <a:pt x="31" y="12007"/>
                    <a:pt x="91" y="12037"/>
                    <a:pt x="152" y="12037"/>
                  </a:cubicBezTo>
                  <a:lnTo>
                    <a:pt x="243" y="12068"/>
                  </a:lnTo>
                  <a:cubicBezTo>
                    <a:pt x="365" y="12098"/>
                    <a:pt x="456" y="12098"/>
                    <a:pt x="578" y="12129"/>
                  </a:cubicBezTo>
                  <a:lnTo>
                    <a:pt x="8116" y="13132"/>
                  </a:lnTo>
                  <a:cubicBezTo>
                    <a:pt x="8146" y="13010"/>
                    <a:pt x="8146" y="12919"/>
                    <a:pt x="8146" y="12797"/>
                  </a:cubicBezTo>
                  <a:cubicBezTo>
                    <a:pt x="8177" y="12676"/>
                    <a:pt x="8177" y="12554"/>
                    <a:pt x="8207" y="12402"/>
                  </a:cubicBezTo>
                  <a:cubicBezTo>
                    <a:pt x="8207" y="12280"/>
                    <a:pt x="8237" y="12129"/>
                    <a:pt x="8237" y="12007"/>
                  </a:cubicBezTo>
                  <a:cubicBezTo>
                    <a:pt x="8268" y="11885"/>
                    <a:pt x="8268" y="11764"/>
                    <a:pt x="8268" y="11612"/>
                  </a:cubicBezTo>
                  <a:cubicBezTo>
                    <a:pt x="8329" y="11186"/>
                    <a:pt x="8389" y="10730"/>
                    <a:pt x="8420" y="10274"/>
                  </a:cubicBezTo>
                  <a:cubicBezTo>
                    <a:pt x="8420" y="10153"/>
                    <a:pt x="8450" y="10031"/>
                    <a:pt x="8450" y="9940"/>
                  </a:cubicBezTo>
                  <a:cubicBezTo>
                    <a:pt x="8481" y="9606"/>
                    <a:pt x="8511" y="9271"/>
                    <a:pt x="8541" y="8937"/>
                  </a:cubicBezTo>
                  <a:lnTo>
                    <a:pt x="8511" y="8937"/>
                  </a:lnTo>
                  <a:cubicBezTo>
                    <a:pt x="8450" y="8937"/>
                    <a:pt x="8389" y="8967"/>
                    <a:pt x="8329" y="8967"/>
                  </a:cubicBezTo>
                  <a:lnTo>
                    <a:pt x="8298" y="8998"/>
                  </a:lnTo>
                  <a:cubicBezTo>
                    <a:pt x="8237" y="8998"/>
                    <a:pt x="8177" y="9028"/>
                    <a:pt x="8116" y="9028"/>
                  </a:cubicBezTo>
                  <a:lnTo>
                    <a:pt x="8085" y="9059"/>
                  </a:lnTo>
                  <a:lnTo>
                    <a:pt x="7964" y="9089"/>
                  </a:lnTo>
                  <a:lnTo>
                    <a:pt x="7903" y="9089"/>
                  </a:lnTo>
                  <a:cubicBezTo>
                    <a:pt x="7873" y="9119"/>
                    <a:pt x="7842" y="9119"/>
                    <a:pt x="7782" y="9119"/>
                  </a:cubicBezTo>
                  <a:lnTo>
                    <a:pt x="7751" y="9150"/>
                  </a:lnTo>
                  <a:lnTo>
                    <a:pt x="7569" y="9150"/>
                  </a:lnTo>
                  <a:cubicBezTo>
                    <a:pt x="7508" y="9150"/>
                    <a:pt x="7447" y="9150"/>
                    <a:pt x="7386" y="9119"/>
                  </a:cubicBezTo>
                  <a:cubicBezTo>
                    <a:pt x="7295" y="9089"/>
                    <a:pt x="7204" y="9028"/>
                    <a:pt x="7143" y="8967"/>
                  </a:cubicBezTo>
                  <a:cubicBezTo>
                    <a:pt x="7082" y="8937"/>
                    <a:pt x="7052" y="8876"/>
                    <a:pt x="6991" y="8846"/>
                  </a:cubicBezTo>
                  <a:cubicBezTo>
                    <a:pt x="6870" y="8815"/>
                    <a:pt x="6778" y="8815"/>
                    <a:pt x="6687" y="8785"/>
                  </a:cubicBezTo>
                  <a:cubicBezTo>
                    <a:pt x="6505" y="8785"/>
                    <a:pt x="6323" y="8755"/>
                    <a:pt x="6171" y="8633"/>
                  </a:cubicBezTo>
                  <a:cubicBezTo>
                    <a:pt x="5836" y="8329"/>
                    <a:pt x="5775" y="7934"/>
                    <a:pt x="5715" y="7569"/>
                  </a:cubicBezTo>
                  <a:cubicBezTo>
                    <a:pt x="5623" y="7052"/>
                    <a:pt x="5532" y="6627"/>
                    <a:pt x="4894" y="6536"/>
                  </a:cubicBezTo>
                  <a:lnTo>
                    <a:pt x="4864" y="6536"/>
                  </a:lnTo>
                  <a:lnTo>
                    <a:pt x="4833" y="6475"/>
                  </a:lnTo>
                  <a:cubicBezTo>
                    <a:pt x="4803" y="6019"/>
                    <a:pt x="5016" y="5745"/>
                    <a:pt x="5228" y="5472"/>
                  </a:cubicBezTo>
                  <a:cubicBezTo>
                    <a:pt x="5380" y="5259"/>
                    <a:pt x="5532" y="5077"/>
                    <a:pt x="5563" y="4834"/>
                  </a:cubicBezTo>
                  <a:cubicBezTo>
                    <a:pt x="4742" y="4256"/>
                    <a:pt x="4073" y="3375"/>
                    <a:pt x="3465" y="2068"/>
                  </a:cubicBezTo>
                  <a:lnTo>
                    <a:pt x="3435" y="2007"/>
                  </a:lnTo>
                  <a:lnTo>
                    <a:pt x="3496" y="1976"/>
                  </a:lnTo>
                  <a:cubicBezTo>
                    <a:pt x="3678" y="1855"/>
                    <a:pt x="3648" y="1581"/>
                    <a:pt x="3617" y="1308"/>
                  </a:cubicBezTo>
                  <a:cubicBezTo>
                    <a:pt x="3587" y="1156"/>
                    <a:pt x="3557" y="1004"/>
                    <a:pt x="3587" y="882"/>
                  </a:cubicBezTo>
                  <a:cubicBezTo>
                    <a:pt x="3587" y="882"/>
                    <a:pt x="3587" y="852"/>
                    <a:pt x="3617" y="791"/>
                  </a:cubicBezTo>
                  <a:cubicBezTo>
                    <a:pt x="3617" y="730"/>
                    <a:pt x="3617" y="700"/>
                    <a:pt x="3648" y="639"/>
                  </a:cubicBezTo>
                  <a:lnTo>
                    <a:pt x="3648" y="609"/>
                  </a:lnTo>
                  <a:cubicBezTo>
                    <a:pt x="3648" y="548"/>
                    <a:pt x="3678" y="487"/>
                    <a:pt x="3678" y="426"/>
                  </a:cubicBezTo>
                  <a:lnTo>
                    <a:pt x="3678" y="396"/>
                  </a:lnTo>
                  <a:cubicBezTo>
                    <a:pt x="3708" y="335"/>
                    <a:pt x="3739" y="274"/>
                    <a:pt x="3739" y="183"/>
                  </a:cubicBezTo>
                  <a:cubicBezTo>
                    <a:pt x="3526" y="122"/>
                    <a:pt x="3283" y="61"/>
                    <a:pt x="31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83615" y="2035509"/>
              <a:ext cx="624468" cy="963819"/>
            </a:xfrm>
            <a:custGeom>
              <a:avLst/>
              <a:gdLst/>
              <a:ahLst/>
              <a:cxnLst/>
              <a:rect l="l" t="t" r="r" b="b"/>
              <a:pathLst>
                <a:path w="12585" h="19424" extrusionOk="0">
                  <a:moveTo>
                    <a:pt x="1125" y="1"/>
                  </a:moveTo>
                  <a:cubicBezTo>
                    <a:pt x="1034" y="153"/>
                    <a:pt x="913" y="274"/>
                    <a:pt x="822" y="396"/>
                  </a:cubicBezTo>
                  <a:cubicBezTo>
                    <a:pt x="670" y="578"/>
                    <a:pt x="518" y="760"/>
                    <a:pt x="396" y="943"/>
                  </a:cubicBezTo>
                  <a:cubicBezTo>
                    <a:pt x="214" y="1247"/>
                    <a:pt x="1" y="1824"/>
                    <a:pt x="153" y="2067"/>
                  </a:cubicBezTo>
                  <a:cubicBezTo>
                    <a:pt x="183" y="2159"/>
                    <a:pt x="274" y="2189"/>
                    <a:pt x="366" y="2250"/>
                  </a:cubicBezTo>
                  <a:cubicBezTo>
                    <a:pt x="457" y="2311"/>
                    <a:pt x="578" y="2371"/>
                    <a:pt x="670" y="2523"/>
                  </a:cubicBezTo>
                  <a:cubicBezTo>
                    <a:pt x="852" y="2919"/>
                    <a:pt x="761" y="3557"/>
                    <a:pt x="700" y="4043"/>
                  </a:cubicBezTo>
                  <a:cubicBezTo>
                    <a:pt x="670" y="4134"/>
                    <a:pt x="670" y="4195"/>
                    <a:pt x="670" y="4256"/>
                  </a:cubicBezTo>
                  <a:cubicBezTo>
                    <a:pt x="639" y="4529"/>
                    <a:pt x="670" y="4833"/>
                    <a:pt x="700" y="5168"/>
                  </a:cubicBezTo>
                  <a:cubicBezTo>
                    <a:pt x="730" y="5593"/>
                    <a:pt x="761" y="6049"/>
                    <a:pt x="639" y="6414"/>
                  </a:cubicBezTo>
                  <a:cubicBezTo>
                    <a:pt x="730" y="6596"/>
                    <a:pt x="791" y="6657"/>
                    <a:pt x="822" y="6657"/>
                  </a:cubicBezTo>
                  <a:cubicBezTo>
                    <a:pt x="826" y="6661"/>
                    <a:pt x="831" y="6663"/>
                    <a:pt x="837" y="6663"/>
                  </a:cubicBezTo>
                  <a:cubicBezTo>
                    <a:pt x="877" y="6663"/>
                    <a:pt x="956" y="6588"/>
                    <a:pt x="1034" y="6536"/>
                  </a:cubicBezTo>
                  <a:cubicBezTo>
                    <a:pt x="1125" y="6475"/>
                    <a:pt x="1217" y="6384"/>
                    <a:pt x="1338" y="6384"/>
                  </a:cubicBezTo>
                  <a:cubicBezTo>
                    <a:pt x="1412" y="6367"/>
                    <a:pt x="1470" y="6360"/>
                    <a:pt x="1518" y="6360"/>
                  </a:cubicBezTo>
                  <a:cubicBezTo>
                    <a:pt x="1649" y="6360"/>
                    <a:pt x="1705" y="6416"/>
                    <a:pt x="1794" y="6505"/>
                  </a:cubicBezTo>
                  <a:cubicBezTo>
                    <a:pt x="1825" y="6536"/>
                    <a:pt x="1885" y="6566"/>
                    <a:pt x="1946" y="6627"/>
                  </a:cubicBezTo>
                  <a:cubicBezTo>
                    <a:pt x="2037" y="6657"/>
                    <a:pt x="2098" y="6688"/>
                    <a:pt x="2159" y="6688"/>
                  </a:cubicBezTo>
                  <a:cubicBezTo>
                    <a:pt x="2311" y="6718"/>
                    <a:pt x="2402" y="6779"/>
                    <a:pt x="2463" y="7083"/>
                  </a:cubicBezTo>
                  <a:cubicBezTo>
                    <a:pt x="2463" y="7265"/>
                    <a:pt x="2463" y="7387"/>
                    <a:pt x="2402" y="7447"/>
                  </a:cubicBezTo>
                  <a:cubicBezTo>
                    <a:pt x="2341" y="7539"/>
                    <a:pt x="2250" y="7539"/>
                    <a:pt x="2159" y="7539"/>
                  </a:cubicBezTo>
                  <a:cubicBezTo>
                    <a:pt x="2068" y="7539"/>
                    <a:pt x="1977" y="7539"/>
                    <a:pt x="1916" y="7599"/>
                  </a:cubicBezTo>
                  <a:cubicBezTo>
                    <a:pt x="1825" y="7660"/>
                    <a:pt x="1764" y="7660"/>
                    <a:pt x="1733" y="7691"/>
                  </a:cubicBezTo>
                  <a:cubicBezTo>
                    <a:pt x="1673" y="7691"/>
                    <a:pt x="1673" y="7691"/>
                    <a:pt x="1673" y="7934"/>
                  </a:cubicBezTo>
                  <a:cubicBezTo>
                    <a:pt x="1673" y="8116"/>
                    <a:pt x="1703" y="8238"/>
                    <a:pt x="1764" y="8359"/>
                  </a:cubicBezTo>
                  <a:cubicBezTo>
                    <a:pt x="1794" y="8511"/>
                    <a:pt x="1825" y="8663"/>
                    <a:pt x="1825" y="8846"/>
                  </a:cubicBezTo>
                  <a:cubicBezTo>
                    <a:pt x="1825" y="9241"/>
                    <a:pt x="1764" y="9727"/>
                    <a:pt x="1429" y="10001"/>
                  </a:cubicBezTo>
                  <a:cubicBezTo>
                    <a:pt x="1490" y="10153"/>
                    <a:pt x="1551" y="10305"/>
                    <a:pt x="1581" y="10457"/>
                  </a:cubicBezTo>
                  <a:cubicBezTo>
                    <a:pt x="1642" y="10609"/>
                    <a:pt x="1703" y="10791"/>
                    <a:pt x="1764" y="10943"/>
                  </a:cubicBezTo>
                  <a:cubicBezTo>
                    <a:pt x="1825" y="11125"/>
                    <a:pt x="1916" y="11247"/>
                    <a:pt x="1977" y="11368"/>
                  </a:cubicBezTo>
                  <a:cubicBezTo>
                    <a:pt x="2129" y="11612"/>
                    <a:pt x="2250" y="11824"/>
                    <a:pt x="2281" y="12128"/>
                  </a:cubicBezTo>
                  <a:cubicBezTo>
                    <a:pt x="2311" y="12189"/>
                    <a:pt x="2311" y="12250"/>
                    <a:pt x="2341" y="12341"/>
                  </a:cubicBezTo>
                  <a:cubicBezTo>
                    <a:pt x="2372" y="12645"/>
                    <a:pt x="2433" y="12979"/>
                    <a:pt x="2433" y="13253"/>
                  </a:cubicBezTo>
                  <a:cubicBezTo>
                    <a:pt x="2463" y="13435"/>
                    <a:pt x="2402" y="13587"/>
                    <a:pt x="2372" y="13679"/>
                  </a:cubicBezTo>
                  <a:cubicBezTo>
                    <a:pt x="2341" y="13861"/>
                    <a:pt x="2311" y="13952"/>
                    <a:pt x="2524" y="14134"/>
                  </a:cubicBezTo>
                  <a:cubicBezTo>
                    <a:pt x="2676" y="14286"/>
                    <a:pt x="2858" y="14317"/>
                    <a:pt x="3040" y="14347"/>
                  </a:cubicBezTo>
                  <a:cubicBezTo>
                    <a:pt x="3162" y="14347"/>
                    <a:pt x="3253" y="14378"/>
                    <a:pt x="3375" y="14408"/>
                  </a:cubicBezTo>
                  <a:cubicBezTo>
                    <a:pt x="3557" y="14469"/>
                    <a:pt x="3709" y="14560"/>
                    <a:pt x="3800" y="14621"/>
                  </a:cubicBezTo>
                  <a:cubicBezTo>
                    <a:pt x="3983" y="14742"/>
                    <a:pt x="4104" y="14834"/>
                    <a:pt x="4378" y="14864"/>
                  </a:cubicBezTo>
                  <a:cubicBezTo>
                    <a:pt x="4499" y="14864"/>
                    <a:pt x="4560" y="14894"/>
                    <a:pt x="4651" y="14894"/>
                  </a:cubicBezTo>
                  <a:cubicBezTo>
                    <a:pt x="5016" y="14925"/>
                    <a:pt x="5077" y="14925"/>
                    <a:pt x="5381" y="15320"/>
                  </a:cubicBezTo>
                  <a:cubicBezTo>
                    <a:pt x="5533" y="15533"/>
                    <a:pt x="5746" y="15837"/>
                    <a:pt x="5928" y="16171"/>
                  </a:cubicBezTo>
                  <a:cubicBezTo>
                    <a:pt x="6202" y="16536"/>
                    <a:pt x="6445" y="16931"/>
                    <a:pt x="6658" y="17204"/>
                  </a:cubicBezTo>
                  <a:cubicBezTo>
                    <a:pt x="6779" y="17356"/>
                    <a:pt x="6809" y="17508"/>
                    <a:pt x="6870" y="17660"/>
                  </a:cubicBezTo>
                  <a:cubicBezTo>
                    <a:pt x="6931" y="17812"/>
                    <a:pt x="6992" y="17995"/>
                    <a:pt x="7144" y="18147"/>
                  </a:cubicBezTo>
                  <a:cubicBezTo>
                    <a:pt x="7478" y="18481"/>
                    <a:pt x="7752" y="18481"/>
                    <a:pt x="8208" y="18511"/>
                  </a:cubicBezTo>
                  <a:cubicBezTo>
                    <a:pt x="8907" y="18511"/>
                    <a:pt x="9515" y="18542"/>
                    <a:pt x="10153" y="18785"/>
                  </a:cubicBezTo>
                  <a:cubicBezTo>
                    <a:pt x="10579" y="18937"/>
                    <a:pt x="11004" y="19150"/>
                    <a:pt x="11460" y="19423"/>
                  </a:cubicBezTo>
                  <a:lnTo>
                    <a:pt x="11460" y="19363"/>
                  </a:lnTo>
                  <a:lnTo>
                    <a:pt x="11490" y="19271"/>
                  </a:lnTo>
                  <a:lnTo>
                    <a:pt x="11490" y="19180"/>
                  </a:lnTo>
                  <a:lnTo>
                    <a:pt x="11521" y="19089"/>
                  </a:lnTo>
                  <a:lnTo>
                    <a:pt x="11551" y="18998"/>
                  </a:lnTo>
                  <a:lnTo>
                    <a:pt x="11551" y="18907"/>
                  </a:lnTo>
                  <a:cubicBezTo>
                    <a:pt x="11582" y="18876"/>
                    <a:pt x="11582" y="18846"/>
                    <a:pt x="11582" y="18815"/>
                  </a:cubicBezTo>
                  <a:lnTo>
                    <a:pt x="11612" y="18724"/>
                  </a:lnTo>
                  <a:cubicBezTo>
                    <a:pt x="11642" y="18694"/>
                    <a:pt x="11642" y="18663"/>
                    <a:pt x="11673" y="18603"/>
                  </a:cubicBezTo>
                  <a:lnTo>
                    <a:pt x="11703" y="18542"/>
                  </a:lnTo>
                  <a:cubicBezTo>
                    <a:pt x="11703" y="18511"/>
                    <a:pt x="11734" y="18481"/>
                    <a:pt x="11764" y="18420"/>
                  </a:cubicBezTo>
                  <a:lnTo>
                    <a:pt x="11794" y="18359"/>
                  </a:lnTo>
                  <a:cubicBezTo>
                    <a:pt x="11825" y="18329"/>
                    <a:pt x="11825" y="18299"/>
                    <a:pt x="11855" y="18238"/>
                  </a:cubicBezTo>
                  <a:lnTo>
                    <a:pt x="11886" y="18177"/>
                  </a:lnTo>
                  <a:cubicBezTo>
                    <a:pt x="11946" y="18147"/>
                    <a:pt x="11977" y="18086"/>
                    <a:pt x="12038" y="18025"/>
                  </a:cubicBezTo>
                  <a:lnTo>
                    <a:pt x="12068" y="17995"/>
                  </a:lnTo>
                  <a:cubicBezTo>
                    <a:pt x="12190" y="17904"/>
                    <a:pt x="12281" y="17782"/>
                    <a:pt x="12281" y="17660"/>
                  </a:cubicBezTo>
                  <a:cubicBezTo>
                    <a:pt x="12281" y="17630"/>
                    <a:pt x="12250" y="17569"/>
                    <a:pt x="12220" y="17508"/>
                  </a:cubicBezTo>
                  <a:lnTo>
                    <a:pt x="12190" y="17417"/>
                  </a:lnTo>
                  <a:cubicBezTo>
                    <a:pt x="12129" y="17235"/>
                    <a:pt x="12129" y="17022"/>
                    <a:pt x="12250" y="16870"/>
                  </a:cubicBezTo>
                  <a:cubicBezTo>
                    <a:pt x="12281" y="16809"/>
                    <a:pt x="12311" y="16749"/>
                    <a:pt x="12372" y="16688"/>
                  </a:cubicBezTo>
                  <a:cubicBezTo>
                    <a:pt x="12493" y="16536"/>
                    <a:pt x="12585" y="16414"/>
                    <a:pt x="12493" y="16293"/>
                  </a:cubicBezTo>
                  <a:cubicBezTo>
                    <a:pt x="12463" y="16262"/>
                    <a:pt x="12402" y="16232"/>
                    <a:pt x="12342" y="16201"/>
                  </a:cubicBezTo>
                  <a:lnTo>
                    <a:pt x="12250" y="16141"/>
                  </a:lnTo>
                  <a:cubicBezTo>
                    <a:pt x="12068" y="16049"/>
                    <a:pt x="11916" y="15837"/>
                    <a:pt x="11886" y="15624"/>
                  </a:cubicBezTo>
                  <a:cubicBezTo>
                    <a:pt x="11855" y="15411"/>
                    <a:pt x="11916" y="15259"/>
                    <a:pt x="12038" y="15138"/>
                  </a:cubicBezTo>
                  <a:cubicBezTo>
                    <a:pt x="11338" y="14469"/>
                    <a:pt x="10700" y="13800"/>
                    <a:pt x="10123" y="13071"/>
                  </a:cubicBezTo>
                  <a:lnTo>
                    <a:pt x="10092" y="13040"/>
                  </a:lnTo>
                  <a:cubicBezTo>
                    <a:pt x="9667" y="12493"/>
                    <a:pt x="9241" y="11916"/>
                    <a:pt x="8846" y="11308"/>
                  </a:cubicBezTo>
                  <a:cubicBezTo>
                    <a:pt x="8816" y="11247"/>
                    <a:pt x="8785" y="11186"/>
                    <a:pt x="8724" y="11125"/>
                  </a:cubicBezTo>
                  <a:cubicBezTo>
                    <a:pt x="8542" y="10821"/>
                    <a:pt x="8390" y="10548"/>
                    <a:pt x="8208" y="10244"/>
                  </a:cubicBezTo>
                  <a:cubicBezTo>
                    <a:pt x="8117" y="10092"/>
                    <a:pt x="8056" y="9940"/>
                    <a:pt x="7965" y="9818"/>
                  </a:cubicBezTo>
                  <a:cubicBezTo>
                    <a:pt x="7782" y="9484"/>
                    <a:pt x="7600" y="9119"/>
                    <a:pt x="7417" y="8815"/>
                  </a:cubicBezTo>
                  <a:lnTo>
                    <a:pt x="7357" y="8694"/>
                  </a:lnTo>
                  <a:cubicBezTo>
                    <a:pt x="6749" y="7782"/>
                    <a:pt x="6141" y="6809"/>
                    <a:pt x="5350" y="5988"/>
                  </a:cubicBezTo>
                  <a:lnTo>
                    <a:pt x="5320" y="5988"/>
                  </a:lnTo>
                  <a:lnTo>
                    <a:pt x="5320" y="5958"/>
                  </a:lnTo>
                  <a:cubicBezTo>
                    <a:pt x="5320" y="5745"/>
                    <a:pt x="5381" y="5533"/>
                    <a:pt x="5411" y="5320"/>
                  </a:cubicBezTo>
                  <a:cubicBezTo>
                    <a:pt x="5502" y="4955"/>
                    <a:pt x="5594" y="4560"/>
                    <a:pt x="5654" y="4195"/>
                  </a:cubicBezTo>
                  <a:cubicBezTo>
                    <a:pt x="5685" y="4043"/>
                    <a:pt x="5715" y="3891"/>
                    <a:pt x="5746" y="3739"/>
                  </a:cubicBezTo>
                  <a:cubicBezTo>
                    <a:pt x="5776" y="3496"/>
                    <a:pt x="5837" y="3283"/>
                    <a:pt x="5867" y="3040"/>
                  </a:cubicBezTo>
                  <a:cubicBezTo>
                    <a:pt x="5898" y="2888"/>
                    <a:pt x="5928" y="2736"/>
                    <a:pt x="5928" y="2615"/>
                  </a:cubicBezTo>
                  <a:cubicBezTo>
                    <a:pt x="5989" y="2371"/>
                    <a:pt x="6019" y="2128"/>
                    <a:pt x="6050" y="1885"/>
                  </a:cubicBezTo>
                  <a:cubicBezTo>
                    <a:pt x="6080" y="1733"/>
                    <a:pt x="6110" y="1581"/>
                    <a:pt x="6141" y="1429"/>
                  </a:cubicBezTo>
                  <a:cubicBezTo>
                    <a:pt x="6171" y="1216"/>
                    <a:pt x="6202" y="973"/>
                    <a:pt x="6232" y="760"/>
                  </a:cubicBezTo>
                  <a:lnTo>
                    <a:pt x="5624" y="669"/>
                  </a:lnTo>
                  <a:cubicBezTo>
                    <a:pt x="5381" y="639"/>
                    <a:pt x="5138" y="578"/>
                    <a:pt x="4864" y="578"/>
                  </a:cubicBezTo>
                  <a:lnTo>
                    <a:pt x="3922" y="578"/>
                  </a:lnTo>
                  <a:cubicBezTo>
                    <a:pt x="3800" y="578"/>
                    <a:pt x="3679" y="578"/>
                    <a:pt x="3557" y="548"/>
                  </a:cubicBezTo>
                  <a:lnTo>
                    <a:pt x="3436" y="548"/>
                  </a:lnTo>
                  <a:cubicBezTo>
                    <a:pt x="3375" y="548"/>
                    <a:pt x="3284" y="548"/>
                    <a:pt x="3223" y="517"/>
                  </a:cubicBezTo>
                  <a:lnTo>
                    <a:pt x="3071" y="517"/>
                  </a:lnTo>
                  <a:cubicBezTo>
                    <a:pt x="3010" y="487"/>
                    <a:pt x="2919" y="487"/>
                    <a:pt x="2858" y="456"/>
                  </a:cubicBezTo>
                  <a:cubicBezTo>
                    <a:pt x="2797" y="456"/>
                    <a:pt x="2736" y="456"/>
                    <a:pt x="2706" y="426"/>
                  </a:cubicBezTo>
                  <a:cubicBezTo>
                    <a:pt x="2615" y="426"/>
                    <a:pt x="2554" y="426"/>
                    <a:pt x="2493" y="396"/>
                  </a:cubicBezTo>
                  <a:cubicBezTo>
                    <a:pt x="2433" y="396"/>
                    <a:pt x="2402" y="365"/>
                    <a:pt x="2341" y="365"/>
                  </a:cubicBezTo>
                  <a:cubicBezTo>
                    <a:pt x="2281" y="335"/>
                    <a:pt x="2220" y="335"/>
                    <a:pt x="2159" y="305"/>
                  </a:cubicBezTo>
                  <a:lnTo>
                    <a:pt x="1977" y="274"/>
                  </a:lnTo>
                  <a:cubicBezTo>
                    <a:pt x="1916" y="244"/>
                    <a:pt x="1855" y="244"/>
                    <a:pt x="1794" y="213"/>
                  </a:cubicBezTo>
                  <a:cubicBezTo>
                    <a:pt x="1733" y="213"/>
                    <a:pt x="1703" y="183"/>
                    <a:pt x="1642" y="153"/>
                  </a:cubicBezTo>
                  <a:cubicBezTo>
                    <a:pt x="1581" y="153"/>
                    <a:pt x="1521" y="122"/>
                    <a:pt x="1460" y="122"/>
                  </a:cubicBezTo>
                  <a:cubicBezTo>
                    <a:pt x="1399" y="92"/>
                    <a:pt x="1338" y="92"/>
                    <a:pt x="1277" y="61"/>
                  </a:cubicBezTo>
                  <a:cubicBezTo>
                    <a:pt x="1247" y="61"/>
                    <a:pt x="1186" y="3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655138" y="2074709"/>
              <a:ext cx="443454" cy="642579"/>
            </a:xfrm>
            <a:custGeom>
              <a:avLst/>
              <a:gdLst/>
              <a:ahLst/>
              <a:cxnLst/>
              <a:rect l="l" t="t" r="r" b="b"/>
              <a:pathLst>
                <a:path w="8937" h="12950" extrusionOk="0">
                  <a:moveTo>
                    <a:pt x="882" y="1"/>
                  </a:moveTo>
                  <a:cubicBezTo>
                    <a:pt x="851" y="183"/>
                    <a:pt x="821" y="396"/>
                    <a:pt x="790" y="578"/>
                  </a:cubicBezTo>
                  <a:cubicBezTo>
                    <a:pt x="760" y="761"/>
                    <a:pt x="760" y="943"/>
                    <a:pt x="730" y="1125"/>
                  </a:cubicBezTo>
                  <a:cubicBezTo>
                    <a:pt x="699" y="1338"/>
                    <a:pt x="638" y="1551"/>
                    <a:pt x="608" y="1764"/>
                  </a:cubicBezTo>
                  <a:cubicBezTo>
                    <a:pt x="578" y="1946"/>
                    <a:pt x="578" y="2098"/>
                    <a:pt x="517" y="2281"/>
                  </a:cubicBezTo>
                  <a:cubicBezTo>
                    <a:pt x="486" y="2493"/>
                    <a:pt x="456" y="2736"/>
                    <a:pt x="395" y="2980"/>
                  </a:cubicBezTo>
                  <a:cubicBezTo>
                    <a:pt x="365" y="3132"/>
                    <a:pt x="365" y="3253"/>
                    <a:pt x="304" y="3405"/>
                  </a:cubicBezTo>
                  <a:cubicBezTo>
                    <a:pt x="243" y="3800"/>
                    <a:pt x="152" y="4165"/>
                    <a:pt x="91" y="4560"/>
                  </a:cubicBezTo>
                  <a:cubicBezTo>
                    <a:pt x="30" y="4743"/>
                    <a:pt x="0" y="4955"/>
                    <a:pt x="0" y="5138"/>
                  </a:cubicBezTo>
                  <a:cubicBezTo>
                    <a:pt x="790" y="5928"/>
                    <a:pt x="1398" y="6901"/>
                    <a:pt x="1976" y="7843"/>
                  </a:cubicBezTo>
                  <a:lnTo>
                    <a:pt x="2037" y="7934"/>
                  </a:lnTo>
                  <a:cubicBezTo>
                    <a:pt x="2249" y="8268"/>
                    <a:pt x="2432" y="8603"/>
                    <a:pt x="2614" y="8937"/>
                  </a:cubicBezTo>
                  <a:cubicBezTo>
                    <a:pt x="2705" y="9089"/>
                    <a:pt x="2766" y="9241"/>
                    <a:pt x="2857" y="9363"/>
                  </a:cubicBezTo>
                  <a:cubicBezTo>
                    <a:pt x="3009" y="9667"/>
                    <a:pt x="3192" y="9971"/>
                    <a:pt x="3374" y="10244"/>
                  </a:cubicBezTo>
                  <a:cubicBezTo>
                    <a:pt x="3404" y="10305"/>
                    <a:pt x="3435" y="10366"/>
                    <a:pt x="3465" y="10427"/>
                  </a:cubicBezTo>
                  <a:cubicBezTo>
                    <a:pt x="3648" y="10670"/>
                    <a:pt x="3830" y="10943"/>
                    <a:pt x="4012" y="11217"/>
                  </a:cubicBezTo>
                  <a:lnTo>
                    <a:pt x="4043" y="11247"/>
                  </a:lnTo>
                  <a:cubicBezTo>
                    <a:pt x="4438" y="11825"/>
                    <a:pt x="4894" y="12402"/>
                    <a:pt x="5380" y="12949"/>
                  </a:cubicBezTo>
                  <a:lnTo>
                    <a:pt x="5411" y="12949"/>
                  </a:lnTo>
                  <a:cubicBezTo>
                    <a:pt x="5441" y="12858"/>
                    <a:pt x="5441" y="12767"/>
                    <a:pt x="5471" y="12676"/>
                  </a:cubicBezTo>
                  <a:cubicBezTo>
                    <a:pt x="5502" y="12615"/>
                    <a:pt x="5502" y="12585"/>
                    <a:pt x="5532" y="12524"/>
                  </a:cubicBezTo>
                  <a:cubicBezTo>
                    <a:pt x="5562" y="12372"/>
                    <a:pt x="5593" y="12189"/>
                    <a:pt x="5623" y="12037"/>
                  </a:cubicBezTo>
                  <a:lnTo>
                    <a:pt x="5654" y="11977"/>
                  </a:lnTo>
                  <a:lnTo>
                    <a:pt x="6718" y="12159"/>
                  </a:lnTo>
                  <a:cubicBezTo>
                    <a:pt x="6748" y="11977"/>
                    <a:pt x="6778" y="11825"/>
                    <a:pt x="6809" y="11642"/>
                  </a:cubicBezTo>
                  <a:lnTo>
                    <a:pt x="6839" y="11399"/>
                  </a:lnTo>
                  <a:cubicBezTo>
                    <a:pt x="6870" y="11308"/>
                    <a:pt x="6870" y="11217"/>
                    <a:pt x="6900" y="11126"/>
                  </a:cubicBezTo>
                  <a:cubicBezTo>
                    <a:pt x="7113" y="9819"/>
                    <a:pt x="7477" y="8542"/>
                    <a:pt x="7812" y="7296"/>
                  </a:cubicBezTo>
                  <a:cubicBezTo>
                    <a:pt x="8116" y="6141"/>
                    <a:pt x="8420" y="4955"/>
                    <a:pt x="8663" y="3739"/>
                  </a:cubicBezTo>
                  <a:cubicBezTo>
                    <a:pt x="8663" y="3709"/>
                    <a:pt x="8663" y="3679"/>
                    <a:pt x="8663" y="3648"/>
                  </a:cubicBezTo>
                  <a:cubicBezTo>
                    <a:pt x="8693" y="3496"/>
                    <a:pt x="8724" y="3314"/>
                    <a:pt x="8754" y="3162"/>
                  </a:cubicBezTo>
                  <a:cubicBezTo>
                    <a:pt x="8784" y="3071"/>
                    <a:pt x="8784" y="2980"/>
                    <a:pt x="8815" y="2888"/>
                  </a:cubicBezTo>
                  <a:cubicBezTo>
                    <a:pt x="8815" y="2767"/>
                    <a:pt x="8845" y="2615"/>
                    <a:pt x="8845" y="2493"/>
                  </a:cubicBezTo>
                  <a:cubicBezTo>
                    <a:pt x="8876" y="2372"/>
                    <a:pt x="8876" y="2250"/>
                    <a:pt x="8906" y="2159"/>
                  </a:cubicBezTo>
                  <a:cubicBezTo>
                    <a:pt x="8906" y="2037"/>
                    <a:pt x="8906" y="1916"/>
                    <a:pt x="8936" y="1794"/>
                  </a:cubicBezTo>
                  <a:cubicBezTo>
                    <a:pt x="8936" y="1673"/>
                    <a:pt x="8936" y="1551"/>
                    <a:pt x="8936" y="1429"/>
                  </a:cubicBezTo>
                  <a:lnTo>
                    <a:pt x="5319" y="943"/>
                  </a:lnTo>
                  <a:cubicBezTo>
                    <a:pt x="5198" y="913"/>
                    <a:pt x="5107" y="913"/>
                    <a:pt x="4985" y="882"/>
                  </a:cubicBezTo>
                  <a:lnTo>
                    <a:pt x="4894" y="852"/>
                  </a:lnTo>
                  <a:cubicBezTo>
                    <a:pt x="4833" y="852"/>
                    <a:pt x="4772" y="822"/>
                    <a:pt x="4711" y="822"/>
                  </a:cubicBezTo>
                  <a:lnTo>
                    <a:pt x="4711" y="852"/>
                  </a:lnTo>
                  <a:lnTo>
                    <a:pt x="4651" y="822"/>
                  </a:lnTo>
                  <a:cubicBezTo>
                    <a:pt x="4104" y="548"/>
                    <a:pt x="3496" y="457"/>
                    <a:pt x="2888" y="335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012554" y="2147106"/>
              <a:ext cx="402766" cy="503792"/>
            </a:xfrm>
            <a:custGeom>
              <a:avLst/>
              <a:gdLst/>
              <a:ahLst/>
              <a:cxnLst/>
              <a:rect l="l" t="t" r="r" b="b"/>
              <a:pathLst>
                <a:path w="8117" h="10153" extrusionOk="0">
                  <a:moveTo>
                    <a:pt x="1885" y="1"/>
                  </a:moveTo>
                  <a:cubicBezTo>
                    <a:pt x="1885" y="122"/>
                    <a:pt x="1855" y="244"/>
                    <a:pt x="1855" y="366"/>
                  </a:cubicBezTo>
                  <a:cubicBezTo>
                    <a:pt x="1855" y="487"/>
                    <a:pt x="1855" y="609"/>
                    <a:pt x="1825" y="700"/>
                  </a:cubicBezTo>
                  <a:cubicBezTo>
                    <a:pt x="1825" y="852"/>
                    <a:pt x="1794" y="1004"/>
                    <a:pt x="1764" y="1186"/>
                  </a:cubicBezTo>
                  <a:cubicBezTo>
                    <a:pt x="1764" y="1277"/>
                    <a:pt x="1764" y="1369"/>
                    <a:pt x="1733" y="1460"/>
                  </a:cubicBezTo>
                  <a:cubicBezTo>
                    <a:pt x="1703" y="1642"/>
                    <a:pt x="1673" y="1825"/>
                    <a:pt x="1642" y="2007"/>
                  </a:cubicBezTo>
                  <a:cubicBezTo>
                    <a:pt x="1642" y="2068"/>
                    <a:pt x="1612" y="2129"/>
                    <a:pt x="1612" y="2189"/>
                  </a:cubicBezTo>
                  <a:cubicBezTo>
                    <a:pt x="1399" y="3436"/>
                    <a:pt x="1065" y="4682"/>
                    <a:pt x="730" y="5867"/>
                  </a:cubicBezTo>
                  <a:cubicBezTo>
                    <a:pt x="457" y="6870"/>
                    <a:pt x="214" y="7873"/>
                    <a:pt x="1" y="8876"/>
                  </a:cubicBezTo>
                  <a:cubicBezTo>
                    <a:pt x="183" y="8937"/>
                    <a:pt x="366" y="8968"/>
                    <a:pt x="548" y="9028"/>
                  </a:cubicBezTo>
                  <a:cubicBezTo>
                    <a:pt x="670" y="9059"/>
                    <a:pt x="791" y="9119"/>
                    <a:pt x="913" y="9150"/>
                  </a:cubicBezTo>
                  <a:cubicBezTo>
                    <a:pt x="1126" y="9211"/>
                    <a:pt x="1338" y="9241"/>
                    <a:pt x="1551" y="9302"/>
                  </a:cubicBezTo>
                  <a:cubicBezTo>
                    <a:pt x="1673" y="9332"/>
                    <a:pt x="1764" y="9363"/>
                    <a:pt x="1855" y="9393"/>
                  </a:cubicBezTo>
                  <a:cubicBezTo>
                    <a:pt x="2159" y="9454"/>
                    <a:pt x="2433" y="9515"/>
                    <a:pt x="2736" y="9575"/>
                  </a:cubicBezTo>
                  <a:lnTo>
                    <a:pt x="2828" y="9575"/>
                  </a:lnTo>
                  <a:cubicBezTo>
                    <a:pt x="3132" y="9636"/>
                    <a:pt x="3436" y="9697"/>
                    <a:pt x="3740" y="9758"/>
                  </a:cubicBezTo>
                  <a:lnTo>
                    <a:pt x="3892" y="9788"/>
                  </a:lnTo>
                  <a:cubicBezTo>
                    <a:pt x="4135" y="9819"/>
                    <a:pt x="4408" y="9849"/>
                    <a:pt x="4651" y="9910"/>
                  </a:cubicBezTo>
                  <a:lnTo>
                    <a:pt x="4925" y="9940"/>
                  </a:lnTo>
                  <a:cubicBezTo>
                    <a:pt x="5138" y="9971"/>
                    <a:pt x="5320" y="9971"/>
                    <a:pt x="5533" y="10001"/>
                  </a:cubicBezTo>
                  <a:cubicBezTo>
                    <a:pt x="5624" y="10031"/>
                    <a:pt x="5746" y="10031"/>
                    <a:pt x="5837" y="10031"/>
                  </a:cubicBezTo>
                  <a:cubicBezTo>
                    <a:pt x="6019" y="10062"/>
                    <a:pt x="6202" y="10092"/>
                    <a:pt x="6384" y="10092"/>
                  </a:cubicBezTo>
                  <a:cubicBezTo>
                    <a:pt x="6475" y="10123"/>
                    <a:pt x="6597" y="10123"/>
                    <a:pt x="6688" y="10123"/>
                  </a:cubicBezTo>
                  <a:cubicBezTo>
                    <a:pt x="6840" y="10153"/>
                    <a:pt x="6992" y="10153"/>
                    <a:pt x="7113" y="10153"/>
                  </a:cubicBezTo>
                  <a:cubicBezTo>
                    <a:pt x="7144" y="9849"/>
                    <a:pt x="7205" y="9545"/>
                    <a:pt x="7235" y="9241"/>
                  </a:cubicBezTo>
                  <a:cubicBezTo>
                    <a:pt x="7265" y="8968"/>
                    <a:pt x="7296" y="8724"/>
                    <a:pt x="7357" y="8451"/>
                  </a:cubicBezTo>
                  <a:cubicBezTo>
                    <a:pt x="7417" y="7995"/>
                    <a:pt x="7478" y="7539"/>
                    <a:pt x="7539" y="7083"/>
                  </a:cubicBezTo>
                  <a:cubicBezTo>
                    <a:pt x="7600" y="6688"/>
                    <a:pt x="7630" y="6293"/>
                    <a:pt x="7691" y="5898"/>
                  </a:cubicBezTo>
                  <a:cubicBezTo>
                    <a:pt x="7752" y="5563"/>
                    <a:pt x="7813" y="5229"/>
                    <a:pt x="7843" y="4895"/>
                  </a:cubicBezTo>
                  <a:cubicBezTo>
                    <a:pt x="7904" y="4469"/>
                    <a:pt x="7965" y="4074"/>
                    <a:pt x="8025" y="3648"/>
                  </a:cubicBezTo>
                  <a:cubicBezTo>
                    <a:pt x="8056" y="3466"/>
                    <a:pt x="8086" y="3284"/>
                    <a:pt x="8117" y="3101"/>
                  </a:cubicBezTo>
                  <a:cubicBezTo>
                    <a:pt x="7478" y="3040"/>
                    <a:pt x="6870" y="2980"/>
                    <a:pt x="6232" y="2888"/>
                  </a:cubicBezTo>
                  <a:lnTo>
                    <a:pt x="5533" y="2828"/>
                  </a:lnTo>
                  <a:lnTo>
                    <a:pt x="5533" y="2767"/>
                  </a:lnTo>
                  <a:cubicBezTo>
                    <a:pt x="5563" y="2463"/>
                    <a:pt x="5563" y="2159"/>
                    <a:pt x="5594" y="1825"/>
                  </a:cubicBezTo>
                  <a:lnTo>
                    <a:pt x="5594" y="1733"/>
                  </a:lnTo>
                  <a:cubicBezTo>
                    <a:pt x="5594" y="1490"/>
                    <a:pt x="5624" y="1186"/>
                    <a:pt x="5654" y="913"/>
                  </a:cubicBezTo>
                  <a:lnTo>
                    <a:pt x="5654" y="639"/>
                  </a:lnTo>
                  <a:cubicBezTo>
                    <a:pt x="5685" y="609"/>
                    <a:pt x="5685" y="548"/>
                    <a:pt x="5685" y="487"/>
                  </a:cubicBezTo>
                  <a:lnTo>
                    <a:pt x="4347" y="305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1371558" y="2302468"/>
              <a:ext cx="523392" cy="380139"/>
            </a:xfrm>
            <a:custGeom>
              <a:avLst/>
              <a:gdLst/>
              <a:ahLst/>
              <a:cxnLst/>
              <a:rect l="l" t="t" r="r" b="b"/>
              <a:pathLst>
                <a:path w="10548" h="7661" extrusionOk="0">
                  <a:moveTo>
                    <a:pt x="1003" y="1"/>
                  </a:moveTo>
                  <a:cubicBezTo>
                    <a:pt x="942" y="396"/>
                    <a:pt x="882" y="791"/>
                    <a:pt x="821" y="1216"/>
                  </a:cubicBezTo>
                  <a:cubicBezTo>
                    <a:pt x="790" y="1399"/>
                    <a:pt x="760" y="1581"/>
                    <a:pt x="730" y="1764"/>
                  </a:cubicBezTo>
                  <a:cubicBezTo>
                    <a:pt x="669" y="2128"/>
                    <a:pt x="608" y="2493"/>
                    <a:pt x="578" y="2888"/>
                  </a:cubicBezTo>
                  <a:cubicBezTo>
                    <a:pt x="486" y="3344"/>
                    <a:pt x="426" y="3830"/>
                    <a:pt x="365" y="4286"/>
                  </a:cubicBezTo>
                  <a:cubicBezTo>
                    <a:pt x="334" y="4621"/>
                    <a:pt x="274" y="4955"/>
                    <a:pt x="243" y="5320"/>
                  </a:cubicBezTo>
                  <a:cubicBezTo>
                    <a:pt x="213" y="5502"/>
                    <a:pt x="182" y="5685"/>
                    <a:pt x="152" y="5897"/>
                  </a:cubicBezTo>
                  <a:cubicBezTo>
                    <a:pt x="91" y="6262"/>
                    <a:pt x="61" y="6657"/>
                    <a:pt x="0" y="7022"/>
                  </a:cubicBezTo>
                  <a:cubicBezTo>
                    <a:pt x="182" y="7052"/>
                    <a:pt x="334" y="7052"/>
                    <a:pt x="517" y="7083"/>
                  </a:cubicBezTo>
                  <a:lnTo>
                    <a:pt x="730" y="7083"/>
                  </a:lnTo>
                  <a:cubicBezTo>
                    <a:pt x="912" y="7113"/>
                    <a:pt x="1094" y="7113"/>
                    <a:pt x="1277" y="7144"/>
                  </a:cubicBezTo>
                  <a:lnTo>
                    <a:pt x="1550" y="7144"/>
                  </a:lnTo>
                  <a:cubicBezTo>
                    <a:pt x="1733" y="7174"/>
                    <a:pt x="1915" y="7174"/>
                    <a:pt x="2128" y="7204"/>
                  </a:cubicBezTo>
                  <a:lnTo>
                    <a:pt x="2341" y="7204"/>
                  </a:lnTo>
                  <a:cubicBezTo>
                    <a:pt x="2614" y="7235"/>
                    <a:pt x="2888" y="7235"/>
                    <a:pt x="3192" y="7265"/>
                  </a:cubicBezTo>
                  <a:cubicBezTo>
                    <a:pt x="3496" y="7265"/>
                    <a:pt x="3830" y="7296"/>
                    <a:pt x="4195" y="7326"/>
                  </a:cubicBezTo>
                  <a:cubicBezTo>
                    <a:pt x="4377" y="7326"/>
                    <a:pt x="4590" y="7356"/>
                    <a:pt x="4772" y="7356"/>
                  </a:cubicBezTo>
                  <a:cubicBezTo>
                    <a:pt x="4985" y="7387"/>
                    <a:pt x="5198" y="7387"/>
                    <a:pt x="5441" y="7417"/>
                  </a:cubicBezTo>
                  <a:cubicBezTo>
                    <a:pt x="5623" y="7417"/>
                    <a:pt x="5836" y="7417"/>
                    <a:pt x="6049" y="7447"/>
                  </a:cubicBezTo>
                  <a:cubicBezTo>
                    <a:pt x="6353" y="7447"/>
                    <a:pt x="6657" y="7478"/>
                    <a:pt x="6991" y="7508"/>
                  </a:cubicBezTo>
                  <a:cubicBezTo>
                    <a:pt x="7143" y="7508"/>
                    <a:pt x="7295" y="7508"/>
                    <a:pt x="7447" y="7539"/>
                  </a:cubicBezTo>
                  <a:cubicBezTo>
                    <a:pt x="7812" y="7539"/>
                    <a:pt x="8146" y="7569"/>
                    <a:pt x="8511" y="7599"/>
                  </a:cubicBezTo>
                  <a:cubicBezTo>
                    <a:pt x="9028" y="7630"/>
                    <a:pt x="9575" y="7630"/>
                    <a:pt x="10122" y="7660"/>
                  </a:cubicBezTo>
                  <a:lnTo>
                    <a:pt x="10274" y="4590"/>
                  </a:lnTo>
                  <a:cubicBezTo>
                    <a:pt x="10304" y="4165"/>
                    <a:pt x="10304" y="3678"/>
                    <a:pt x="10395" y="3253"/>
                  </a:cubicBezTo>
                  <a:cubicBezTo>
                    <a:pt x="10426" y="3101"/>
                    <a:pt x="10426" y="2979"/>
                    <a:pt x="10456" y="2827"/>
                  </a:cubicBezTo>
                  <a:cubicBezTo>
                    <a:pt x="10487" y="2767"/>
                    <a:pt x="10487" y="2736"/>
                    <a:pt x="10517" y="2675"/>
                  </a:cubicBezTo>
                  <a:cubicBezTo>
                    <a:pt x="10517" y="2615"/>
                    <a:pt x="10517" y="2554"/>
                    <a:pt x="10547" y="2493"/>
                  </a:cubicBezTo>
                  <a:lnTo>
                    <a:pt x="10517" y="2493"/>
                  </a:lnTo>
                  <a:lnTo>
                    <a:pt x="10517" y="2432"/>
                  </a:lnTo>
                  <a:cubicBezTo>
                    <a:pt x="10487" y="2128"/>
                    <a:pt x="10487" y="1824"/>
                    <a:pt x="10456" y="1520"/>
                  </a:cubicBezTo>
                  <a:cubicBezTo>
                    <a:pt x="10456" y="1247"/>
                    <a:pt x="10426" y="943"/>
                    <a:pt x="10426" y="669"/>
                  </a:cubicBezTo>
                  <a:cubicBezTo>
                    <a:pt x="10031" y="608"/>
                    <a:pt x="9635" y="578"/>
                    <a:pt x="9240" y="548"/>
                  </a:cubicBezTo>
                  <a:lnTo>
                    <a:pt x="9180" y="548"/>
                  </a:lnTo>
                  <a:cubicBezTo>
                    <a:pt x="8997" y="517"/>
                    <a:pt x="8784" y="487"/>
                    <a:pt x="8602" y="457"/>
                  </a:cubicBezTo>
                  <a:cubicBezTo>
                    <a:pt x="8541" y="457"/>
                    <a:pt x="8511" y="426"/>
                    <a:pt x="8450" y="426"/>
                  </a:cubicBezTo>
                  <a:cubicBezTo>
                    <a:pt x="8321" y="383"/>
                    <a:pt x="8177" y="340"/>
                    <a:pt x="8050" y="340"/>
                  </a:cubicBezTo>
                  <a:cubicBezTo>
                    <a:pt x="7997" y="340"/>
                    <a:pt x="7947" y="348"/>
                    <a:pt x="7903" y="365"/>
                  </a:cubicBezTo>
                  <a:lnTo>
                    <a:pt x="7781" y="396"/>
                  </a:lnTo>
                  <a:lnTo>
                    <a:pt x="7812" y="335"/>
                  </a:lnTo>
                  <a:lnTo>
                    <a:pt x="5319" y="335"/>
                  </a:lnTo>
                  <a:cubicBezTo>
                    <a:pt x="5198" y="335"/>
                    <a:pt x="5076" y="305"/>
                    <a:pt x="4955" y="305"/>
                  </a:cubicBezTo>
                  <a:cubicBezTo>
                    <a:pt x="4772" y="305"/>
                    <a:pt x="4590" y="305"/>
                    <a:pt x="4438" y="274"/>
                  </a:cubicBezTo>
                  <a:lnTo>
                    <a:pt x="4012" y="274"/>
                  </a:lnTo>
                  <a:lnTo>
                    <a:pt x="3526" y="213"/>
                  </a:lnTo>
                  <a:lnTo>
                    <a:pt x="3100" y="183"/>
                  </a:lnTo>
                  <a:cubicBezTo>
                    <a:pt x="2948" y="183"/>
                    <a:pt x="2796" y="153"/>
                    <a:pt x="2644" y="153"/>
                  </a:cubicBezTo>
                  <a:cubicBezTo>
                    <a:pt x="2462" y="153"/>
                    <a:pt x="2310" y="122"/>
                    <a:pt x="2128" y="92"/>
                  </a:cubicBezTo>
                  <a:cubicBezTo>
                    <a:pt x="1854" y="92"/>
                    <a:pt x="1611" y="61"/>
                    <a:pt x="1337" y="31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1879821" y="2427661"/>
              <a:ext cx="538476" cy="265517"/>
            </a:xfrm>
            <a:custGeom>
              <a:avLst/>
              <a:gdLst/>
              <a:ahLst/>
              <a:cxnLst/>
              <a:rect l="l" t="t" r="r" b="b"/>
              <a:pathLst>
                <a:path w="10852" h="5351" extrusionOk="0">
                  <a:moveTo>
                    <a:pt x="426" y="0"/>
                  </a:moveTo>
                  <a:lnTo>
                    <a:pt x="396" y="183"/>
                  </a:lnTo>
                  <a:cubicBezTo>
                    <a:pt x="365" y="244"/>
                    <a:pt x="365" y="304"/>
                    <a:pt x="335" y="335"/>
                  </a:cubicBezTo>
                  <a:cubicBezTo>
                    <a:pt x="304" y="487"/>
                    <a:pt x="304" y="608"/>
                    <a:pt x="274" y="730"/>
                  </a:cubicBezTo>
                  <a:cubicBezTo>
                    <a:pt x="213" y="1186"/>
                    <a:pt x="183" y="1642"/>
                    <a:pt x="152" y="2098"/>
                  </a:cubicBezTo>
                  <a:lnTo>
                    <a:pt x="0" y="5168"/>
                  </a:lnTo>
                  <a:cubicBezTo>
                    <a:pt x="2584" y="5289"/>
                    <a:pt x="4894" y="5350"/>
                    <a:pt x="6991" y="5350"/>
                  </a:cubicBezTo>
                  <a:lnTo>
                    <a:pt x="9788" y="5350"/>
                  </a:lnTo>
                  <a:cubicBezTo>
                    <a:pt x="10092" y="5350"/>
                    <a:pt x="10426" y="5350"/>
                    <a:pt x="10730" y="5320"/>
                  </a:cubicBezTo>
                  <a:lnTo>
                    <a:pt x="10821" y="5320"/>
                  </a:lnTo>
                  <a:cubicBezTo>
                    <a:pt x="10852" y="5107"/>
                    <a:pt x="10852" y="4894"/>
                    <a:pt x="10821" y="4681"/>
                  </a:cubicBezTo>
                  <a:lnTo>
                    <a:pt x="10821" y="4590"/>
                  </a:lnTo>
                  <a:cubicBezTo>
                    <a:pt x="10821" y="4377"/>
                    <a:pt x="10821" y="4195"/>
                    <a:pt x="10791" y="3982"/>
                  </a:cubicBezTo>
                  <a:lnTo>
                    <a:pt x="10791" y="3952"/>
                  </a:lnTo>
                  <a:cubicBezTo>
                    <a:pt x="10760" y="3465"/>
                    <a:pt x="10700" y="3010"/>
                    <a:pt x="10639" y="2493"/>
                  </a:cubicBezTo>
                  <a:cubicBezTo>
                    <a:pt x="10639" y="2310"/>
                    <a:pt x="10608" y="2098"/>
                    <a:pt x="10517" y="1946"/>
                  </a:cubicBezTo>
                  <a:cubicBezTo>
                    <a:pt x="10457" y="1855"/>
                    <a:pt x="10365" y="1763"/>
                    <a:pt x="10274" y="1703"/>
                  </a:cubicBezTo>
                  <a:cubicBezTo>
                    <a:pt x="10213" y="1642"/>
                    <a:pt x="10153" y="1581"/>
                    <a:pt x="10092" y="1520"/>
                  </a:cubicBezTo>
                  <a:cubicBezTo>
                    <a:pt x="9940" y="1368"/>
                    <a:pt x="9849" y="1095"/>
                    <a:pt x="10001" y="882"/>
                  </a:cubicBezTo>
                  <a:lnTo>
                    <a:pt x="10092" y="821"/>
                  </a:lnTo>
                  <a:lnTo>
                    <a:pt x="10153" y="730"/>
                  </a:lnTo>
                  <a:cubicBezTo>
                    <a:pt x="10183" y="700"/>
                    <a:pt x="10183" y="669"/>
                    <a:pt x="10153" y="608"/>
                  </a:cubicBezTo>
                  <a:cubicBezTo>
                    <a:pt x="10153" y="578"/>
                    <a:pt x="10122" y="548"/>
                    <a:pt x="10092" y="517"/>
                  </a:cubicBezTo>
                  <a:cubicBezTo>
                    <a:pt x="10031" y="487"/>
                    <a:pt x="9970" y="487"/>
                    <a:pt x="9909" y="487"/>
                  </a:cubicBezTo>
                  <a:cubicBezTo>
                    <a:pt x="9818" y="456"/>
                    <a:pt x="9666" y="456"/>
                    <a:pt x="9636" y="304"/>
                  </a:cubicBezTo>
                  <a:cubicBezTo>
                    <a:pt x="9605" y="274"/>
                    <a:pt x="9636" y="213"/>
                    <a:pt x="9636" y="183"/>
                  </a:cubicBezTo>
                  <a:lnTo>
                    <a:pt x="9636" y="122"/>
                  </a:lnTo>
                  <a:lnTo>
                    <a:pt x="9575" y="92"/>
                  </a:lnTo>
                  <a:lnTo>
                    <a:pt x="9362" y="0"/>
                  </a:lnTo>
                  <a:lnTo>
                    <a:pt x="9332" y="61"/>
                  </a:lnTo>
                  <a:lnTo>
                    <a:pt x="9332" y="122"/>
                  </a:lnTo>
                  <a:lnTo>
                    <a:pt x="9301" y="183"/>
                  </a:lnTo>
                  <a:lnTo>
                    <a:pt x="9301" y="213"/>
                  </a:lnTo>
                  <a:lnTo>
                    <a:pt x="9271" y="274"/>
                  </a:lnTo>
                  <a:lnTo>
                    <a:pt x="9241" y="274"/>
                  </a:lnTo>
                  <a:cubicBezTo>
                    <a:pt x="8856" y="355"/>
                    <a:pt x="8457" y="382"/>
                    <a:pt x="8063" y="382"/>
                  </a:cubicBezTo>
                  <a:cubicBezTo>
                    <a:pt x="7866" y="382"/>
                    <a:pt x="7670" y="375"/>
                    <a:pt x="7478" y="365"/>
                  </a:cubicBezTo>
                  <a:lnTo>
                    <a:pt x="6839" y="365"/>
                  </a:lnTo>
                  <a:cubicBezTo>
                    <a:pt x="6566" y="365"/>
                    <a:pt x="6323" y="396"/>
                    <a:pt x="6049" y="396"/>
                  </a:cubicBezTo>
                  <a:cubicBezTo>
                    <a:pt x="5806" y="396"/>
                    <a:pt x="5563" y="426"/>
                    <a:pt x="5320" y="426"/>
                  </a:cubicBezTo>
                  <a:lnTo>
                    <a:pt x="5198" y="426"/>
                  </a:lnTo>
                  <a:cubicBezTo>
                    <a:pt x="5046" y="426"/>
                    <a:pt x="4864" y="426"/>
                    <a:pt x="4712" y="396"/>
                  </a:cubicBezTo>
                  <a:cubicBezTo>
                    <a:pt x="4377" y="396"/>
                    <a:pt x="4073" y="335"/>
                    <a:pt x="3769" y="274"/>
                  </a:cubicBezTo>
                  <a:cubicBezTo>
                    <a:pt x="3435" y="213"/>
                    <a:pt x="3070" y="183"/>
                    <a:pt x="2706" y="152"/>
                  </a:cubicBezTo>
                  <a:lnTo>
                    <a:pt x="2219" y="152"/>
                  </a:lnTo>
                  <a:cubicBezTo>
                    <a:pt x="1855" y="152"/>
                    <a:pt x="1520" y="152"/>
                    <a:pt x="1186" y="92"/>
                  </a:cubicBezTo>
                  <a:cubicBezTo>
                    <a:pt x="1064" y="61"/>
                    <a:pt x="943" y="31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928100" y="2593543"/>
              <a:ext cx="435961" cy="567157"/>
            </a:xfrm>
            <a:custGeom>
              <a:avLst/>
              <a:gdLst/>
              <a:ahLst/>
              <a:cxnLst/>
              <a:rect l="l" t="t" r="r" b="b"/>
              <a:pathLst>
                <a:path w="8786" h="11430" extrusionOk="0">
                  <a:moveTo>
                    <a:pt x="1642" y="1"/>
                  </a:moveTo>
                  <a:cubicBezTo>
                    <a:pt x="1612" y="244"/>
                    <a:pt x="1551" y="487"/>
                    <a:pt x="1520" y="730"/>
                  </a:cubicBezTo>
                  <a:cubicBezTo>
                    <a:pt x="1490" y="852"/>
                    <a:pt x="1460" y="943"/>
                    <a:pt x="1460" y="1065"/>
                  </a:cubicBezTo>
                  <a:cubicBezTo>
                    <a:pt x="1460" y="1126"/>
                    <a:pt x="1429" y="1186"/>
                    <a:pt x="1429" y="1247"/>
                  </a:cubicBezTo>
                  <a:cubicBezTo>
                    <a:pt x="1399" y="1430"/>
                    <a:pt x="1369" y="1612"/>
                    <a:pt x="1338" y="1794"/>
                  </a:cubicBezTo>
                  <a:lnTo>
                    <a:pt x="1338" y="1855"/>
                  </a:lnTo>
                  <a:lnTo>
                    <a:pt x="244" y="1673"/>
                  </a:lnTo>
                  <a:cubicBezTo>
                    <a:pt x="213" y="1825"/>
                    <a:pt x="183" y="1977"/>
                    <a:pt x="153" y="2159"/>
                  </a:cubicBezTo>
                  <a:cubicBezTo>
                    <a:pt x="122" y="2189"/>
                    <a:pt x="122" y="2250"/>
                    <a:pt x="92" y="2281"/>
                  </a:cubicBezTo>
                  <a:cubicBezTo>
                    <a:pt x="61" y="2402"/>
                    <a:pt x="31" y="2493"/>
                    <a:pt x="1" y="2615"/>
                  </a:cubicBezTo>
                  <a:cubicBezTo>
                    <a:pt x="396" y="3040"/>
                    <a:pt x="791" y="3436"/>
                    <a:pt x="1217" y="3800"/>
                  </a:cubicBezTo>
                  <a:lnTo>
                    <a:pt x="1277" y="3861"/>
                  </a:lnTo>
                  <a:lnTo>
                    <a:pt x="1217" y="3922"/>
                  </a:lnTo>
                  <a:cubicBezTo>
                    <a:pt x="1095" y="4013"/>
                    <a:pt x="1034" y="4165"/>
                    <a:pt x="1034" y="4347"/>
                  </a:cubicBezTo>
                  <a:cubicBezTo>
                    <a:pt x="1065" y="4530"/>
                    <a:pt x="1186" y="4682"/>
                    <a:pt x="1338" y="4773"/>
                  </a:cubicBezTo>
                  <a:lnTo>
                    <a:pt x="1429" y="4803"/>
                  </a:lnTo>
                  <a:cubicBezTo>
                    <a:pt x="1490" y="4834"/>
                    <a:pt x="1581" y="4895"/>
                    <a:pt x="1642" y="4986"/>
                  </a:cubicBezTo>
                  <a:cubicBezTo>
                    <a:pt x="1764" y="5168"/>
                    <a:pt x="1612" y="5351"/>
                    <a:pt x="1490" y="5533"/>
                  </a:cubicBezTo>
                  <a:cubicBezTo>
                    <a:pt x="1460" y="5563"/>
                    <a:pt x="1429" y="5624"/>
                    <a:pt x="1369" y="5685"/>
                  </a:cubicBezTo>
                  <a:cubicBezTo>
                    <a:pt x="1308" y="5806"/>
                    <a:pt x="1277" y="5989"/>
                    <a:pt x="1338" y="6110"/>
                  </a:cubicBezTo>
                  <a:lnTo>
                    <a:pt x="1369" y="6202"/>
                  </a:lnTo>
                  <a:cubicBezTo>
                    <a:pt x="1399" y="6262"/>
                    <a:pt x="1429" y="6354"/>
                    <a:pt x="1429" y="6414"/>
                  </a:cubicBezTo>
                  <a:cubicBezTo>
                    <a:pt x="1429" y="6597"/>
                    <a:pt x="1308" y="6718"/>
                    <a:pt x="1186" y="6840"/>
                  </a:cubicBezTo>
                  <a:lnTo>
                    <a:pt x="1156" y="6870"/>
                  </a:lnTo>
                  <a:cubicBezTo>
                    <a:pt x="1065" y="6962"/>
                    <a:pt x="1004" y="7053"/>
                    <a:pt x="943" y="7144"/>
                  </a:cubicBezTo>
                  <a:cubicBezTo>
                    <a:pt x="913" y="7174"/>
                    <a:pt x="913" y="7235"/>
                    <a:pt x="882" y="7265"/>
                  </a:cubicBezTo>
                  <a:cubicBezTo>
                    <a:pt x="852" y="7326"/>
                    <a:pt x="821" y="7387"/>
                    <a:pt x="791" y="7478"/>
                  </a:cubicBezTo>
                  <a:cubicBezTo>
                    <a:pt x="761" y="7509"/>
                    <a:pt x="761" y="7569"/>
                    <a:pt x="730" y="7630"/>
                  </a:cubicBezTo>
                  <a:cubicBezTo>
                    <a:pt x="730" y="7691"/>
                    <a:pt x="700" y="7752"/>
                    <a:pt x="669" y="7843"/>
                  </a:cubicBezTo>
                  <a:cubicBezTo>
                    <a:pt x="669" y="7904"/>
                    <a:pt x="669" y="7965"/>
                    <a:pt x="639" y="8025"/>
                  </a:cubicBezTo>
                  <a:cubicBezTo>
                    <a:pt x="639" y="8086"/>
                    <a:pt x="609" y="8147"/>
                    <a:pt x="609" y="8238"/>
                  </a:cubicBezTo>
                  <a:cubicBezTo>
                    <a:pt x="973" y="8451"/>
                    <a:pt x="1308" y="8664"/>
                    <a:pt x="1612" y="8907"/>
                  </a:cubicBezTo>
                  <a:cubicBezTo>
                    <a:pt x="1733" y="8998"/>
                    <a:pt x="1855" y="9120"/>
                    <a:pt x="1976" y="9211"/>
                  </a:cubicBezTo>
                  <a:cubicBezTo>
                    <a:pt x="2432" y="9606"/>
                    <a:pt x="2888" y="10001"/>
                    <a:pt x="3496" y="10092"/>
                  </a:cubicBezTo>
                  <a:cubicBezTo>
                    <a:pt x="3618" y="10092"/>
                    <a:pt x="3709" y="10092"/>
                    <a:pt x="3800" y="10123"/>
                  </a:cubicBezTo>
                  <a:cubicBezTo>
                    <a:pt x="4013" y="10123"/>
                    <a:pt x="4165" y="10123"/>
                    <a:pt x="4499" y="10275"/>
                  </a:cubicBezTo>
                  <a:cubicBezTo>
                    <a:pt x="4712" y="10396"/>
                    <a:pt x="4955" y="10487"/>
                    <a:pt x="5168" y="10579"/>
                  </a:cubicBezTo>
                  <a:cubicBezTo>
                    <a:pt x="5594" y="10761"/>
                    <a:pt x="5989" y="10913"/>
                    <a:pt x="6384" y="11186"/>
                  </a:cubicBezTo>
                  <a:cubicBezTo>
                    <a:pt x="6667" y="11349"/>
                    <a:pt x="6897" y="11430"/>
                    <a:pt x="7136" y="11430"/>
                  </a:cubicBezTo>
                  <a:cubicBezTo>
                    <a:pt x="7255" y="11430"/>
                    <a:pt x="7377" y="11409"/>
                    <a:pt x="7508" y="11369"/>
                  </a:cubicBezTo>
                  <a:lnTo>
                    <a:pt x="7539" y="11369"/>
                  </a:lnTo>
                  <a:lnTo>
                    <a:pt x="7660" y="11399"/>
                  </a:lnTo>
                  <a:cubicBezTo>
                    <a:pt x="7721" y="10791"/>
                    <a:pt x="7782" y="10214"/>
                    <a:pt x="7843" y="9606"/>
                  </a:cubicBezTo>
                  <a:cubicBezTo>
                    <a:pt x="7843" y="9363"/>
                    <a:pt x="7873" y="9150"/>
                    <a:pt x="7904" y="8907"/>
                  </a:cubicBezTo>
                  <a:cubicBezTo>
                    <a:pt x="7995" y="8086"/>
                    <a:pt x="8086" y="7296"/>
                    <a:pt x="8177" y="6475"/>
                  </a:cubicBezTo>
                  <a:cubicBezTo>
                    <a:pt x="8177" y="6445"/>
                    <a:pt x="8177" y="6384"/>
                    <a:pt x="8177" y="6354"/>
                  </a:cubicBezTo>
                  <a:cubicBezTo>
                    <a:pt x="8268" y="5503"/>
                    <a:pt x="8390" y="4651"/>
                    <a:pt x="8481" y="3800"/>
                  </a:cubicBezTo>
                  <a:cubicBezTo>
                    <a:pt x="8512" y="3466"/>
                    <a:pt x="8572" y="3101"/>
                    <a:pt x="8603" y="2767"/>
                  </a:cubicBezTo>
                  <a:cubicBezTo>
                    <a:pt x="8663" y="2281"/>
                    <a:pt x="8724" y="1794"/>
                    <a:pt x="8785" y="1278"/>
                  </a:cubicBezTo>
                  <a:lnTo>
                    <a:pt x="8451" y="1278"/>
                  </a:lnTo>
                  <a:cubicBezTo>
                    <a:pt x="8299" y="1247"/>
                    <a:pt x="8177" y="1247"/>
                    <a:pt x="8056" y="1217"/>
                  </a:cubicBezTo>
                  <a:cubicBezTo>
                    <a:pt x="7904" y="1217"/>
                    <a:pt x="7752" y="1186"/>
                    <a:pt x="7600" y="1186"/>
                  </a:cubicBezTo>
                  <a:cubicBezTo>
                    <a:pt x="7478" y="1156"/>
                    <a:pt x="7326" y="1156"/>
                    <a:pt x="7204" y="1126"/>
                  </a:cubicBezTo>
                  <a:cubicBezTo>
                    <a:pt x="7053" y="1126"/>
                    <a:pt x="6870" y="1095"/>
                    <a:pt x="6688" y="1065"/>
                  </a:cubicBezTo>
                  <a:cubicBezTo>
                    <a:pt x="6566" y="1065"/>
                    <a:pt x="6445" y="1034"/>
                    <a:pt x="6323" y="1034"/>
                  </a:cubicBezTo>
                  <a:cubicBezTo>
                    <a:pt x="6141" y="1004"/>
                    <a:pt x="5928" y="974"/>
                    <a:pt x="5715" y="943"/>
                  </a:cubicBezTo>
                  <a:cubicBezTo>
                    <a:pt x="5624" y="913"/>
                    <a:pt x="5533" y="913"/>
                    <a:pt x="5411" y="882"/>
                  </a:cubicBezTo>
                  <a:cubicBezTo>
                    <a:pt x="5107" y="822"/>
                    <a:pt x="4803" y="791"/>
                    <a:pt x="4499" y="730"/>
                  </a:cubicBezTo>
                  <a:cubicBezTo>
                    <a:pt x="4378" y="700"/>
                    <a:pt x="4287" y="670"/>
                    <a:pt x="4195" y="639"/>
                  </a:cubicBezTo>
                  <a:cubicBezTo>
                    <a:pt x="3983" y="609"/>
                    <a:pt x="3770" y="578"/>
                    <a:pt x="3527" y="518"/>
                  </a:cubicBezTo>
                  <a:cubicBezTo>
                    <a:pt x="3405" y="487"/>
                    <a:pt x="3283" y="457"/>
                    <a:pt x="3162" y="426"/>
                  </a:cubicBezTo>
                  <a:cubicBezTo>
                    <a:pt x="2979" y="366"/>
                    <a:pt x="2767" y="335"/>
                    <a:pt x="2584" y="274"/>
                  </a:cubicBezTo>
                  <a:cubicBezTo>
                    <a:pt x="2463" y="244"/>
                    <a:pt x="2311" y="183"/>
                    <a:pt x="2189" y="153"/>
                  </a:cubicBezTo>
                  <a:cubicBezTo>
                    <a:pt x="2007" y="92"/>
                    <a:pt x="1824" y="62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1804398" y="2685589"/>
              <a:ext cx="625956" cy="348432"/>
            </a:xfrm>
            <a:custGeom>
              <a:avLst/>
              <a:gdLst/>
              <a:ahLst/>
              <a:cxnLst/>
              <a:rect l="l" t="t" r="r" b="b"/>
              <a:pathLst>
                <a:path w="12615" h="7022" extrusionOk="0">
                  <a:moveTo>
                    <a:pt x="1" y="0"/>
                  </a:moveTo>
                  <a:lnTo>
                    <a:pt x="1" y="1368"/>
                  </a:lnTo>
                  <a:lnTo>
                    <a:pt x="122" y="1368"/>
                  </a:lnTo>
                  <a:cubicBezTo>
                    <a:pt x="852" y="1429"/>
                    <a:pt x="1581" y="1520"/>
                    <a:pt x="2311" y="1611"/>
                  </a:cubicBezTo>
                  <a:lnTo>
                    <a:pt x="2463" y="1641"/>
                  </a:lnTo>
                  <a:cubicBezTo>
                    <a:pt x="2797" y="1672"/>
                    <a:pt x="3101" y="1733"/>
                    <a:pt x="3435" y="1763"/>
                  </a:cubicBezTo>
                  <a:cubicBezTo>
                    <a:pt x="3800" y="1854"/>
                    <a:pt x="4165" y="1915"/>
                    <a:pt x="4560" y="1976"/>
                  </a:cubicBezTo>
                  <a:lnTo>
                    <a:pt x="4590" y="2006"/>
                  </a:lnTo>
                  <a:lnTo>
                    <a:pt x="4590" y="2067"/>
                  </a:lnTo>
                  <a:cubicBezTo>
                    <a:pt x="4530" y="3070"/>
                    <a:pt x="4530" y="4073"/>
                    <a:pt x="4560" y="5107"/>
                  </a:cubicBezTo>
                  <a:cubicBezTo>
                    <a:pt x="4560" y="5319"/>
                    <a:pt x="4590" y="5532"/>
                    <a:pt x="4712" y="5684"/>
                  </a:cubicBezTo>
                  <a:cubicBezTo>
                    <a:pt x="4864" y="5836"/>
                    <a:pt x="5137" y="5836"/>
                    <a:pt x="5381" y="5836"/>
                  </a:cubicBezTo>
                  <a:lnTo>
                    <a:pt x="6657" y="5775"/>
                  </a:lnTo>
                  <a:lnTo>
                    <a:pt x="6809" y="5775"/>
                  </a:lnTo>
                  <a:cubicBezTo>
                    <a:pt x="6870" y="5806"/>
                    <a:pt x="6900" y="5806"/>
                    <a:pt x="6961" y="5836"/>
                  </a:cubicBezTo>
                  <a:cubicBezTo>
                    <a:pt x="7144" y="5927"/>
                    <a:pt x="7144" y="6170"/>
                    <a:pt x="7113" y="6353"/>
                  </a:cubicBezTo>
                  <a:cubicBezTo>
                    <a:pt x="7113" y="6444"/>
                    <a:pt x="7113" y="6505"/>
                    <a:pt x="7113" y="6565"/>
                  </a:cubicBezTo>
                  <a:cubicBezTo>
                    <a:pt x="7144" y="6717"/>
                    <a:pt x="7204" y="6839"/>
                    <a:pt x="7326" y="6930"/>
                  </a:cubicBezTo>
                  <a:cubicBezTo>
                    <a:pt x="7417" y="6991"/>
                    <a:pt x="7508" y="7021"/>
                    <a:pt x="7600" y="7021"/>
                  </a:cubicBezTo>
                  <a:lnTo>
                    <a:pt x="7691" y="7021"/>
                  </a:lnTo>
                  <a:cubicBezTo>
                    <a:pt x="7812" y="7021"/>
                    <a:pt x="7903" y="6961"/>
                    <a:pt x="7995" y="6900"/>
                  </a:cubicBezTo>
                  <a:cubicBezTo>
                    <a:pt x="8086" y="6869"/>
                    <a:pt x="8177" y="6809"/>
                    <a:pt x="8299" y="6778"/>
                  </a:cubicBezTo>
                  <a:cubicBezTo>
                    <a:pt x="8375" y="6763"/>
                    <a:pt x="8451" y="6755"/>
                    <a:pt x="8527" y="6755"/>
                  </a:cubicBezTo>
                  <a:cubicBezTo>
                    <a:pt x="8603" y="6755"/>
                    <a:pt x="8679" y="6763"/>
                    <a:pt x="8755" y="6778"/>
                  </a:cubicBezTo>
                  <a:lnTo>
                    <a:pt x="8998" y="6778"/>
                  </a:lnTo>
                  <a:cubicBezTo>
                    <a:pt x="9211" y="6778"/>
                    <a:pt x="9454" y="6687"/>
                    <a:pt x="9484" y="6505"/>
                  </a:cubicBezTo>
                  <a:lnTo>
                    <a:pt x="9514" y="6383"/>
                  </a:lnTo>
                  <a:lnTo>
                    <a:pt x="9606" y="6444"/>
                  </a:lnTo>
                  <a:cubicBezTo>
                    <a:pt x="9849" y="6687"/>
                    <a:pt x="10214" y="6687"/>
                    <a:pt x="10609" y="6687"/>
                  </a:cubicBezTo>
                  <a:cubicBezTo>
                    <a:pt x="10943" y="6687"/>
                    <a:pt x="11277" y="6687"/>
                    <a:pt x="11612" y="6657"/>
                  </a:cubicBezTo>
                  <a:cubicBezTo>
                    <a:pt x="11764" y="6657"/>
                    <a:pt x="11946" y="6626"/>
                    <a:pt x="12128" y="6596"/>
                  </a:cubicBezTo>
                  <a:cubicBezTo>
                    <a:pt x="12189" y="6565"/>
                    <a:pt x="12250" y="6565"/>
                    <a:pt x="12280" y="6565"/>
                  </a:cubicBezTo>
                  <a:cubicBezTo>
                    <a:pt x="12402" y="6535"/>
                    <a:pt x="12493" y="6505"/>
                    <a:pt x="12584" y="6474"/>
                  </a:cubicBezTo>
                  <a:cubicBezTo>
                    <a:pt x="12584" y="6322"/>
                    <a:pt x="12584" y="6140"/>
                    <a:pt x="12584" y="5958"/>
                  </a:cubicBezTo>
                  <a:cubicBezTo>
                    <a:pt x="12615" y="5775"/>
                    <a:pt x="12615" y="5562"/>
                    <a:pt x="12615" y="5380"/>
                  </a:cubicBezTo>
                  <a:cubicBezTo>
                    <a:pt x="12615" y="5167"/>
                    <a:pt x="12584" y="4955"/>
                    <a:pt x="12584" y="4742"/>
                  </a:cubicBezTo>
                  <a:cubicBezTo>
                    <a:pt x="12584" y="4590"/>
                    <a:pt x="12584" y="4438"/>
                    <a:pt x="12584" y="4255"/>
                  </a:cubicBezTo>
                  <a:cubicBezTo>
                    <a:pt x="12554" y="4043"/>
                    <a:pt x="12524" y="3860"/>
                    <a:pt x="12493" y="3648"/>
                  </a:cubicBezTo>
                  <a:cubicBezTo>
                    <a:pt x="12493" y="3465"/>
                    <a:pt x="12463" y="3313"/>
                    <a:pt x="12463" y="3161"/>
                  </a:cubicBezTo>
                  <a:cubicBezTo>
                    <a:pt x="12402" y="2796"/>
                    <a:pt x="12341" y="2432"/>
                    <a:pt x="12250" y="2067"/>
                  </a:cubicBezTo>
                  <a:lnTo>
                    <a:pt x="12250" y="2037"/>
                  </a:lnTo>
                  <a:cubicBezTo>
                    <a:pt x="12189" y="1793"/>
                    <a:pt x="12159" y="1550"/>
                    <a:pt x="12189" y="1307"/>
                  </a:cubicBezTo>
                  <a:cubicBezTo>
                    <a:pt x="12220" y="1246"/>
                    <a:pt x="12220" y="1216"/>
                    <a:pt x="12250" y="1155"/>
                  </a:cubicBezTo>
                  <a:lnTo>
                    <a:pt x="12280" y="1094"/>
                  </a:lnTo>
                  <a:lnTo>
                    <a:pt x="12311" y="1003"/>
                  </a:lnTo>
                  <a:cubicBezTo>
                    <a:pt x="12341" y="882"/>
                    <a:pt x="12341" y="730"/>
                    <a:pt x="12341" y="608"/>
                  </a:cubicBezTo>
                  <a:cubicBezTo>
                    <a:pt x="12341" y="517"/>
                    <a:pt x="12372" y="456"/>
                    <a:pt x="12372" y="365"/>
                  </a:cubicBezTo>
                  <a:cubicBezTo>
                    <a:pt x="12372" y="334"/>
                    <a:pt x="12372" y="304"/>
                    <a:pt x="12372" y="243"/>
                  </a:cubicBezTo>
                  <a:cubicBezTo>
                    <a:pt x="11916" y="274"/>
                    <a:pt x="11490" y="274"/>
                    <a:pt x="11034" y="274"/>
                  </a:cubicBezTo>
                  <a:lnTo>
                    <a:pt x="10791" y="274"/>
                  </a:lnTo>
                  <a:cubicBezTo>
                    <a:pt x="10335" y="304"/>
                    <a:pt x="9879" y="304"/>
                    <a:pt x="9454" y="304"/>
                  </a:cubicBezTo>
                  <a:lnTo>
                    <a:pt x="8299" y="304"/>
                  </a:lnTo>
                  <a:cubicBezTo>
                    <a:pt x="8086" y="304"/>
                    <a:pt x="7873" y="274"/>
                    <a:pt x="7660" y="274"/>
                  </a:cubicBezTo>
                  <a:lnTo>
                    <a:pt x="7478" y="274"/>
                  </a:lnTo>
                  <a:cubicBezTo>
                    <a:pt x="4742" y="243"/>
                    <a:pt x="2159" y="12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1314247" y="2658397"/>
              <a:ext cx="487169" cy="526071"/>
            </a:xfrm>
            <a:custGeom>
              <a:avLst/>
              <a:gdLst/>
              <a:ahLst/>
              <a:cxnLst/>
              <a:rect l="l" t="t" r="r" b="b"/>
              <a:pathLst>
                <a:path w="9818" h="10602" extrusionOk="0">
                  <a:moveTo>
                    <a:pt x="1155" y="1"/>
                  </a:moveTo>
                  <a:cubicBezTo>
                    <a:pt x="1064" y="639"/>
                    <a:pt x="1003" y="1247"/>
                    <a:pt x="912" y="1855"/>
                  </a:cubicBezTo>
                  <a:cubicBezTo>
                    <a:pt x="881" y="2098"/>
                    <a:pt x="851" y="2311"/>
                    <a:pt x="821" y="2524"/>
                  </a:cubicBezTo>
                  <a:cubicBezTo>
                    <a:pt x="730" y="3253"/>
                    <a:pt x="669" y="4013"/>
                    <a:pt x="578" y="4743"/>
                  </a:cubicBezTo>
                  <a:cubicBezTo>
                    <a:pt x="578" y="4864"/>
                    <a:pt x="547" y="4955"/>
                    <a:pt x="547" y="5077"/>
                  </a:cubicBezTo>
                  <a:cubicBezTo>
                    <a:pt x="426" y="5928"/>
                    <a:pt x="334" y="6779"/>
                    <a:pt x="243" y="7630"/>
                  </a:cubicBezTo>
                  <a:cubicBezTo>
                    <a:pt x="243" y="7873"/>
                    <a:pt x="213" y="8086"/>
                    <a:pt x="182" y="8329"/>
                  </a:cubicBezTo>
                  <a:cubicBezTo>
                    <a:pt x="122" y="8937"/>
                    <a:pt x="61" y="9545"/>
                    <a:pt x="0" y="10123"/>
                  </a:cubicBezTo>
                  <a:lnTo>
                    <a:pt x="61" y="10153"/>
                  </a:lnTo>
                  <a:cubicBezTo>
                    <a:pt x="224" y="10189"/>
                    <a:pt x="397" y="10236"/>
                    <a:pt x="556" y="10236"/>
                  </a:cubicBezTo>
                  <a:cubicBezTo>
                    <a:pt x="664" y="10236"/>
                    <a:pt x="765" y="10215"/>
                    <a:pt x="851" y="10153"/>
                  </a:cubicBezTo>
                  <a:cubicBezTo>
                    <a:pt x="942" y="10092"/>
                    <a:pt x="973" y="10001"/>
                    <a:pt x="1033" y="9910"/>
                  </a:cubicBezTo>
                  <a:cubicBezTo>
                    <a:pt x="1064" y="9788"/>
                    <a:pt x="1125" y="9697"/>
                    <a:pt x="1216" y="9636"/>
                  </a:cubicBezTo>
                  <a:cubicBezTo>
                    <a:pt x="1292" y="9593"/>
                    <a:pt x="1377" y="9576"/>
                    <a:pt x="1465" y="9576"/>
                  </a:cubicBezTo>
                  <a:cubicBezTo>
                    <a:pt x="1621" y="9576"/>
                    <a:pt x="1790" y="9628"/>
                    <a:pt x="1945" y="9667"/>
                  </a:cubicBezTo>
                  <a:cubicBezTo>
                    <a:pt x="2067" y="9728"/>
                    <a:pt x="2188" y="9758"/>
                    <a:pt x="2280" y="9758"/>
                  </a:cubicBezTo>
                  <a:cubicBezTo>
                    <a:pt x="2553" y="9758"/>
                    <a:pt x="2857" y="9728"/>
                    <a:pt x="3252" y="9667"/>
                  </a:cubicBezTo>
                  <a:lnTo>
                    <a:pt x="3283" y="9667"/>
                  </a:lnTo>
                  <a:cubicBezTo>
                    <a:pt x="3587" y="9788"/>
                    <a:pt x="3799" y="10001"/>
                    <a:pt x="3982" y="10183"/>
                  </a:cubicBezTo>
                  <a:cubicBezTo>
                    <a:pt x="4134" y="10214"/>
                    <a:pt x="4286" y="10244"/>
                    <a:pt x="4438" y="10275"/>
                  </a:cubicBezTo>
                  <a:cubicBezTo>
                    <a:pt x="4529" y="10275"/>
                    <a:pt x="4590" y="10305"/>
                    <a:pt x="4681" y="10305"/>
                  </a:cubicBezTo>
                  <a:cubicBezTo>
                    <a:pt x="4833" y="10335"/>
                    <a:pt x="4985" y="10366"/>
                    <a:pt x="5137" y="10366"/>
                  </a:cubicBezTo>
                  <a:cubicBezTo>
                    <a:pt x="5228" y="10396"/>
                    <a:pt x="5319" y="10396"/>
                    <a:pt x="5380" y="10427"/>
                  </a:cubicBezTo>
                  <a:cubicBezTo>
                    <a:pt x="5562" y="10427"/>
                    <a:pt x="5714" y="10457"/>
                    <a:pt x="5897" y="10487"/>
                  </a:cubicBezTo>
                  <a:lnTo>
                    <a:pt x="6079" y="10487"/>
                  </a:lnTo>
                  <a:cubicBezTo>
                    <a:pt x="6292" y="10518"/>
                    <a:pt x="6505" y="10548"/>
                    <a:pt x="6687" y="10548"/>
                  </a:cubicBezTo>
                  <a:lnTo>
                    <a:pt x="6809" y="10548"/>
                  </a:lnTo>
                  <a:cubicBezTo>
                    <a:pt x="7021" y="10579"/>
                    <a:pt x="7234" y="10579"/>
                    <a:pt x="7447" y="10579"/>
                  </a:cubicBezTo>
                  <a:lnTo>
                    <a:pt x="7508" y="10579"/>
                  </a:lnTo>
                  <a:cubicBezTo>
                    <a:pt x="7736" y="10594"/>
                    <a:pt x="7971" y="10601"/>
                    <a:pt x="8207" y="10601"/>
                  </a:cubicBezTo>
                  <a:cubicBezTo>
                    <a:pt x="8442" y="10601"/>
                    <a:pt x="8678" y="10594"/>
                    <a:pt x="8906" y="10579"/>
                  </a:cubicBezTo>
                  <a:lnTo>
                    <a:pt x="8936" y="10579"/>
                  </a:lnTo>
                  <a:cubicBezTo>
                    <a:pt x="9149" y="10548"/>
                    <a:pt x="9392" y="10548"/>
                    <a:pt x="9635" y="10518"/>
                  </a:cubicBezTo>
                  <a:cubicBezTo>
                    <a:pt x="9575" y="10183"/>
                    <a:pt x="9514" y="9819"/>
                    <a:pt x="9453" y="9484"/>
                  </a:cubicBezTo>
                  <a:cubicBezTo>
                    <a:pt x="9453" y="9363"/>
                    <a:pt x="9453" y="9241"/>
                    <a:pt x="9423" y="9150"/>
                  </a:cubicBezTo>
                  <a:cubicBezTo>
                    <a:pt x="9392" y="8907"/>
                    <a:pt x="9362" y="8664"/>
                    <a:pt x="9331" y="8390"/>
                  </a:cubicBezTo>
                  <a:cubicBezTo>
                    <a:pt x="9331" y="8269"/>
                    <a:pt x="9331" y="8147"/>
                    <a:pt x="9331" y="7995"/>
                  </a:cubicBezTo>
                  <a:cubicBezTo>
                    <a:pt x="9301" y="7782"/>
                    <a:pt x="9301" y="7569"/>
                    <a:pt x="9271" y="7326"/>
                  </a:cubicBezTo>
                  <a:cubicBezTo>
                    <a:pt x="9271" y="7174"/>
                    <a:pt x="9271" y="7053"/>
                    <a:pt x="9271" y="6901"/>
                  </a:cubicBezTo>
                  <a:cubicBezTo>
                    <a:pt x="9271" y="6688"/>
                    <a:pt x="9271" y="6475"/>
                    <a:pt x="9271" y="6262"/>
                  </a:cubicBezTo>
                  <a:cubicBezTo>
                    <a:pt x="9301" y="6110"/>
                    <a:pt x="9301" y="5958"/>
                    <a:pt x="9301" y="5806"/>
                  </a:cubicBezTo>
                  <a:cubicBezTo>
                    <a:pt x="9301" y="5594"/>
                    <a:pt x="9331" y="5381"/>
                    <a:pt x="9331" y="5199"/>
                  </a:cubicBezTo>
                  <a:cubicBezTo>
                    <a:pt x="9362" y="5016"/>
                    <a:pt x="9362" y="4864"/>
                    <a:pt x="9392" y="4712"/>
                  </a:cubicBezTo>
                  <a:cubicBezTo>
                    <a:pt x="9392" y="4499"/>
                    <a:pt x="9423" y="4317"/>
                    <a:pt x="9453" y="4104"/>
                  </a:cubicBezTo>
                  <a:cubicBezTo>
                    <a:pt x="9483" y="3952"/>
                    <a:pt x="9514" y="3800"/>
                    <a:pt x="9514" y="3618"/>
                  </a:cubicBezTo>
                  <a:cubicBezTo>
                    <a:pt x="9544" y="3436"/>
                    <a:pt x="9575" y="3253"/>
                    <a:pt x="9605" y="3071"/>
                  </a:cubicBezTo>
                  <a:cubicBezTo>
                    <a:pt x="9635" y="2889"/>
                    <a:pt x="9696" y="2737"/>
                    <a:pt x="9727" y="2554"/>
                  </a:cubicBezTo>
                  <a:cubicBezTo>
                    <a:pt x="9757" y="2402"/>
                    <a:pt x="9787" y="2220"/>
                    <a:pt x="9818" y="2037"/>
                  </a:cubicBezTo>
                  <a:lnTo>
                    <a:pt x="9757" y="2037"/>
                  </a:lnTo>
                  <a:lnTo>
                    <a:pt x="9757" y="548"/>
                  </a:lnTo>
                  <a:lnTo>
                    <a:pt x="9727" y="548"/>
                  </a:lnTo>
                  <a:cubicBezTo>
                    <a:pt x="9301" y="518"/>
                    <a:pt x="8906" y="518"/>
                    <a:pt x="8511" y="487"/>
                  </a:cubicBezTo>
                  <a:cubicBezTo>
                    <a:pt x="8389" y="487"/>
                    <a:pt x="8298" y="487"/>
                    <a:pt x="8237" y="457"/>
                  </a:cubicBezTo>
                  <a:cubicBezTo>
                    <a:pt x="7842" y="457"/>
                    <a:pt x="7447" y="426"/>
                    <a:pt x="7021" y="396"/>
                  </a:cubicBezTo>
                  <a:lnTo>
                    <a:pt x="6778" y="396"/>
                  </a:lnTo>
                  <a:cubicBezTo>
                    <a:pt x="6444" y="366"/>
                    <a:pt x="6140" y="335"/>
                    <a:pt x="5806" y="335"/>
                  </a:cubicBezTo>
                  <a:cubicBezTo>
                    <a:pt x="5684" y="305"/>
                    <a:pt x="5562" y="305"/>
                    <a:pt x="5441" y="305"/>
                  </a:cubicBezTo>
                  <a:cubicBezTo>
                    <a:pt x="5076" y="274"/>
                    <a:pt x="4711" y="244"/>
                    <a:pt x="4347" y="244"/>
                  </a:cubicBezTo>
                  <a:cubicBezTo>
                    <a:pt x="4043" y="214"/>
                    <a:pt x="3769" y="183"/>
                    <a:pt x="3496" y="183"/>
                  </a:cubicBezTo>
                  <a:cubicBezTo>
                    <a:pt x="3374" y="183"/>
                    <a:pt x="3283" y="153"/>
                    <a:pt x="3161" y="153"/>
                  </a:cubicBezTo>
                  <a:cubicBezTo>
                    <a:pt x="3009" y="153"/>
                    <a:pt x="2857" y="123"/>
                    <a:pt x="2705" y="123"/>
                  </a:cubicBezTo>
                  <a:cubicBezTo>
                    <a:pt x="2584" y="123"/>
                    <a:pt x="2462" y="92"/>
                    <a:pt x="2310" y="92"/>
                  </a:cubicBezTo>
                  <a:cubicBezTo>
                    <a:pt x="2188" y="92"/>
                    <a:pt x="2037" y="92"/>
                    <a:pt x="1915" y="62"/>
                  </a:cubicBezTo>
                  <a:cubicBezTo>
                    <a:pt x="1763" y="62"/>
                    <a:pt x="1611" y="31"/>
                    <a:pt x="1459" y="31"/>
                  </a:cubicBezTo>
                  <a:cubicBezTo>
                    <a:pt x="1337" y="31"/>
                    <a:pt x="1246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1520866" y="2760963"/>
              <a:ext cx="984907" cy="962380"/>
            </a:xfrm>
            <a:custGeom>
              <a:avLst/>
              <a:gdLst/>
              <a:ahLst/>
              <a:cxnLst/>
              <a:rect l="l" t="t" r="r" b="b"/>
              <a:pathLst>
                <a:path w="19849" h="19395" extrusionOk="0">
                  <a:moveTo>
                    <a:pt x="5806" y="1"/>
                  </a:moveTo>
                  <a:cubicBezTo>
                    <a:pt x="5745" y="153"/>
                    <a:pt x="5715" y="335"/>
                    <a:pt x="5684" y="518"/>
                  </a:cubicBezTo>
                  <a:cubicBezTo>
                    <a:pt x="5654" y="670"/>
                    <a:pt x="5623" y="852"/>
                    <a:pt x="5593" y="1004"/>
                  </a:cubicBezTo>
                  <a:cubicBezTo>
                    <a:pt x="5563" y="1186"/>
                    <a:pt x="5532" y="1399"/>
                    <a:pt x="5502" y="1581"/>
                  </a:cubicBezTo>
                  <a:cubicBezTo>
                    <a:pt x="5471" y="1733"/>
                    <a:pt x="5441" y="1916"/>
                    <a:pt x="5411" y="2068"/>
                  </a:cubicBezTo>
                  <a:cubicBezTo>
                    <a:pt x="5380" y="2250"/>
                    <a:pt x="5380" y="2463"/>
                    <a:pt x="5350" y="2645"/>
                  </a:cubicBezTo>
                  <a:cubicBezTo>
                    <a:pt x="5350" y="2828"/>
                    <a:pt x="5319" y="2980"/>
                    <a:pt x="5319" y="3132"/>
                  </a:cubicBezTo>
                  <a:cubicBezTo>
                    <a:pt x="5289" y="3344"/>
                    <a:pt x="5289" y="3557"/>
                    <a:pt x="5289" y="3739"/>
                  </a:cubicBezTo>
                  <a:cubicBezTo>
                    <a:pt x="5259" y="3891"/>
                    <a:pt x="5259" y="4074"/>
                    <a:pt x="5259" y="4226"/>
                  </a:cubicBezTo>
                  <a:cubicBezTo>
                    <a:pt x="5259" y="4439"/>
                    <a:pt x="5259" y="4651"/>
                    <a:pt x="5259" y="4864"/>
                  </a:cubicBezTo>
                  <a:cubicBezTo>
                    <a:pt x="5259" y="4986"/>
                    <a:pt x="5259" y="5138"/>
                    <a:pt x="5259" y="5290"/>
                  </a:cubicBezTo>
                  <a:cubicBezTo>
                    <a:pt x="5259" y="5533"/>
                    <a:pt x="5289" y="5746"/>
                    <a:pt x="5289" y="5958"/>
                  </a:cubicBezTo>
                  <a:cubicBezTo>
                    <a:pt x="5319" y="6080"/>
                    <a:pt x="5319" y="6232"/>
                    <a:pt x="5319" y="6384"/>
                  </a:cubicBezTo>
                  <a:cubicBezTo>
                    <a:pt x="5350" y="6627"/>
                    <a:pt x="5380" y="6870"/>
                    <a:pt x="5411" y="7113"/>
                  </a:cubicBezTo>
                  <a:cubicBezTo>
                    <a:pt x="5411" y="7235"/>
                    <a:pt x="5441" y="7326"/>
                    <a:pt x="5441" y="7448"/>
                  </a:cubicBezTo>
                  <a:cubicBezTo>
                    <a:pt x="5502" y="7812"/>
                    <a:pt x="5563" y="8147"/>
                    <a:pt x="5623" y="8512"/>
                  </a:cubicBezTo>
                  <a:lnTo>
                    <a:pt x="5654" y="8572"/>
                  </a:lnTo>
                  <a:lnTo>
                    <a:pt x="5563" y="8572"/>
                  </a:lnTo>
                  <a:cubicBezTo>
                    <a:pt x="5319" y="8603"/>
                    <a:pt x="5046" y="8633"/>
                    <a:pt x="4772" y="8633"/>
                  </a:cubicBezTo>
                  <a:lnTo>
                    <a:pt x="4529" y="8633"/>
                  </a:lnTo>
                  <a:cubicBezTo>
                    <a:pt x="4347" y="8633"/>
                    <a:pt x="4164" y="8664"/>
                    <a:pt x="3982" y="8664"/>
                  </a:cubicBezTo>
                  <a:lnTo>
                    <a:pt x="3739" y="8664"/>
                  </a:lnTo>
                  <a:cubicBezTo>
                    <a:pt x="3465" y="8664"/>
                    <a:pt x="3192" y="8633"/>
                    <a:pt x="2949" y="8633"/>
                  </a:cubicBezTo>
                  <a:lnTo>
                    <a:pt x="2827" y="8633"/>
                  </a:lnTo>
                  <a:cubicBezTo>
                    <a:pt x="2523" y="8603"/>
                    <a:pt x="2219" y="8572"/>
                    <a:pt x="1915" y="8542"/>
                  </a:cubicBezTo>
                  <a:cubicBezTo>
                    <a:pt x="1854" y="8542"/>
                    <a:pt x="1763" y="8542"/>
                    <a:pt x="1702" y="8512"/>
                  </a:cubicBezTo>
                  <a:cubicBezTo>
                    <a:pt x="1429" y="8512"/>
                    <a:pt x="1186" y="8451"/>
                    <a:pt x="912" y="8420"/>
                  </a:cubicBezTo>
                  <a:cubicBezTo>
                    <a:pt x="882" y="8420"/>
                    <a:pt x="821" y="8420"/>
                    <a:pt x="760" y="8390"/>
                  </a:cubicBezTo>
                  <a:cubicBezTo>
                    <a:pt x="517" y="8360"/>
                    <a:pt x="243" y="8329"/>
                    <a:pt x="0" y="8268"/>
                  </a:cubicBezTo>
                  <a:lnTo>
                    <a:pt x="0" y="8268"/>
                  </a:lnTo>
                  <a:lnTo>
                    <a:pt x="61" y="8329"/>
                  </a:lnTo>
                  <a:cubicBezTo>
                    <a:pt x="152" y="8420"/>
                    <a:pt x="243" y="8512"/>
                    <a:pt x="335" y="8633"/>
                  </a:cubicBezTo>
                  <a:cubicBezTo>
                    <a:pt x="487" y="8755"/>
                    <a:pt x="639" y="8907"/>
                    <a:pt x="791" y="9028"/>
                  </a:cubicBezTo>
                  <a:cubicBezTo>
                    <a:pt x="1094" y="9271"/>
                    <a:pt x="1398" y="9515"/>
                    <a:pt x="1642" y="9849"/>
                  </a:cubicBezTo>
                  <a:cubicBezTo>
                    <a:pt x="1854" y="10153"/>
                    <a:pt x="2037" y="10457"/>
                    <a:pt x="2098" y="10761"/>
                  </a:cubicBezTo>
                  <a:cubicBezTo>
                    <a:pt x="2128" y="10913"/>
                    <a:pt x="2037" y="11095"/>
                    <a:pt x="2006" y="11247"/>
                  </a:cubicBezTo>
                  <a:cubicBezTo>
                    <a:pt x="1946" y="11338"/>
                    <a:pt x="1915" y="11430"/>
                    <a:pt x="1915" y="11490"/>
                  </a:cubicBezTo>
                  <a:cubicBezTo>
                    <a:pt x="1976" y="11794"/>
                    <a:pt x="2310" y="12098"/>
                    <a:pt x="2645" y="12402"/>
                  </a:cubicBezTo>
                  <a:cubicBezTo>
                    <a:pt x="2918" y="12615"/>
                    <a:pt x="3161" y="12858"/>
                    <a:pt x="3313" y="13101"/>
                  </a:cubicBezTo>
                  <a:cubicBezTo>
                    <a:pt x="3506" y="13166"/>
                    <a:pt x="3667" y="13194"/>
                    <a:pt x="3805" y="13194"/>
                  </a:cubicBezTo>
                  <a:cubicBezTo>
                    <a:pt x="4189" y="13194"/>
                    <a:pt x="4397" y="12975"/>
                    <a:pt x="4620" y="12706"/>
                  </a:cubicBezTo>
                  <a:cubicBezTo>
                    <a:pt x="4833" y="12463"/>
                    <a:pt x="5076" y="12220"/>
                    <a:pt x="5471" y="12098"/>
                  </a:cubicBezTo>
                  <a:cubicBezTo>
                    <a:pt x="5664" y="12044"/>
                    <a:pt x="5843" y="12019"/>
                    <a:pt x="6011" y="12019"/>
                  </a:cubicBezTo>
                  <a:cubicBezTo>
                    <a:pt x="7061" y="12019"/>
                    <a:pt x="7657" y="13000"/>
                    <a:pt x="8207" y="13892"/>
                  </a:cubicBezTo>
                  <a:cubicBezTo>
                    <a:pt x="8268" y="14013"/>
                    <a:pt x="8359" y="14135"/>
                    <a:pt x="8420" y="14256"/>
                  </a:cubicBezTo>
                  <a:cubicBezTo>
                    <a:pt x="8541" y="14439"/>
                    <a:pt x="8602" y="14651"/>
                    <a:pt x="8663" y="14864"/>
                  </a:cubicBezTo>
                  <a:cubicBezTo>
                    <a:pt x="8724" y="15138"/>
                    <a:pt x="8815" y="15381"/>
                    <a:pt x="8967" y="15563"/>
                  </a:cubicBezTo>
                  <a:cubicBezTo>
                    <a:pt x="9058" y="15655"/>
                    <a:pt x="9149" y="15715"/>
                    <a:pt x="9241" y="15776"/>
                  </a:cubicBezTo>
                  <a:cubicBezTo>
                    <a:pt x="9362" y="15867"/>
                    <a:pt x="9484" y="15959"/>
                    <a:pt x="9575" y="16110"/>
                  </a:cubicBezTo>
                  <a:cubicBezTo>
                    <a:pt x="9666" y="16293"/>
                    <a:pt x="9666" y="16506"/>
                    <a:pt x="9636" y="16688"/>
                  </a:cubicBezTo>
                  <a:cubicBezTo>
                    <a:pt x="9636" y="16810"/>
                    <a:pt x="9636" y="16931"/>
                    <a:pt x="9636" y="17022"/>
                  </a:cubicBezTo>
                  <a:cubicBezTo>
                    <a:pt x="9727" y="17478"/>
                    <a:pt x="9788" y="17782"/>
                    <a:pt x="10061" y="18025"/>
                  </a:cubicBezTo>
                  <a:cubicBezTo>
                    <a:pt x="10304" y="18208"/>
                    <a:pt x="10700" y="18481"/>
                    <a:pt x="10973" y="18603"/>
                  </a:cubicBezTo>
                  <a:cubicBezTo>
                    <a:pt x="11186" y="18725"/>
                    <a:pt x="11368" y="18725"/>
                    <a:pt x="11581" y="18725"/>
                  </a:cubicBezTo>
                  <a:lnTo>
                    <a:pt x="12007" y="18725"/>
                  </a:lnTo>
                  <a:cubicBezTo>
                    <a:pt x="12128" y="18755"/>
                    <a:pt x="12219" y="18785"/>
                    <a:pt x="12341" y="18846"/>
                  </a:cubicBezTo>
                  <a:cubicBezTo>
                    <a:pt x="12462" y="18876"/>
                    <a:pt x="12584" y="18937"/>
                    <a:pt x="12736" y="18937"/>
                  </a:cubicBezTo>
                  <a:cubicBezTo>
                    <a:pt x="12827" y="18937"/>
                    <a:pt x="12918" y="18907"/>
                    <a:pt x="13040" y="18907"/>
                  </a:cubicBezTo>
                  <a:cubicBezTo>
                    <a:pt x="13101" y="18876"/>
                    <a:pt x="13192" y="18876"/>
                    <a:pt x="13283" y="18876"/>
                  </a:cubicBezTo>
                  <a:cubicBezTo>
                    <a:pt x="13374" y="18876"/>
                    <a:pt x="13435" y="18876"/>
                    <a:pt x="13526" y="18907"/>
                  </a:cubicBezTo>
                  <a:cubicBezTo>
                    <a:pt x="13648" y="18937"/>
                    <a:pt x="13800" y="19059"/>
                    <a:pt x="13952" y="19150"/>
                  </a:cubicBezTo>
                  <a:cubicBezTo>
                    <a:pt x="14125" y="19280"/>
                    <a:pt x="14283" y="19395"/>
                    <a:pt x="14459" y="19395"/>
                  </a:cubicBezTo>
                  <a:cubicBezTo>
                    <a:pt x="14529" y="19395"/>
                    <a:pt x="14603" y="19376"/>
                    <a:pt x="14681" y="19332"/>
                  </a:cubicBezTo>
                  <a:cubicBezTo>
                    <a:pt x="14651" y="19241"/>
                    <a:pt x="14621" y="19180"/>
                    <a:pt x="14590" y="19089"/>
                  </a:cubicBezTo>
                  <a:cubicBezTo>
                    <a:pt x="14529" y="18876"/>
                    <a:pt x="14469" y="18603"/>
                    <a:pt x="14377" y="18481"/>
                  </a:cubicBezTo>
                  <a:cubicBezTo>
                    <a:pt x="14317" y="18360"/>
                    <a:pt x="14165" y="18269"/>
                    <a:pt x="14013" y="18177"/>
                  </a:cubicBezTo>
                  <a:cubicBezTo>
                    <a:pt x="13769" y="18025"/>
                    <a:pt x="13496" y="17873"/>
                    <a:pt x="13617" y="17478"/>
                  </a:cubicBezTo>
                  <a:cubicBezTo>
                    <a:pt x="13648" y="17326"/>
                    <a:pt x="13800" y="17266"/>
                    <a:pt x="13891" y="17235"/>
                  </a:cubicBezTo>
                  <a:cubicBezTo>
                    <a:pt x="13982" y="17174"/>
                    <a:pt x="14043" y="17144"/>
                    <a:pt x="14073" y="17083"/>
                  </a:cubicBezTo>
                  <a:cubicBezTo>
                    <a:pt x="14073" y="16992"/>
                    <a:pt x="14043" y="16931"/>
                    <a:pt x="13952" y="16870"/>
                  </a:cubicBezTo>
                  <a:cubicBezTo>
                    <a:pt x="13921" y="16810"/>
                    <a:pt x="13861" y="16749"/>
                    <a:pt x="13830" y="16658"/>
                  </a:cubicBezTo>
                  <a:cubicBezTo>
                    <a:pt x="13678" y="16232"/>
                    <a:pt x="13800" y="16110"/>
                    <a:pt x="14013" y="15989"/>
                  </a:cubicBezTo>
                  <a:cubicBezTo>
                    <a:pt x="14104" y="15928"/>
                    <a:pt x="14225" y="15837"/>
                    <a:pt x="14347" y="15685"/>
                  </a:cubicBezTo>
                  <a:cubicBezTo>
                    <a:pt x="14408" y="15563"/>
                    <a:pt x="14499" y="15472"/>
                    <a:pt x="14621" y="15411"/>
                  </a:cubicBezTo>
                  <a:cubicBezTo>
                    <a:pt x="14712" y="15320"/>
                    <a:pt x="14803" y="15259"/>
                    <a:pt x="14833" y="15168"/>
                  </a:cubicBezTo>
                  <a:cubicBezTo>
                    <a:pt x="14864" y="15077"/>
                    <a:pt x="14864" y="15016"/>
                    <a:pt x="14864" y="14895"/>
                  </a:cubicBezTo>
                  <a:cubicBezTo>
                    <a:pt x="14864" y="14803"/>
                    <a:pt x="14864" y="14712"/>
                    <a:pt x="14894" y="14591"/>
                  </a:cubicBezTo>
                  <a:cubicBezTo>
                    <a:pt x="15026" y="14344"/>
                    <a:pt x="15175" y="14266"/>
                    <a:pt x="15337" y="14266"/>
                  </a:cubicBezTo>
                  <a:cubicBezTo>
                    <a:pt x="15475" y="14266"/>
                    <a:pt x="15622" y="14322"/>
                    <a:pt x="15776" y="14378"/>
                  </a:cubicBezTo>
                  <a:cubicBezTo>
                    <a:pt x="15867" y="14408"/>
                    <a:pt x="16019" y="14469"/>
                    <a:pt x="16140" y="14469"/>
                  </a:cubicBezTo>
                  <a:cubicBezTo>
                    <a:pt x="16193" y="14476"/>
                    <a:pt x="16243" y="14479"/>
                    <a:pt x="16291" y="14479"/>
                  </a:cubicBezTo>
                  <a:cubicBezTo>
                    <a:pt x="17073" y="14479"/>
                    <a:pt x="17242" y="13576"/>
                    <a:pt x="17356" y="12889"/>
                  </a:cubicBezTo>
                  <a:lnTo>
                    <a:pt x="17387" y="12706"/>
                  </a:lnTo>
                  <a:lnTo>
                    <a:pt x="17447" y="12737"/>
                  </a:lnTo>
                  <a:cubicBezTo>
                    <a:pt x="17599" y="12767"/>
                    <a:pt x="17782" y="12858"/>
                    <a:pt x="17964" y="12980"/>
                  </a:cubicBezTo>
                  <a:cubicBezTo>
                    <a:pt x="18207" y="13132"/>
                    <a:pt x="18511" y="13284"/>
                    <a:pt x="18633" y="13284"/>
                  </a:cubicBezTo>
                  <a:cubicBezTo>
                    <a:pt x="18785" y="13284"/>
                    <a:pt x="18876" y="13162"/>
                    <a:pt x="18998" y="13041"/>
                  </a:cubicBezTo>
                  <a:cubicBezTo>
                    <a:pt x="19089" y="12949"/>
                    <a:pt x="19180" y="12828"/>
                    <a:pt x="19301" y="12797"/>
                  </a:cubicBezTo>
                  <a:cubicBezTo>
                    <a:pt x="19366" y="12776"/>
                    <a:pt x="19430" y="12754"/>
                    <a:pt x="19506" y="12754"/>
                  </a:cubicBezTo>
                  <a:cubicBezTo>
                    <a:pt x="19537" y="12754"/>
                    <a:pt x="19570" y="12758"/>
                    <a:pt x="19605" y="12767"/>
                  </a:cubicBezTo>
                  <a:cubicBezTo>
                    <a:pt x="19575" y="12706"/>
                    <a:pt x="19575" y="12676"/>
                    <a:pt x="19575" y="12615"/>
                  </a:cubicBezTo>
                  <a:cubicBezTo>
                    <a:pt x="19545" y="12554"/>
                    <a:pt x="19545" y="12493"/>
                    <a:pt x="19545" y="12433"/>
                  </a:cubicBezTo>
                  <a:cubicBezTo>
                    <a:pt x="19514" y="12372"/>
                    <a:pt x="19514" y="12281"/>
                    <a:pt x="19484" y="12189"/>
                  </a:cubicBezTo>
                  <a:cubicBezTo>
                    <a:pt x="19484" y="12159"/>
                    <a:pt x="19484" y="12098"/>
                    <a:pt x="19453" y="12037"/>
                  </a:cubicBezTo>
                  <a:cubicBezTo>
                    <a:pt x="19453" y="11946"/>
                    <a:pt x="19453" y="11855"/>
                    <a:pt x="19453" y="11764"/>
                  </a:cubicBezTo>
                  <a:cubicBezTo>
                    <a:pt x="19453" y="11734"/>
                    <a:pt x="19453" y="11673"/>
                    <a:pt x="19453" y="11642"/>
                  </a:cubicBezTo>
                  <a:cubicBezTo>
                    <a:pt x="19453" y="11490"/>
                    <a:pt x="19453" y="11369"/>
                    <a:pt x="19484" y="11217"/>
                  </a:cubicBezTo>
                  <a:cubicBezTo>
                    <a:pt x="19514" y="11065"/>
                    <a:pt x="19575" y="10882"/>
                    <a:pt x="19636" y="10730"/>
                  </a:cubicBezTo>
                  <a:cubicBezTo>
                    <a:pt x="19697" y="10548"/>
                    <a:pt x="19757" y="10366"/>
                    <a:pt x="19788" y="10183"/>
                  </a:cubicBezTo>
                  <a:cubicBezTo>
                    <a:pt x="19849" y="9849"/>
                    <a:pt x="19788" y="9454"/>
                    <a:pt x="19514" y="9241"/>
                  </a:cubicBezTo>
                  <a:cubicBezTo>
                    <a:pt x="19484" y="9211"/>
                    <a:pt x="19423" y="9180"/>
                    <a:pt x="19393" y="9150"/>
                  </a:cubicBezTo>
                  <a:cubicBezTo>
                    <a:pt x="19241" y="9059"/>
                    <a:pt x="19089" y="8937"/>
                    <a:pt x="19058" y="8785"/>
                  </a:cubicBezTo>
                  <a:cubicBezTo>
                    <a:pt x="19058" y="8694"/>
                    <a:pt x="19089" y="8603"/>
                    <a:pt x="19119" y="8512"/>
                  </a:cubicBezTo>
                  <a:lnTo>
                    <a:pt x="19150" y="8420"/>
                  </a:lnTo>
                  <a:cubicBezTo>
                    <a:pt x="19210" y="8177"/>
                    <a:pt x="19058" y="7873"/>
                    <a:pt x="18906" y="7600"/>
                  </a:cubicBezTo>
                  <a:cubicBezTo>
                    <a:pt x="18754" y="7265"/>
                    <a:pt x="18572" y="6931"/>
                    <a:pt x="18785" y="6627"/>
                  </a:cubicBezTo>
                  <a:cubicBezTo>
                    <a:pt x="18815" y="6566"/>
                    <a:pt x="18876" y="6505"/>
                    <a:pt x="18906" y="6475"/>
                  </a:cubicBezTo>
                  <a:lnTo>
                    <a:pt x="18937" y="6445"/>
                  </a:lnTo>
                  <a:lnTo>
                    <a:pt x="19028" y="6354"/>
                  </a:lnTo>
                  <a:cubicBezTo>
                    <a:pt x="19119" y="6202"/>
                    <a:pt x="19089" y="6019"/>
                    <a:pt x="19089" y="5867"/>
                  </a:cubicBezTo>
                  <a:cubicBezTo>
                    <a:pt x="19089" y="5685"/>
                    <a:pt x="19089" y="5472"/>
                    <a:pt x="19210" y="5350"/>
                  </a:cubicBezTo>
                  <a:cubicBezTo>
                    <a:pt x="19089" y="5320"/>
                    <a:pt x="18937" y="5259"/>
                    <a:pt x="18815" y="5198"/>
                  </a:cubicBezTo>
                  <a:cubicBezTo>
                    <a:pt x="18694" y="5168"/>
                    <a:pt x="18572" y="5107"/>
                    <a:pt x="18450" y="5077"/>
                  </a:cubicBezTo>
                  <a:lnTo>
                    <a:pt x="18420" y="5077"/>
                  </a:lnTo>
                  <a:cubicBezTo>
                    <a:pt x="18298" y="5107"/>
                    <a:pt x="18207" y="5138"/>
                    <a:pt x="18086" y="5168"/>
                  </a:cubicBezTo>
                  <a:cubicBezTo>
                    <a:pt x="18025" y="5168"/>
                    <a:pt x="17934" y="5198"/>
                    <a:pt x="17873" y="5198"/>
                  </a:cubicBezTo>
                  <a:cubicBezTo>
                    <a:pt x="17691" y="5229"/>
                    <a:pt x="17508" y="5259"/>
                    <a:pt x="17326" y="5290"/>
                  </a:cubicBezTo>
                  <a:cubicBezTo>
                    <a:pt x="16991" y="5320"/>
                    <a:pt x="16657" y="5320"/>
                    <a:pt x="16323" y="5320"/>
                  </a:cubicBezTo>
                  <a:cubicBezTo>
                    <a:pt x="15958" y="5320"/>
                    <a:pt x="15593" y="5290"/>
                    <a:pt x="15320" y="5107"/>
                  </a:cubicBezTo>
                  <a:cubicBezTo>
                    <a:pt x="15198" y="5320"/>
                    <a:pt x="14955" y="5411"/>
                    <a:pt x="14712" y="5411"/>
                  </a:cubicBezTo>
                  <a:cubicBezTo>
                    <a:pt x="14651" y="5411"/>
                    <a:pt x="14560" y="5411"/>
                    <a:pt x="14469" y="5381"/>
                  </a:cubicBezTo>
                  <a:cubicBezTo>
                    <a:pt x="14393" y="5381"/>
                    <a:pt x="14317" y="5373"/>
                    <a:pt x="14244" y="5373"/>
                  </a:cubicBezTo>
                  <a:cubicBezTo>
                    <a:pt x="14172" y="5373"/>
                    <a:pt x="14104" y="5381"/>
                    <a:pt x="14043" y="5411"/>
                  </a:cubicBezTo>
                  <a:cubicBezTo>
                    <a:pt x="13952" y="5411"/>
                    <a:pt x="13861" y="5472"/>
                    <a:pt x="13769" y="5502"/>
                  </a:cubicBezTo>
                  <a:cubicBezTo>
                    <a:pt x="13678" y="5563"/>
                    <a:pt x="13557" y="5624"/>
                    <a:pt x="13435" y="5624"/>
                  </a:cubicBezTo>
                  <a:lnTo>
                    <a:pt x="13344" y="5654"/>
                  </a:lnTo>
                  <a:lnTo>
                    <a:pt x="13344" y="5624"/>
                  </a:lnTo>
                  <a:cubicBezTo>
                    <a:pt x="13283" y="5624"/>
                    <a:pt x="13222" y="5624"/>
                    <a:pt x="13162" y="5594"/>
                  </a:cubicBezTo>
                  <a:lnTo>
                    <a:pt x="13131" y="5594"/>
                  </a:lnTo>
                  <a:cubicBezTo>
                    <a:pt x="13070" y="5563"/>
                    <a:pt x="13010" y="5533"/>
                    <a:pt x="12949" y="5502"/>
                  </a:cubicBezTo>
                  <a:cubicBezTo>
                    <a:pt x="12797" y="5381"/>
                    <a:pt x="12706" y="5229"/>
                    <a:pt x="12706" y="5077"/>
                  </a:cubicBezTo>
                  <a:cubicBezTo>
                    <a:pt x="12706" y="4986"/>
                    <a:pt x="12706" y="4925"/>
                    <a:pt x="12706" y="4834"/>
                  </a:cubicBezTo>
                  <a:cubicBezTo>
                    <a:pt x="12706" y="4621"/>
                    <a:pt x="12706" y="4499"/>
                    <a:pt x="12584" y="4439"/>
                  </a:cubicBezTo>
                  <a:cubicBezTo>
                    <a:pt x="12554" y="4408"/>
                    <a:pt x="12462" y="4408"/>
                    <a:pt x="12402" y="4408"/>
                  </a:cubicBezTo>
                  <a:lnTo>
                    <a:pt x="11095" y="4439"/>
                  </a:lnTo>
                  <a:cubicBezTo>
                    <a:pt x="10821" y="4439"/>
                    <a:pt x="10517" y="4439"/>
                    <a:pt x="10335" y="4256"/>
                  </a:cubicBezTo>
                  <a:cubicBezTo>
                    <a:pt x="10152" y="4074"/>
                    <a:pt x="10152" y="3831"/>
                    <a:pt x="10122" y="3588"/>
                  </a:cubicBezTo>
                  <a:cubicBezTo>
                    <a:pt x="10092" y="2584"/>
                    <a:pt x="10122" y="1581"/>
                    <a:pt x="10183" y="578"/>
                  </a:cubicBezTo>
                  <a:cubicBezTo>
                    <a:pt x="9818" y="518"/>
                    <a:pt x="9453" y="457"/>
                    <a:pt x="9089" y="396"/>
                  </a:cubicBezTo>
                  <a:cubicBezTo>
                    <a:pt x="8937" y="366"/>
                    <a:pt x="8785" y="335"/>
                    <a:pt x="8602" y="335"/>
                  </a:cubicBezTo>
                  <a:cubicBezTo>
                    <a:pt x="8389" y="274"/>
                    <a:pt x="8177" y="244"/>
                    <a:pt x="7964" y="214"/>
                  </a:cubicBezTo>
                  <a:cubicBezTo>
                    <a:pt x="7782" y="183"/>
                    <a:pt x="7569" y="183"/>
                    <a:pt x="7356" y="153"/>
                  </a:cubicBezTo>
                  <a:cubicBezTo>
                    <a:pt x="7204" y="122"/>
                    <a:pt x="7022" y="92"/>
                    <a:pt x="6870" y="92"/>
                  </a:cubicBezTo>
                  <a:cubicBezTo>
                    <a:pt x="6657" y="62"/>
                    <a:pt x="6444" y="31"/>
                    <a:pt x="6231" y="31"/>
                  </a:cubicBezTo>
                  <a:cubicBezTo>
                    <a:pt x="6079" y="1"/>
                    <a:pt x="5927" y="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2413737" y="2741214"/>
              <a:ext cx="348432" cy="339550"/>
            </a:xfrm>
            <a:custGeom>
              <a:avLst/>
              <a:gdLst/>
              <a:ahLst/>
              <a:cxnLst/>
              <a:rect l="l" t="t" r="r" b="b"/>
              <a:pathLst>
                <a:path w="7022" h="6843" extrusionOk="0">
                  <a:moveTo>
                    <a:pt x="5353" y="1"/>
                  </a:moveTo>
                  <a:cubicBezTo>
                    <a:pt x="4919" y="1"/>
                    <a:pt x="4475" y="27"/>
                    <a:pt x="4043" y="64"/>
                  </a:cubicBezTo>
                  <a:cubicBezTo>
                    <a:pt x="3830" y="64"/>
                    <a:pt x="3587" y="95"/>
                    <a:pt x="3374" y="125"/>
                  </a:cubicBezTo>
                  <a:cubicBezTo>
                    <a:pt x="2613" y="168"/>
                    <a:pt x="1851" y="225"/>
                    <a:pt x="1089" y="225"/>
                  </a:cubicBezTo>
                  <a:cubicBezTo>
                    <a:pt x="757" y="225"/>
                    <a:pt x="424" y="214"/>
                    <a:pt x="92" y="186"/>
                  </a:cubicBezTo>
                  <a:lnTo>
                    <a:pt x="61" y="156"/>
                  </a:lnTo>
                  <a:lnTo>
                    <a:pt x="61" y="216"/>
                  </a:lnTo>
                  <a:cubicBezTo>
                    <a:pt x="0" y="429"/>
                    <a:pt x="61" y="642"/>
                    <a:pt x="122" y="855"/>
                  </a:cubicBezTo>
                  <a:lnTo>
                    <a:pt x="122" y="885"/>
                  </a:lnTo>
                  <a:cubicBezTo>
                    <a:pt x="335" y="1979"/>
                    <a:pt x="456" y="3104"/>
                    <a:pt x="487" y="4229"/>
                  </a:cubicBezTo>
                  <a:cubicBezTo>
                    <a:pt x="487" y="4593"/>
                    <a:pt x="456" y="4958"/>
                    <a:pt x="456" y="5323"/>
                  </a:cubicBezTo>
                  <a:lnTo>
                    <a:pt x="669" y="5414"/>
                  </a:lnTo>
                  <a:cubicBezTo>
                    <a:pt x="730" y="5414"/>
                    <a:pt x="821" y="5444"/>
                    <a:pt x="882" y="5475"/>
                  </a:cubicBezTo>
                  <a:cubicBezTo>
                    <a:pt x="1034" y="5536"/>
                    <a:pt x="1156" y="5566"/>
                    <a:pt x="1277" y="5627"/>
                  </a:cubicBezTo>
                  <a:lnTo>
                    <a:pt x="1368" y="5627"/>
                  </a:lnTo>
                  <a:lnTo>
                    <a:pt x="1490" y="5688"/>
                  </a:lnTo>
                  <a:lnTo>
                    <a:pt x="1368" y="5748"/>
                  </a:lnTo>
                  <a:cubicBezTo>
                    <a:pt x="1247" y="5870"/>
                    <a:pt x="1247" y="6052"/>
                    <a:pt x="1247" y="6265"/>
                  </a:cubicBezTo>
                  <a:lnTo>
                    <a:pt x="1247" y="6387"/>
                  </a:lnTo>
                  <a:lnTo>
                    <a:pt x="1247" y="6448"/>
                  </a:lnTo>
                  <a:lnTo>
                    <a:pt x="1247" y="6539"/>
                  </a:lnTo>
                  <a:lnTo>
                    <a:pt x="1216" y="6569"/>
                  </a:lnTo>
                  <a:lnTo>
                    <a:pt x="1216" y="6660"/>
                  </a:lnTo>
                  <a:lnTo>
                    <a:pt x="1186" y="6721"/>
                  </a:lnTo>
                  <a:lnTo>
                    <a:pt x="1156" y="6752"/>
                  </a:lnTo>
                  <a:cubicBezTo>
                    <a:pt x="1216" y="6782"/>
                    <a:pt x="1277" y="6812"/>
                    <a:pt x="1307" y="6843"/>
                  </a:cubicBezTo>
                  <a:cubicBezTo>
                    <a:pt x="1675" y="6605"/>
                    <a:pt x="2089" y="6552"/>
                    <a:pt x="2527" y="6552"/>
                  </a:cubicBezTo>
                  <a:cubicBezTo>
                    <a:pt x="2704" y="6552"/>
                    <a:pt x="2886" y="6560"/>
                    <a:pt x="3070" y="6569"/>
                  </a:cubicBezTo>
                  <a:cubicBezTo>
                    <a:pt x="3131" y="6569"/>
                    <a:pt x="3222" y="6600"/>
                    <a:pt x="3314" y="6600"/>
                  </a:cubicBezTo>
                  <a:lnTo>
                    <a:pt x="4013" y="6600"/>
                  </a:lnTo>
                  <a:cubicBezTo>
                    <a:pt x="4165" y="6569"/>
                    <a:pt x="4286" y="6569"/>
                    <a:pt x="4408" y="6569"/>
                  </a:cubicBezTo>
                  <a:cubicBezTo>
                    <a:pt x="4469" y="6569"/>
                    <a:pt x="4560" y="6539"/>
                    <a:pt x="4621" y="6539"/>
                  </a:cubicBezTo>
                  <a:cubicBezTo>
                    <a:pt x="4742" y="6508"/>
                    <a:pt x="4833" y="6508"/>
                    <a:pt x="4955" y="6508"/>
                  </a:cubicBezTo>
                  <a:cubicBezTo>
                    <a:pt x="5046" y="6478"/>
                    <a:pt x="5107" y="6478"/>
                    <a:pt x="5198" y="6448"/>
                  </a:cubicBezTo>
                  <a:cubicBezTo>
                    <a:pt x="5289" y="6417"/>
                    <a:pt x="5381" y="6417"/>
                    <a:pt x="5472" y="6387"/>
                  </a:cubicBezTo>
                  <a:lnTo>
                    <a:pt x="5472" y="6326"/>
                  </a:lnTo>
                  <a:lnTo>
                    <a:pt x="5472" y="6265"/>
                  </a:lnTo>
                  <a:lnTo>
                    <a:pt x="5441" y="6204"/>
                  </a:lnTo>
                  <a:lnTo>
                    <a:pt x="5441" y="6144"/>
                  </a:lnTo>
                  <a:lnTo>
                    <a:pt x="5411" y="6083"/>
                  </a:lnTo>
                  <a:cubicBezTo>
                    <a:pt x="5381" y="6022"/>
                    <a:pt x="5350" y="5961"/>
                    <a:pt x="5320" y="5900"/>
                  </a:cubicBezTo>
                  <a:cubicBezTo>
                    <a:pt x="5259" y="5748"/>
                    <a:pt x="5198" y="5596"/>
                    <a:pt x="5198" y="5444"/>
                  </a:cubicBezTo>
                  <a:cubicBezTo>
                    <a:pt x="5137" y="5049"/>
                    <a:pt x="5350" y="4685"/>
                    <a:pt x="5502" y="4411"/>
                  </a:cubicBezTo>
                  <a:lnTo>
                    <a:pt x="6384" y="2891"/>
                  </a:lnTo>
                  <a:cubicBezTo>
                    <a:pt x="6444" y="2800"/>
                    <a:pt x="6505" y="2678"/>
                    <a:pt x="6536" y="2587"/>
                  </a:cubicBezTo>
                  <a:lnTo>
                    <a:pt x="6566" y="2557"/>
                  </a:lnTo>
                  <a:cubicBezTo>
                    <a:pt x="6627" y="2466"/>
                    <a:pt x="6688" y="2344"/>
                    <a:pt x="6718" y="2253"/>
                  </a:cubicBezTo>
                  <a:cubicBezTo>
                    <a:pt x="6779" y="2162"/>
                    <a:pt x="6809" y="2071"/>
                    <a:pt x="6840" y="1949"/>
                  </a:cubicBezTo>
                  <a:lnTo>
                    <a:pt x="6870" y="1858"/>
                  </a:lnTo>
                  <a:lnTo>
                    <a:pt x="6931" y="1675"/>
                  </a:lnTo>
                  <a:cubicBezTo>
                    <a:pt x="6931" y="1645"/>
                    <a:pt x="6931" y="1584"/>
                    <a:pt x="6961" y="1554"/>
                  </a:cubicBezTo>
                  <a:cubicBezTo>
                    <a:pt x="6961" y="1493"/>
                    <a:pt x="6961" y="1432"/>
                    <a:pt x="6991" y="1371"/>
                  </a:cubicBezTo>
                  <a:cubicBezTo>
                    <a:pt x="6991" y="1341"/>
                    <a:pt x="6991" y="1280"/>
                    <a:pt x="6991" y="1250"/>
                  </a:cubicBezTo>
                  <a:cubicBezTo>
                    <a:pt x="6991" y="1189"/>
                    <a:pt x="6991" y="1159"/>
                    <a:pt x="7022" y="1098"/>
                  </a:cubicBezTo>
                  <a:lnTo>
                    <a:pt x="6566" y="1068"/>
                  </a:lnTo>
                  <a:cubicBezTo>
                    <a:pt x="6505" y="1068"/>
                    <a:pt x="6414" y="1068"/>
                    <a:pt x="6384" y="1007"/>
                  </a:cubicBezTo>
                  <a:cubicBezTo>
                    <a:pt x="6323" y="916"/>
                    <a:pt x="6353" y="855"/>
                    <a:pt x="6384" y="824"/>
                  </a:cubicBezTo>
                  <a:cubicBezTo>
                    <a:pt x="6414" y="703"/>
                    <a:pt x="6444" y="581"/>
                    <a:pt x="6475" y="429"/>
                  </a:cubicBezTo>
                  <a:cubicBezTo>
                    <a:pt x="6505" y="338"/>
                    <a:pt x="6505" y="216"/>
                    <a:pt x="6536" y="95"/>
                  </a:cubicBezTo>
                  <a:cubicBezTo>
                    <a:pt x="6444" y="34"/>
                    <a:pt x="6292" y="34"/>
                    <a:pt x="6140" y="34"/>
                  </a:cubicBezTo>
                  <a:cubicBezTo>
                    <a:pt x="5885" y="11"/>
                    <a:pt x="5621" y="1"/>
                    <a:pt x="53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2449910" y="3065635"/>
              <a:ext cx="393735" cy="390460"/>
            </a:xfrm>
            <a:custGeom>
              <a:avLst/>
              <a:gdLst/>
              <a:ahLst/>
              <a:cxnLst/>
              <a:rect l="l" t="t" r="r" b="b"/>
              <a:pathLst>
                <a:path w="7935" h="7869" extrusionOk="0">
                  <a:moveTo>
                    <a:pt x="4743" y="1"/>
                  </a:moveTo>
                  <a:cubicBezTo>
                    <a:pt x="4652" y="1"/>
                    <a:pt x="4560" y="31"/>
                    <a:pt x="4469" y="62"/>
                  </a:cubicBezTo>
                  <a:cubicBezTo>
                    <a:pt x="4378" y="62"/>
                    <a:pt x="4317" y="92"/>
                    <a:pt x="4226" y="92"/>
                  </a:cubicBezTo>
                  <a:cubicBezTo>
                    <a:pt x="4135" y="122"/>
                    <a:pt x="4013" y="122"/>
                    <a:pt x="3892" y="122"/>
                  </a:cubicBezTo>
                  <a:cubicBezTo>
                    <a:pt x="3831" y="153"/>
                    <a:pt x="3740" y="153"/>
                    <a:pt x="3679" y="153"/>
                  </a:cubicBezTo>
                  <a:cubicBezTo>
                    <a:pt x="3557" y="183"/>
                    <a:pt x="3436" y="183"/>
                    <a:pt x="3344" y="183"/>
                  </a:cubicBezTo>
                  <a:lnTo>
                    <a:pt x="3101" y="183"/>
                  </a:lnTo>
                  <a:cubicBezTo>
                    <a:pt x="3041" y="193"/>
                    <a:pt x="2980" y="197"/>
                    <a:pt x="2919" y="197"/>
                  </a:cubicBezTo>
                  <a:cubicBezTo>
                    <a:pt x="2797" y="197"/>
                    <a:pt x="2676" y="183"/>
                    <a:pt x="2554" y="183"/>
                  </a:cubicBezTo>
                  <a:lnTo>
                    <a:pt x="2311" y="183"/>
                  </a:lnTo>
                  <a:cubicBezTo>
                    <a:pt x="2101" y="162"/>
                    <a:pt x="1891" y="145"/>
                    <a:pt x="1687" y="145"/>
                  </a:cubicBezTo>
                  <a:cubicBezTo>
                    <a:pt x="1298" y="145"/>
                    <a:pt x="927" y="207"/>
                    <a:pt x="609" y="426"/>
                  </a:cubicBezTo>
                  <a:lnTo>
                    <a:pt x="578" y="457"/>
                  </a:lnTo>
                  <a:lnTo>
                    <a:pt x="548" y="426"/>
                  </a:lnTo>
                  <a:cubicBezTo>
                    <a:pt x="487" y="396"/>
                    <a:pt x="427" y="365"/>
                    <a:pt x="335" y="335"/>
                  </a:cubicBezTo>
                  <a:lnTo>
                    <a:pt x="275" y="396"/>
                  </a:lnTo>
                  <a:lnTo>
                    <a:pt x="275" y="426"/>
                  </a:lnTo>
                  <a:cubicBezTo>
                    <a:pt x="214" y="457"/>
                    <a:pt x="183" y="487"/>
                    <a:pt x="153" y="548"/>
                  </a:cubicBezTo>
                  <a:cubicBezTo>
                    <a:pt x="1" y="791"/>
                    <a:pt x="153" y="1095"/>
                    <a:pt x="305" y="1399"/>
                  </a:cubicBezTo>
                  <a:cubicBezTo>
                    <a:pt x="457" y="1703"/>
                    <a:pt x="609" y="2007"/>
                    <a:pt x="518" y="2311"/>
                  </a:cubicBezTo>
                  <a:cubicBezTo>
                    <a:pt x="518" y="2341"/>
                    <a:pt x="518" y="2372"/>
                    <a:pt x="487" y="2402"/>
                  </a:cubicBezTo>
                  <a:cubicBezTo>
                    <a:pt x="487" y="2493"/>
                    <a:pt x="457" y="2554"/>
                    <a:pt x="457" y="2615"/>
                  </a:cubicBezTo>
                  <a:cubicBezTo>
                    <a:pt x="487" y="2736"/>
                    <a:pt x="609" y="2797"/>
                    <a:pt x="730" y="2888"/>
                  </a:cubicBezTo>
                  <a:cubicBezTo>
                    <a:pt x="761" y="2919"/>
                    <a:pt x="822" y="2949"/>
                    <a:pt x="852" y="2979"/>
                  </a:cubicBezTo>
                  <a:cubicBezTo>
                    <a:pt x="1126" y="3192"/>
                    <a:pt x="1247" y="3587"/>
                    <a:pt x="1186" y="4043"/>
                  </a:cubicBezTo>
                  <a:cubicBezTo>
                    <a:pt x="1156" y="4256"/>
                    <a:pt x="1095" y="4438"/>
                    <a:pt x="1034" y="4621"/>
                  </a:cubicBezTo>
                  <a:cubicBezTo>
                    <a:pt x="974" y="4773"/>
                    <a:pt x="913" y="4955"/>
                    <a:pt x="882" y="5107"/>
                  </a:cubicBezTo>
                  <a:cubicBezTo>
                    <a:pt x="852" y="5259"/>
                    <a:pt x="852" y="5381"/>
                    <a:pt x="852" y="5502"/>
                  </a:cubicBezTo>
                  <a:cubicBezTo>
                    <a:pt x="852" y="5563"/>
                    <a:pt x="852" y="5594"/>
                    <a:pt x="852" y="5654"/>
                  </a:cubicBezTo>
                  <a:cubicBezTo>
                    <a:pt x="852" y="5745"/>
                    <a:pt x="852" y="5806"/>
                    <a:pt x="852" y="5897"/>
                  </a:cubicBezTo>
                  <a:cubicBezTo>
                    <a:pt x="852" y="5958"/>
                    <a:pt x="882" y="6019"/>
                    <a:pt x="882" y="6080"/>
                  </a:cubicBezTo>
                  <a:cubicBezTo>
                    <a:pt x="882" y="6141"/>
                    <a:pt x="913" y="6201"/>
                    <a:pt x="913" y="6293"/>
                  </a:cubicBezTo>
                  <a:lnTo>
                    <a:pt x="943" y="6445"/>
                  </a:lnTo>
                  <a:cubicBezTo>
                    <a:pt x="943" y="6505"/>
                    <a:pt x="974" y="6566"/>
                    <a:pt x="974" y="6627"/>
                  </a:cubicBezTo>
                  <a:lnTo>
                    <a:pt x="1034" y="6627"/>
                  </a:lnTo>
                  <a:cubicBezTo>
                    <a:pt x="1122" y="6645"/>
                    <a:pt x="1210" y="6662"/>
                    <a:pt x="1286" y="6662"/>
                  </a:cubicBezTo>
                  <a:cubicBezTo>
                    <a:pt x="1342" y="6662"/>
                    <a:pt x="1391" y="6653"/>
                    <a:pt x="1430" y="6627"/>
                  </a:cubicBezTo>
                  <a:lnTo>
                    <a:pt x="1460" y="6627"/>
                  </a:lnTo>
                  <a:lnTo>
                    <a:pt x="1490" y="6657"/>
                  </a:lnTo>
                  <a:cubicBezTo>
                    <a:pt x="1683" y="6798"/>
                    <a:pt x="1821" y="6853"/>
                    <a:pt x="1928" y="6853"/>
                  </a:cubicBezTo>
                  <a:cubicBezTo>
                    <a:pt x="2074" y="6853"/>
                    <a:pt x="2162" y="6750"/>
                    <a:pt x="2250" y="6627"/>
                  </a:cubicBezTo>
                  <a:cubicBezTo>
                    <a:pt x="2371" y="6486"/>
                    <a:pt x="2505" y="6318"/>
                    <a:pt x="2741" y="6318"/>
                  </a:cubicBezTo>
                  <a:cubicBezTo>
                    <a:pt x="2861" y="6318"/>
                    <a:pt x="3008" y="6362"/>
                    <a:pt x="3193" y="6475"/>
                  </a:cubicBezTo>
                  <a:cubicBezTo>
                    <a:pt x="3375" y="6597"/>
                    <a:pt x="3496" y="6749"/>
                    <a:pt x="3618" y="6901"/>
                  </a:cubicBezTo>
                  <a:cubicBezTo>
                    <a:pt x="3709" y="7053"/>
                    <a:pt x="3831" y="7204"/>
                    <a:pt x="3983" y="7296"/>
                  </a:cubicBezTo>
                  <a:cubicBezTo>
                    <a:pt x="4135" y="7387"/>
                    <a:pt x="4469" y="7417"/>
                    <a:pt x="4895" y="7417"/>
                  </a:cubicBezTo>
                  <a:cubicBezTo>
                    <a:pt x="4986" y="7417"/>
                    <a:pt x="5047" y="7387"/>
                    <a:pt x="5138" y="7356"/>
                  </a:cubicBezTo>
                  <a:cubicBezTo>
                    <a:pt x="5259" y="7326"/>
                    <a:pt x="5351" y="7296"/>
                    <a:pt x="5472" y="7296"/>
                  </a:cubicBezTo>
                  <a:cubicBezTo>
                    <a:pt x="5503" y="7296"/>
                    <a:pt x="5533" y="7296"/>
                    <a:pt x="5594" y="7326"/>
                  </a:cubicBezTo>
                  <a:cubicBezTo>
                    <a:pt x="5685" y="7356"/>
                    <a:pt x="5746" y="7448"/>
                    <a:pt x="5837" y="7539"/>
                  </a:cubicBezTo>
                  <a:cubicBezTo>
                    <a:pt x="5867" y="7600"/>
                    <a:pt x="5928" y="7660"/>
                    <a:pt x="5989" y="7691"/>
                  </a:cubicBezTo>
                  <a:cubicBezTo>
                    <a:pt x="6133" y="7794"/>
                    <a:pt x="6347" y="7869"/>
                    <a:pt x="6536" y="7869"/>
                  </a:cubicBezTo>
                  <a:cubicBezTo>
                    <a:pt x="6626" y="7869"/>
                    <a:pt x="6710" y="7852"/>
                    <a:pt x="6779" y="7812"/>
                  </a:cubicBezTo>
                  <a:cubicBezTo>
                    <a:pt x="6810" y="7812"/>
                    <a:pt x="6840" y="7721"/>
                    <a:pt x="6840" y="7660"/>
                  </a:cubicBezTo>
                  <a:cubicBezTo>
                    <a:pt x="6870" y="7600"/>
                    <a:pt x="6901" y="7539"/>
                    <a:pt x="6931" y="7539"/>
                  </a:cubicBezTo>
                  <a:cubicBezTo>
                    <a:pt x="6985" y="7503"/>
                    <a:pt x="7038" y="7488"/>
                    <a:pt x="7085" y="7488"/>
                  </a:cubicBezTo>
                  <a:cubicBezTo>
                    <a:pt x="7119" y="7488"/>
                    <a:pt x="7149" y="7496"/>
                    <a:pt x="7174" y="7508"/>
                  </a:cubicBezTo>
                  <a:cubicBezTo>
                    <a:pt x="7235" y="7508"/>
                    <a:pt x="7266" y="7508"/>
                    <a:pt x="7296" y="7478"/>
                  </a:cubicBezTo>
                  <a:lnTo>
                    <a:pt x="7478" y="7478"/>
                  </a:lnTo>
                  <a:cubicBezTo>
                    <a:pt x="7630" y="7448"/>
                    <a:pt x="7904" y="7448"/>
                    <a:pt x="7904" y="7326"/>
                  </a:cubicBezTo>
                  <a:cubicBezTo>
                    <a:pt x="7934" y="7265"/>
                    <a:pt x="7904" y="7204"/>
                    <a:pt x="7904" y="7204"/>
                  </a:cubicBezTo>
                  <a:cubicBezTo>
                    <a:pt x="7813" y="7083"/>
                    <a:pt x="7478" y="7083"/>
                    <a:pt x="7235" y="7083"/>
                  </a:cubicBezTo>
                  <a:cubicBezTo>
                    <a:pt x="6962" y="7053"/>
                    <a:pt x="6718" y="7053"/>
                    <a:pt x="6627" y="6961"/>
                  </a:cubicBezTo>
                  <a:lnTo>
                    <a:pt x="6597" y="6931"/>
                  </a:lnTo>
                  <a:lnTo>
                    <a:pt x="6627" y="6901"/>
                  </a:lnTo>
                  <a:cubicBezTo>
                    <a:pt x="6749" y="6627"/>
                    <a:pt x="6536" y="6445"/>
                    <a:pt x="6202" y="6201"/>
                  </a:cubicBezTo>
                  <a:cubicBezTo>
                    <a:pt x="6050" y="6080"/>
                    <a:pt x="5898" y="5958"/>
                    <a:pt x="5837" y="5837"/>
                  </a:cubicBezTo>
                  <a:cubicBezTo>
                    <a:pt x="5655" y="5502"/>
                    <a:pt x="5624" y="5229"/>
                    <a:pt x="5746" y="5016"/>
                  </a:cubicBezTo>
                  <a:cubicBezTo>
                    <a:pt x="5989" y="4621"/>
                    <a:pt x="6658" y="4590"/>
                    <a:pt x="7235" y="4530"/>
                  </a:cubicBezTo>
                  <a:lnTo>
                    <a:pt x="7357" y="4530"/>
                  </a:lnTo>
                  <a:lnTo>
                    <a:pt x="7296" y="4378"/>
                  </a:lnTo>
                  <a:cubicBezTo>
                    <a:pt x="7235" y="4165"/>
                    <a:pt x="7144" y="3952"/>
                    <a:pt x="7083" y="3709"/>
                  </a:cubicBezTo>
                  <a:cubicBezTo>
                    <a:pt x="6340" y="3802"/>
                    <a:pt x="5597" y="3842"/>
                    <a:pt x="4840" y="3842"/>
                  </a:cubicBezTo>
                  <a:cubicBezTo>
                    <a:pt x="4607" y="3842"/>
                    <a:pt x="4372" y="3838"/>
                    <a:pt x="4135" y="3831"/>
                  </a:cubicBezTo>
                  <a:lnTo>
                    <a:pt x="4104" y="3831"/>
                  </a:lnTo>
                  <a:lnTo>
                    <a:pt x="4074" y="3800"/>
                  </a:lnTo>
                  <a:cubicBezTo>
                    <a:pt x="3983" y="3466"/>
                    <a:pt x="4074" y="3101"/>
                    <a:pt x="4317" y="2767"/>
                  </a:cubicBezTo>
                  <a:cubicBezTo>
                    <a:pt x="4469" y="2584"/>
                    <a:pt x="4621" y="2432"/>
                    <a:pt x="4773" y="2280"/>
                  </a:cubicBezTo>
                  <a:cubicBezTo>
                    <a:pt x="4864" y="2189"/>
                    <a:pt x="4955" y="2098"/>
                    <a:pt x="5016" y="2007"/>
                  </a:cubicBezTo>
                  <a:cubicBezTo>
                    <a:pt x="5077" y="1946"/>
                    <a:pt x="5138" y="1855"/>
                    <a:pt x="5168" y="1794"/>
                  </a:cubicBezTo>
                  <a:cubicBezTo>
                    <a:pt x="5229" y="1581"/>
                    <a:pt x="5077" y="1429"/>
                    <a:pt x="4925" y="1247"/>
                  </a:cubicBezTo>
                  <a:cubicBezTo>
                    <a:pt x="4803" y="1095"/>
                    <a:pt x="4682" y="943"/>
                    <a:pt x="4621" y="761"/>
                  </a:cubicBezTo>
                  <a:cubicBezTo>
                    <a:pt x="4591" y="578"/>
                    <a:pt x="4652" y="396"/>
                    <a:pt x="4682" y="214"/>
                  </a:cubicBezTo>
                  <a:cubicBezTo>
                    <a:pt x="4712" y="153"/>
                    <a:pt x="4712" y="92"/>
                    <a:pt x="47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2655041" y="2865068"/>
              <a:ext cx="274547" cy="425343"/>
            </a:xfrm>
            <a:custGeom>
              <a:avLst/>
              <a:gdLst/>
              <a:ahLst/>
              <a:cxnLst/>
              <a:rect l="l" t="t" r="r" b="b"/>
              <a:pathLst>
                <a:path w="5533" h="8572" extrusionOk="0">
                  <a:moveTo>
                    <a:pt x="4682" y="0"/>
                  </a:moveTo>
                  <a:cubicBezTo>
                    <a:pt x="4347" y="0"/>
                    <a:pt x="4043" y="31"/>
                    <a:pt x="3739" y="31"/>
                  </a:cubicBezTo>
                  <a:cubicBezTo>
                    <a:pt x="3405" y="61"/>
                    <a:pt x="3101" y="61"/>
                    <a:pt x="2767" y="91"/>
                  </a:cubicBezTo>
                  <a:cubicBezTo>
                    <a:pt x="2676" y="91"/>
                    <a:pt x="2615" y="91"/>
                    <a:pt x="2554" y="122"/>
                  </a:cubicBezTo>
                  <a:cubicBezTo>
                    <a:pt x="2463" y="122"/>
                    <a:pt x="2372" y="122"/>
                    <a:pt x="2280" y="152"/>
                  </a:cubicBezTo>
                  <a:lnTo>
                    <a:pt x="2037" y="152"/>
                  </a:lnTo>
                  <a:cubicBezTo>
                    <a:pt x="1946" y="182"/>
                    <a:pt x="1855" y="182"/>
                    <a:pt x="1794" y="182"/>
                  </a:cubicBezTo>
                  <a:cubicBezTo>
                    <a:pt x="1733" y="274"/>
                    <a:pt x="1703" y="365"/>
                    <a:pt x="1642" y="426"/>
                  </a:cubicBezTo>
                  <a:lnTo>
                    <a:pt x="1612" y="486"/>
                  </a:lnTo>
                  <a:lnTo>
                    <a:pt x="761" y="2006"/>
                  </a:lnTo>
                  <a:cubicBezTo>
                    <a:pt x="578" y="2341"/>
                    <a:pt x="426" y="2614"/>
                    <a:pt x="457" y="2918"/>
                  </a:cubicBezTo>
                  <a:cubicBezTo>
                    <a:pt x="487" y="3070"/>
                    <a:pt x="518" y="3222"/>
                    <a:pt x="609" y="3344"/>
                  </a:cubicBezTo>
                  <a:cubicBezTo>
                    <a:pt x="669" y="3526"/>
                    <a:pt x="730" y="3678"/>
                    <a:pt x="761" y="3860"/>
                  </a:cubicBezTo>
                  <a:lnTo>
                    <a:pt x="761" y="3891"/>
                  </a:lnTo>
                  <a:lnTo>
                    <a:pt x="761" y="3921"/>
                  </a:lnTo>
                  <a:lnTo>
                    <a:pt x="761" y="3982"/>
                  </a:lnTo>
                  <a:lnTo>
                    <a:pt x="730" y="3982"/>
                  </a:lnTo>
                  <a:lnTo>
                    <a:pt x="730" y="4012"/>
                  </a:lnTo>
                  <a:cubicBezTo>
                    <a:pt x="730" y="4104"/>
                    <a:pt x="700" y="4195"/>
                    <a:pt x="700" y="4286"/>
                  </a:cubicBezTo>
                  <a:cubicBezTo>
                    <a:pt x="639" y="4468"/>
                    <a:pt x="609" y="4620"/>
                    <a:pt x="639" y="4772"/>
                  </a:cubicBezTo>
                  <a:cubicBezTo>
                    <a:pt x="669" y="4924"/>
                    <a:pt x="791" y="5046"/>
                    <a:pt x="913" y="5198"/>
                  </a:cubicBezTo>
                  <a:cubicBezTo>
                    <a:pt x="1065" y="5380"/>
                    <a:pt x="1247" y="5593"/>
                    <a:pt x="1186" y="5866"/>
                  </a:cubicBezTo>
                  <a:cubicBezTo>
                    <a:pt x="1156" y="5988"/>
                    <a:pt x="1065" y="6079"/>
                    <a:pt x="1004" y="6140"/>
                  </a:cubicBezTo>
                  <a:cubicBezTo>
                    <a:pt x="913" y="6231"/>
                    <a:pt x="821" y="6322"/>
                    <a:pt x="730" y="6414"/>
                  </a:cubicBezTo>
                  <a:cubicBezTo>
                    <a:pt x="578" y="6535"/>
                    <a:pt x="426" y="6718"/>
                    <a:pt x="305" y="6870"/>
                  </a:cubicBezTo>
                  <a:cubicBezTo>
                    <a:pt x="92" y="7173"/>
                    <a:pt x="1" y="7477"/>
                    <a:pt x="62" y="7721"/>
                  </a:cubicBezTo>
                  <a:cubicBezTo>
                    <a:pt x="291" y="7728"/>
                    <a:pt x="523" y="7732"/>
                    <a:pt x="755" y="7732"/>
                  </a:cubicBezTo>
                  <a:cubicBezTo>
                    <a:pt x="1506" y="7732"/>
                    <a:pt x="2267" y="7692"/>
                    <a:pt x="3010" y="7599"/>
                  </a:cubicBezTo>
                  <a:lnTo>
                    <a:pt x="3071" y="7599"/>
                  </a:lnTo>
                  <a:lnTo>
                    <a:pt x="3071" y="7660"/>
                  </a:lnTo>
                  <a:cubicBezTo>
                    <a:pt x="3162" y="7903"/>
                    <a:pt x="3223" y="8146"/>
                    <a:pt x="3314" y="8359"/>
                  </a:cubicBezTo>
                  <a:lnTo>
                    <a:pt x="3375" y="8572"/>
                  </a:lnTo>
                  <a:cubicBezTo>
                    <a:pt x="3466" y="8541"/>
                    <a:pt x="3557" y="8541"/>
                    <a:pt x="3618" y="8541"/>
                  </a:cubicBezTo>
                  <a:cubicBezTo>
                    <a:pt x="3739" y="8511"/>
                    <a:pt x="3861" y="8511"/>
                    <a:pt x="4013" y="8480"/>
                  </a:cubicBezTo>
                  <a:cubicBezTo>
                    <a:pt x="4195" y="8480"/>
                    <a:pt x="4408" y="8480"/>
                    <a:pt x="4560" y="8420"/>
                  </a:cubicBezTo>
                  <a:cubicBezTo>
                    <a:pt x="4682" y="8359"/>
                    <a:pt x="4743" y="8329"/>
                    <a:pt x="4834" y="8268"/>
                  </a:cubicBezTo>
                  <a:cubicBezTo>
                    <a:pt x="4955" y="8146"/>
                    <a:pt x="5077" y="8055"/>
                    <a:pt x="5290" y="8055"/>
                  </a:cubicBezTo>
                  <a:cubicBezTo>
                    <a:pt x="5381" y="8055"/>
                    <a:pt x="5442" y="8085"/>
                    <a:pt x="5533" y="8116"/>
                  </a:cubicBezTo>
                  <a:lnTo>
                    <a:pt x="5533" y="8025"/>
                  </a:lnTo>
                  <a:cubicBezTo>
                    <a:pt x="5472" y="7599"/>
                    <a:pt x="5442" y="7173"/>
                    <a:pt x="5411" y="6748"/>
                  </a:cubicBezTo>
                  <a:lnTo>
                    <a:pt x="5411" y="6626"/>
                  </a:lnTo>
                  <a:cubicBezTo>
                    <a:pt x="5381" y="6201"/>
                    <a:pt x="5350" y="5775"/>
                    <a:pt x="5320" y="5350"/>
                  </a:cubicBezTo>
                  <a:cubicBezTo>
                    <a:pt x="5320" y="4894"/>
                    <a:pt x="5290" y="4438"/>
                    <a:pt x="5259" y="3982"/>
                  </a:cubicBezTo>
                  <a:lnTo>
                    <a:pt x="5259" y="3891"/>
                  </a:lnTo>
                  <a:cubicBezTo>
                    <a:pt x="5259" y="3708"/>
                    <a:pt x="5229" y="3496"/>
                    <a:pt x="5229" y="3283"/>
                  </a:cubicBezTo>
                  <a:cubicBezTo>
                    <a:pt x="5198" y="3222"/>
                    <a:pt x="5198" y="3161"/>
                    <a:pt x="5198" y="3100"/>
                  </a:cubicBezTo>
                  <a:lnTo>
                    <a:pt x="5138" y="2614"/>
                  </a:lnTo>
                  <a:cubicBezTo>
                    <a:pt x="5138" y="2553"/>
                    <a:pt x="5138" y="2462"/>
                    <a:pt x="5138" y="2401"/>
                  </a:cubicBezTo>
                  <a:cubicBezTo>
                    <a:pt x="5107" y="2249"/>
                    <a:pt x="5077" y="2097"/>
                    <a:pt x="5077" y="1945"/>
                  </a:cubicBezTo>
                  <a:cubicBezTo>
                    <a:pt x="5046" y="1854"/>
                    <a:pt x="5046" y="1763"/>
                    <a:pt x="5016" y="1702"/>
                  </a:cubicBezTo>
                  <a:cubicBezTo>
                    <a:pt x="5016" y="1550"/>
                    <a:pt x="4986" y="1398"/>
                    <a:pt x="4955" y="1277"/>
                  </a:cubicBezTo>
                  <a:cubicBezTo>
                    <a:pt x="4955" y="1186"/>
                    <a:pt x="4925" y="1094"/>
                    <a:pt x="4925" y="1003"/>
                  </a:cubicBezTo>
                  <a:cubicBezTo>
                    <a:pt x="4894" y="882"/>
                    <a:pt x="4864" y="730"/>
                    <a:pt x="4834" y="608"/>
                  </a:cubicBezTo>
                  <a:cubicBezTo>
                    <a:pt x="4803" y="517"/>
                    <a:pt x="4773" y="426"/>
                    <a:pt x="4773" y="334"/>
                  </a:cubicBezTo>
                  <a:cubicBezTo>
                    <a:pt x="4743" y="213"/>
                    <a:pt x="4712" y="91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2893368" y="2831871"/>
              <a:ext cx="279063" cy="446481"/>
            </a:xfrm>
            <a:custGeom>
              <a:avLst/>
              <a:gdLst/>
              <a:ahLst/>
              <a:cxnLst/>
              <a:rect l="l" t="t" r="r" b="b"/>
              <a:pathLst>
                <a:path w="5624" h="8998" extrusionOk="0">
                  <a:moveTo>
                    <a:pt x="3921" y="0"/>
                  </a:moveTo>
                  <a:cubicBezTo>
                    <a:pt x="3861" y="0"/>
                    <a:pt x="3800" y="0"/>
                    <a:pt x="3739" y="31"/>
                  </a:cubicBezTo>
                  <a:cubicBezTo>
                    <a:pt x="3253" y="92"/>
                    <a:pt x="2766" y="183"/>
                    <a:pt x="2280" y="304"/>
                  </a:cubicBezTo>
                  <a:cubicBezTo>
                    <a:pt x="1824" y="396"/>
                    <a:pt x="1338" y="487"/>
                    <a:pt x="851" y="578"/>
                  </a:cubicBezTo>
                  <a:cubicBezTo>
                    <a:pt x="578" y="608"/>
                    <a:pt x="335" y="639"/>
                    <a:pt x="0" y="639"/>
                  </a:cubicBezTo>
                  <a:cubicBezTo>
                    <a:pt x="31" y="760"/>
                    <a:pt x="61" y="882"/>
                    <a:pt x="91" y="973"/>
                  </a:cubicBezTo>
                  <a:cubicBezTo>
                    <a:pt x="122" y="1064"/>
                    <a:pt x="122" y="1186"/>
                    <a:pt x="152" y="1277"/>
                  </a:cubicBezTo>
                  <a:cubicBezTo>
                    <a:pt x="183" y="1399"/>
                    <a:pt x="213" y="1520"/>
                    <a:pt x="243" y="1642"/>
                  </a:cubicBezTo>
                  <a:cubicBezTo>
                    <a:pt x="243" y="1733"/>
                    <a:pt x="274" y="1855"/>
                    <a:pt x="304" y="1946"/>
                  </a:cubicBezTo>
                  <a:cubicBezTo>
                    <a:pt x="304" y="2067"/>
                    <a:pt x="335" y="2189"/>
                    <a:pt x="365" y="2341"/>
                  </a:cubicBezTo>
                  <a:cubicBezTo>
                    <a:pt x="365" y="2432"/>
                    <a:pt x="395" y="2523"/>
                    <a:pt x="395" y="2614"/>
                  </a:cubicBezTo>
                  <a:cubicBezTo>
                    <a:pt x="426" y="2736"/>
                    <a:pt x="426" y="2888"/>
                    <a:pt x="456" y="3010"/>
                  </a:cubicBezTo>
                  <a:lnTo>
                    <a:pt x="487" y="3283"/>
                  </a:lnTo>
                  <a:cubicBezTo>
                    <a:pt x="487" y="3435"/>
                    <a:pt x="517" y="3587"/>
                    <a:pt x="517" y="3709"/>
                  </a:cubicBezTo>
                  <a:cubicBezTo>
                    <a:pt x="517" y="3800"/>
                    <a:pt x="547" y="3891"/>
                    <a:pt x="547" y="3982"/>
                  </a:cubicBezTo>
                  <a:cubicBezTo>
                    <a:pt x="547" y="4134"/>
                    <a:pt x="578" y="4286"/>
                    <a:pt x="578" y="4438"/>
                  </a:cubicBezTo>
                  <a:cubicBezTo>
                    <a:pt x="578" y="4499"/>
                    <a:pt x="578" y="4590"/>
                    <a:pt x="608" y="4651"/>
                  </a:cubicBezTo>
                  <a:cubicBezTo>
                    <a:pt x="608" y="4833"/>
                    <a:pt x="608" y="5016"/>
                    <a:pt x="639" y="5168"/>
                  </a:cubicBezTo>
                  <a:cubicBezTo>
                    <a:pt x="639" y="5228"/>
                    <a:pt x="639" y="5289"/>
                    <a:pt x="639" y="5320"/>
                  </a:cubicBezTo>
                  <a:cubicBezTo>
                    <a:pt x="639" y="5563"/>
                    <a:pt x="669" y="5776"/>
                    <a:pt x="669" y="6019"/>
                  </a:cubicBezTo>
                  <a:cubicBezTo>
                    <a:pt x="669" y="6262"/>
                    <a:pt x="699" y="6475"/>
                    <a:pt x="699" y="6718"/>
                  </a:cubicBezTo>
                  <a:cubicBezTo>
                    <a:pt x="699" y="6779"/>
                    <a:pt x="699" y="6809"/>
                    <a:pt x="699" y="6839"/>
                  </a:cubicBezTo>
                  <a:cubicBezTo>
                    <a:pt x="730" y="7052"/>
                    <a:pt x="730" y="7265"/>
                    <a:pt x="760" y="7447"/>
                  </a:cubicBezTo>
                  <a:cubicBezTo>
                    <a:pt x="760" y="7508"/>
                    <a:pt x="760" y="7569"/>
                    <a:pt x="760" y="7630"/>
                  </a:cubicBezTo>
                  <a:cubicBezTo>
                    <a:pt x="760" y="7812"/>
                    <a:pt x="791" y="7994"/>
                    <a:pt x="791" y="8177"/>
                  </a:cubicBezTo>
                  <a:cubicBezTo>
                    <a:pt x="821" y="8268"/>
                    <a:pt x="821" y="8329"/>
                    <a:pt x="821" y="8390"/>
                  </a:cubicBezTo>
                  <a:cubicBezTo>
                    <a:pt x="851" y="8572"/>
                    <a:pt x="851" y="8724"/>
                    <a:pt x="882" y="8876"/>
                  </a:cubicBezTo>
                  <a:cubicBezTo>
                    <a:pt x="973" y="8937"/>
                    <a:pt x="1064" y="8998"/>
                    <a:pt x="1155" y="8998"/>
                  </a:cubicBezTo>
                  <a:cubicBezTo>
                    <a:pt x="1368" y="8998"/>
                    <a:pt x="1550" y="8937"/>
                    <a:pt x="1702" y="8815"/>
                  </a:cubicBezTo>
                  <a:lnTo>
                    <a:pt x="1338" y="7994"/>
                  </a:lnTo>
                  <a:lnTo>
                    <a:pt x="1399" y="7964"/>
                  </a:lnTo>
                  <a:cubicBezTo>
                    <a:pt x="2158" y="7812"/>
                    <a:pt x="2918" y="7660"/>
                    <a:pt x="3709" y="7569"/>
                  </a:cubicBezTo>
                  <a:cubicBezTo>
                    <a:pt x="4286" y="7508"/>
                    <a:pt x="4894" y="7447"/>
                    <a:pt x="5502" y="7417"/>
                  </a:cubicBezTo>
                  <a:cubicBezTo>
                    <a:pt x="5624" y="6991"/>
                    <a:pt x="5593" y="6535"/>
                    <a:pt x="5411" y="6140"/>
                  </a:cubicBezTo>
                  <a:cubicBezTo>
                    <a:pt x="5380" y="6080"/>
                    <a:pt x="5350" y="6049"/>
                    <a:pt x="5350" y="5988"/>
                  </a:cubicBezTo>
                  <a:cubicBezTo>
                    <a:pt x="5259" y="5836"/>
                    <a:pt x="5198" y="5684"/>
                    <a:pt x="5168" y="5502"/>
                  </a:cubicBezTo>
                  <a:cubicBezTo>
                    <a:pt x="5168" y="5350"/>
                    <a:pt x="5259" y="5198"/>
                    <a:pt x="5350" y="5076"/>
                  </a:cubicBezTo>
                  <a:cubicBezTo>
                    <a:pt x="5411" y="5046"/>
                    <a:pt x="5472" y="5016"/>
                    <a:pt x="5532" y="4985"/>
                  </a:cubicBezTo>
                  <a:cubicBezTo>
                    <a:pt x="5441" y="4681"/>
                    <a:pt x="5320" y="4377"/>
                    <a:pt x="5198" y="4073"/>
                  </a:cubicBezTo>
                  <a:cubicBezTo>
                    <a:pt x="4924" y="3253"/>
                    <a:pt x="4620" y="2432"/>
                    <a:pt x="4377" y="1611"/>
                  </a:cubicBezTo>
                  <a:lnTo>
                    <a:pt x="392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3093934" y="2827703"/>
              <a:ext cx="363566" cy="412243"/>
            </a:xfrm>
            <a:custGeom>
              <a:avLst/>
              <a:gdLst/>
              <a:ahLst/>
              <a:cxnLst/>
              <a:rect l="l" t="t" r="r" b="b"/>
              <a:pathLst>
                <a:path w="7327" h="8308" extrusionOk="0">
                  <a:moveTo>
                    <a:pt x="1570" y="1"/>
                  </a:moveTo>
                  <a:cubicBezTo>
                    <a:pt x="1308" y="1"/>
                    <a:pt x="1050" y="8"/>
                    <a:pt x="791" y="24"/>
                  </a:cubicBezTo>
                  <a:cubicBezTo>
                    <a:pt x="518" y="24"/>
                    <a:pt x="274" y="54"/>
                    <a:pt x="1" y="54"/>
                  </a:cubicBezTo>
                  <a:lnTo>
                    <a:pt x="457" y="1665"/>
                  </a:lnTo>
                  <a:cubicBezTo>
                    <a:pt x="700" y="2455"/>
                    <a:pt x="974" y="3276"/>
                    <a:pt x="1278" y="4097"/>
                  </a:cubicBezTo>
                  <a:cubicBezTo>
                    <a:pt x="1399" y="4431"/>
                    <a:pt x="1521" y="4796"/>
                    <a:pt x="1642" y="5130"/>
                  </a:cubicBezTo>
                  <a:lnTo>
                    <a:pt x="1673" y="5221"/>
                  </a:lnTo>
                  <a:lnTo>
                    <a:pt x="1582" y="5221"/>
                  </a:lnTo>
                  <a:cubicBezTo>
                    <a:pt x="1564" y="5215"/>
                    <a:pt x="1548" y="5213"/>
                    <a:pt x="1533" y="5213"/>
                  </a:cubicBezTo>
                  <a:cubicBezTo>
                    <a:pt x="1468" y="5213"/>
                    <a:pt x="1424" y="5257"/>
                    <a:pt x="1399" y="5282"/>
                  </a:cubicBezTo>
                  <a:cubicBezTo>
                    <a:pt x="1308" y="5343"/>
                    <a:pt x="1278" y="5464"/>
                    <a:pt x="1278" y="5586"/>
                  </a:cubicBezTo>
                  <a:cubicBezTo>
                    <a:pt x="1278" y="5738"/>
                    <a:pt x="1338" y="5860"/>
                    <a:pt x="1430" y="6012"/>
                  </a:cubicBezTo>
                  <a:cubicBezTo>
                    <a:pt x="1430" y="6072"/>
                    <a:pt x="1460" y="6103"/>
                    <a:pt x="1490" y="6164"/>
                  </a:cubicBezTo>
                  <a:cubicBezTo>
                    <a:pt x="1521" y="6285"/>
                    <a:pt x="1582" y="6376"/>
                    <a:pt x="1582" y="6498"/>
                  </a:cubicBezTo>
                  <a:lnTo>
                    <a:pt x="1612" y="6589"/>
                  </a:lnTo>
                  <a:cubicBezTo>
                    <a:pt x="1612" y="6680"/>
                    <a:pt x="1642" y="6771"/>
                    <a:pt x="1642" y="6863"/>
                  </a:cubicBezTo>
                  <a:cubicBezTo>
                    <a:pt x="1642" y="6893"/>
                    <a:pt x="1642" y="6954"/>
                    <a:pt x="1642" y="6984"/>
                  </a:cubicBezTo>
                  <a:cubicBezTo>
                    <a:pt x="1642" y="7045"/>
                    <a:pt x="1642" y="7136"/>
                    <a:pt x="1642" y="7197"/>
                  </a:cubicBezTo>
                  <a:cubicBezTo>
                    <a:pt x="1642" y="7258"/>
                    <a:pt x="1612" y="7319"/>
                    <a:pt x="1612" y="7379"/>
                  </a:cubicBezTo>
                  <a:cubicBezTo>
                    <a:pt x="1582" y="7440"/>
                    <a:pt x="1582" y="7471"/>
                    <a:pt x="1582" y="7501"/>
                  </a:cubicBezTo>
                  <a:lnTo>
                    <a:pt x="1612" y="7592"/>
                  </a:lnTo>
                  <a:cubicBezTo>
                    <a:pt x="1642" y="7623"/>
                    <a:pt x="1673" y="7653"/>
                    <a:pt x="1673" y="7714"/>
                  </a:cubicBezTo>
                  <a:cubicBezTo>
                    <a:pt x="1703" y="7744"/>
                    <a:pt x="1733" y="7805"/>
                    <a:pt x="1764" y="7866"/>
                  </a:cubicBezTo>
                  <a:cubicBezTo>
                    <a:pt x="1885" y="8060"/>
                    <a:pt x="2163" y="8119"/>
                    <a:pt x="2440" y="8119"/>
                  </a:cubicBezTo>
                  <a:cubicBezTo>
                    <a:pt x="2509" y="8119"/>
                    <a:pt x="2578" y="8115"/>
                    <a:pt x="2645" y="8109"/>
                  </a:cubicBezTo>
                  <a:lnTo>
                    <a:pt x="5138" y="7926"/>
                  </a:lnTo>
                  <a:cubicBezTo>
                    <a:pt x="5199" y="7896"/>
                    <a:pt x="5229" y="7896"/>
                    <a:pt x="5290" y="7896"/>
                  </a:cubicBezTo>
                  <a:lnTo>
                    <a:pt x="5411" y="7896"/>
                  </a:lnTo>
                  <a:lnTo>
                    <a:pt x="5442" y="7926"/>
                  </a:lnTo>
                  <a:lnTo>
                    <a:pt x="5563" y="7926"/>
                  </a:lnTo>
                  <a:cubicBezTo>
                    <a:pt x="5655" y="7987"/>
                    <a:pt x="5746" y="8048"/>
                    <a:pt x="5837" y="8139"/>
                  </a:cubicBezTo>
                  <a:cubicBezTo>
                    <a:pt x="5867" y="8170"/>
                    <a:pt x="5898" y="8200"/>
                    <a:pt x="5958" y="8230"/>
                  </a:cubicBezTo>
                  <a:cubicBezTo>
                    <a:pt x="6035" y="8269"/>
                    <a:pt x="6124" y="8307"/>
                    <a:pt x="6195" y="8307"/>
                  </a:cubicBezTo>
                  <a:cubicBezTo>
                    <a:pt x="6236" y="8307"/>
                    <a:pt x="6271" y="8294"/>
                    <a:pt x="6293" y="8261"/>
                  </a:cubicBezTo>
                  <a:cubicBezTo>
                    <a:pt x="6384" y="8170"/>
                    <a:pt x="6354" y="8048"/>
                    <a:pt x="6323" y="7896"/>
                  </a:cubicBezTo>
                  <a:cubicBezTo>
                    <a:pt x="6293" y="7744"/>
                    <a:pt x="6232" y="7531"/>
                    <a:pt x="6384" y="7410"/>
                  </a:cubicBezTo>
                  <a:cubicBezTo>
                    <a:pt x="6445" y="7349"/>
                    <a:pt x="6566" y="7319"/>
                    <a:pt x="6627" y="7319"/>
                  </a:cubicBezTo>
                  <a:lnTo>
                    <a:pt x="6840" y="7288"/>
                  </a:lnTo>
                  <a:cubicBezTo>
                    <a:pt x="6749" y="7075"/>
                    <a:pt x="6658" y="6863"/>
                    <a:pt x="6597" y="6680"/>
                  </a:cubicBezTo>
                  <a:lnTo>
                    <a:pt x="6597" y="6650"/>
                  </a:lnTo>
                  <a:cubicBezTo>
                    <a:pt x="6688" y="6437"/>
                    <a:pt x="6779" y="6224"/>
                    <a:pt x="6840" y="6042"/>
                  </a:cubicBezTo>
                  <a:cubicBezTo>
                    <a:pt x="6931" y="5829"/>
                    <a:pt x="7022" y="5647"/>
                    <a:pt x="7083" y="5434"/>
                  </a:cubicBezTo>
                  <a:cubicBezTo>
                    <a:pt x="7114" y="5373"/>
                    <a:pt x="7114" y="5282"/>
                    <a:pt x="7114" y="5191"/>
                  </a:cubicBezTo>
                  <a:cubicBezTo>
                    <a:pt x="7144" y="5069"/>
                    <a:pt x="7144" y="4948"/>
                    <a:pt x="7174" y="4857"/>
                  </a:cubicBezTo>
                  <a:cubicBezTo>
                    <a:pt x="7205" y="4796"/>
                    <a:pt x="7266" y="4735"/>
                    <a:pt x="7326" y="4674"/>
                  </a:cubicBezTo>
                  <a:cubicBezTo>
                    <a:pt x="7266" y="4644"/>
                    <a:pt x="7205" y="4583"/>
                    <a:pt x="7144" y="4522"/>
                  </a:cubicBezTo>
                  <a:lnTo>
                    <a:pt x="7114" y="4492"/>
                  </a:lnTo>
                  <a:cubicBezTo>
                    <a:pt x="7053" y="4431"/>
                    <a:pt x="6992" y="4370"/>
                    <a:pt x="6931" y="4309"/>
                  </a:cubicBezTo>
                  <a:cubicBezTo>
                    <a:pt x="6870" y="4218"/>
                    <a:pt x="6840" y="4097"/>
                    <a:pt x="6810" y="4005"/>
                  </a:cubicBezTo>
                  <a:cubicBezTo>
                    <a:pt x="6779" y="3975"/>
                    <a:pt x="6779" y="3914"/>
                    <a:pt x="6749" y="3884"/>
                  </a:cubicBezTo>
                  <a:cubicBezTo>
                    <a:pt x="6506" y="3306"/>
                    <a:pt x="6019" y="2972"/>
                    <a:pt x="5472" y="2577"/>
                  </a:cubicBezTo>
                  <a:cubicBezTo>
                    <a:pt x="4986" y="2243"/>
                    <a:pt x="4500" y="1878"/>
                    <a:pt x="4226" y="1331"/>
                  </a:cubicBezTo>
                  <a:lnTo>
                    <a:pt x="4165" y="1239"/>
                  </a:lnTo>
                  <a:cubicBezTo>
                    <a:pt x="4104" y="1118"/>
                    <a:pt x="4044" y="996"/>
                    <a:pt x="3922" y="905"/>
                  </a:cubicBezTo>
                  <a:cubicBezTo>
                    <a:pt x="3861" y="875"/>
                    <a:pt x="3770" y="844"/>
                    <a:pt x="3679" y="844"/>
                  </a:cubicBezTo>
                  <a:lnTo>
                    <a:pt x="3557" y="814"/>
                  </a:lnTo>
                  <a:cubicBezTo>
                    <a:pt x="3375" y="784"/>
                    <a:pt x="3253" y="723"/>
                    <a:pt x="3192" y="601"/>
                  </a:cubicBezTo>
                  <a:cubicBezTo>
                    <a:pt x="3162" y="510"/>
                    <a:pt x="3192" y="388"/>
                    <a:pt x="3253" y="297"/>
                  </a:cubicBezTo>
                  <a:lnTo>
                    <a:pt x="3314" y="267"/>
                  </a:lnTo>
                  <a:cubicBezTo>
                    <a:pt x="3284" y="206"/>
                    <a:pt x="3253" y="115"/>
                    <a:pt x="3223" y="54"/>
                  </a:cubicBezTo>
                  <a:lnTo>
                    <a:pt x="3192" y="54"/>
                  </a:lnTo>
                  <a:cubicBezTo>
                    <a:pt x="2919" y="24"/>
                    <a:pt x="2676" y="24"/>
                    <a:pt x="2402" y="24"/>
                  </a:cubicBezTo>
                  <a:lnTo>
                    <a:pt x="2372" y="24"/>
                  </a:lnTo>
                  <a:cubicBezTo>
                    <a:pt x="2098" y="8"/>
                    <a:pt x="1832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3256838" y="2777884"/>
              <a:ext cx="387681" cy="277227"/>
            </a:xfrm>
            <a:custGeom>
              <a:avLst/>
              <a:gdLst/>
              <a:ahLst/>
              <a:cxnLst/>
              <a:rect l="l" t="t" r="r" b="b"/>
              <a:pathLst>
                <a:path w="7813" h="5587" extrusionOk="0">
                  <a:moveTo>
                    <a:pt x="3190" y="0"/>
                  </a:moveTo>
                  <a:cubicBezTo>
                    <a:pt x="3026" y="0"/>
                    <a:pt x="2851" y="50"/>
                    <a:pt x="2675" y="116"/>
                  </a:cubicBezTo>
                  <a:cubicBezTo>
                    <a:pt x="2584" y="116"/>
                    <a:pt x="2493" y="146"/>
                    <a:pt x="2432" y="177"/>
                  </a:cubicBezTo>
                  <a:cubicBezTo>
                    <a:pt x="2308" y="212"/>
                    <a:pt x="2173" y="227"/>
                    <a:pt x="2039" y="227"/>
                  </a:cubicBezTo>
                  <a:cubicBezTo>
                    <a:pt x="1945" y="227"/>
                    <a:pt x="1852" y="220"/>
                    <a:pt x="1764" y="207"/>
                  </a:cubicBezTo>
                  <a:lnTo>
                    <a:pt x="1642" y="207"/>
                  </a:lnTo>
                  <a:cubicBezTo>
                    <a:pt x="1561" y="207"/>
                    <a:pt x="1493" y="193"/>
                    <a:pt x="1421" y="193"/>
                  </a:cubicBezTo>
                  <a:cubicBezTo>
                    <a:pt x="1385" y="193"/>
                    <a:pt x="1348" y="197"/>
                    <a:pt x="1308" y="207"/>
                  </a:cubicBezTo>
                  <a:cubicBezTo>
                    <a:pt x="1156" y="237"/>
                    <a:pt x="973" y="329"/>
                    <a:pt x="852" y="420"/>
                  </a:cubicBezTo>
                  <a:cubicBezTo>
                    <a:pt x="700" y="541"/>
                    <a:pt x="517" y="724"/>
                    <a:pt x="365" y="876"/>
                  </a:cubicBezTo>
                  <a:cubicBezTo>
                    <a:pt x="305" y="936"/>
                    <a:pt x="244" y="997"/>
                    <a:pt x="183" y="1058"/>
                  </a:cubicBezTo>
                  <a:lnTo>
                    <a:pt x="92" y="1058"/>
                  </a:lnTo>
                  <a:lnTo>
                    <a:pt x="92" y="1088"/>
                  </a:lnTo>
                  <a:cubicBezTo>
                    <a:pt x="122" y="1149"/>
                    <a:pt x="153" y="1210"/>
                    <a:pt x="213" y="1271"/>
                  </a:cubicBezTo>
                  <a:lnTo>
                    <a:pt x="365" y="1484"/>
                  </a:lnTo>
                  <a:lnTo>
                    <a:pt x="365" y="1484"/>
                  </a:lnTo>
                  <a:lnTo>
                    <a:pt x="122" y="1392"/>
                  </a:lnTo>
                  <a:lnTo>
                    <a:pt x="92" y="1392"/>
                  </a:lnTo>
                  <a:lnTo>
                    <a:pt x="61" y="1423"/>
                  </a:lnTo>
                  <a:cubicBezTo>
                    <a:pt x="31" y="1453"/>
                    <a:pt x="1" y="1514"/>
                    <a:pt x="31" y="1544"/>
                  </a:cubicBezTo>
                  <a:cubicBezTo>
                    <a:pt x="61" y="1636"/>
                    <a:pt x="213" y="1696"/>
                    <a:pt x="305" y="1696"/>
                  </a:cubicBezTo>
                  <a:lnTo>
                    <a:pt x="396" y="1727"/>
                  </a:lnTo>
                  <a:cubicBezTo>
                    <a:pt x="487" y="1727"/>
                    <a:pt x="609" y="1757"/>
                    <a:pt x="700" y="1818"/>
                  </a:cubicBezTo>
                  <a:cubicBezTo>
                    <a:pt x="852" y="1909"/>
                    <a:pt x="943" y="2061"/>
                    <a:pt x="1004" y="2213"/>
                  </a:cubicBezTo>
                  <a:lnTo>
                    <a:pt x="1034" y="2304"/>
                  </a:lnTo>
                  <a:cubicBezTo>
                    <a:pt x="1308" y="2791"/>
                    <a:pt x="1794" y="3155"/>
                    <a:pt x="2280" y="3490"/>
                  </a:cubicBezTo>
                  <a:cubicBezTo>
                    <a:pt x="2797" y="3854"/>
                    <a:pt x="3344" y="4250"/>
                    <a:pt x="3587" y="4827"/>
                  </a:cubicBezTo>
                  <a:cubicBezTo>
                    <a:pt x="3587" y="4888"/>
                    <a:pt x="3618" y="4918"/>
                    <a:pt x="3618" y="4979"/>
                  </a:cubicBezTo>
                  <a:cubicBezTo>
                    <a:pt x="3679" y="5070"/>
                    <a:pt x="3709" y="5161"/>
                    <a:pt x="3739" y="5222"/>
                  </a:cubicBezTo>
                  <a:cubicBezTo>
                    <a:pt x="3770" y="5283"/>
                    <a:pt x="3800" y="5313"/>
                    <a:pt x="3831" y="5344"/>
                  </a:cubicBezTo>
                  <a:lnTo>
                    <a:pt x="3891" y="5374"/>
                  </a:lnTo>
                  <a:lnTo>
                    <a:pt x="3952" y="5435"/>
                  </a:lnTo>
                  <a:lnTo>
                    <a:pt x="3983" y="5465"/>
                  </a:lnTo>
                  <a:lnTo>
                    <a:pt x="4074" y="5526"/>
                  </a:lnTo>
                  <a:lnTo>
                    <a:pt x="4104" y="5557"/>
                  </a:lnTo>
                  <a:lnTo>
                    <a:pt x="4165" y="5587"/>
                  </a:lnTo>
                  <a:lnTo>
                    <a:pt x="4195" y="5526"/>
                  </a:lnTo>
                  <a:cubicBezTo>
                    <a:pt x="4256" y="5374"/>
                    <a:pt x="4195" y="5222"/>
                    <a:pt x="4165" y="5101"/>
                  </a:cubicBezTo>
                  <a:cubicBezTo>
                    <a:pt x="4104" y="4918"/>
                    <a:pt x="4043" y="4705"/>
                    <a:pt x="4438" y="4554"/>
                  </a:cubicBezTo>
                  <a:cubicBezTo>
                    <a:pt x="4514" y="4508"/>
                    <a:pt x="4590" y="4493"/>
                    <a:pt x="4663" y="4493"/>
                  </a:cubicBezTo>
                  <a:cubicBezTo>
                    <a:pt x="4735" y="4493"/>
                    <a:pt x="4803" y="4508"/>
                    <a:pt x="4864" y="4523"/>
                  </a:cubicBezTo>
                  <a:cubicBezTo>
                    <a:pt x="4925" y="4538"/>
                    <a:pt x="4978" y="4546"/>
                    <a:pt x="5027" y="4546"/>
                  </a:cubicBezTo>
                  <a:cubicBezTo>
                    <a:pt x="5077" y="4546"/>
                    <a:pt x="5122" y="4538"/>
                    <a:pt x="5168" y="4523"/>
                  </a:cubicBezTo>
                  <a:cubicBezTo>
                    <a:pt x="5290" y="4493"/>
                    <a:pt x="5350" y="4432"/>
                    <a:pt x="5411" y="4341"/>
                  </a:cubicBezTo>
                  <a:cubicBezTo>
                    <a:pt x="5472" y="4280"/>
                    <a:pt x="5502" y="4219"/>
                    <a:pt x="5563" y="4189"/>
                  </a:cubicBezTo>
                  <a:cubicBezTo>
                    <a:pt x="5654" y="4098"/>
                    <a:pt x="5776" y="4037"/>
                    <a:pt x="5867" y="3946"/>
                  </a:cubicBezTo>
                  <a:cubicBezTo>
                    <a:pt x="6080" y="3794"/>
                    <a:pt x="6262" y="3672"/>
                    <a:pt x="6384" y="3459"/>
                  </a:cubicBezTo>
                  <a:cubicBezTo>
                    <a:pt x="6445" y="3368"/>
                    <a:pt x="6475" y="3216"/>
                    <a:pt x="6505" y="3064"/>
                  </a:cubicBezTo>
                  <a:cubicBezTo>
                    <a:pt x="6536" y="2912"/>
                    <a:pt x="6597" y="2760"/>
                    <a:pt x="6657" y="2639"/>
                  </a:cubicBezTo>
                  <a:cubicBezTo>
                    <a:pt x="6840" y="2365"/>
                    <a:pt x="6961" y="2335"/>
                    <a:pt x="7144" y="2243"/>
                  </a:cubicBezTo>
                  <a:cubicBezTo>
                    <a:pt x="7235" y="2213"/>
                    <a:pt x="7326" y="2183"/>
                    <a:pt x="7448" y="2122"/>
                  </a:cubicBezTo>
                  <a:cubicBezTo>
                    <a:pt x="7691" y="1970"/>
                    <a:pt x="7721" y="1879"/>
                    <a:pt x="7812" y="1696"/>
                  </a:cubicBezTo>
                  <a:lnTo>
                    <a:pt x="6019" y="754"/>
                  </a:lnTo>
                  <a:cubicBezTo>
                    <a:pt x="5696" y="605"/>
                    <a:pt x="5394" y="456"/>
                    <a:pt x="5095" y="456"/>
                  </a:cubicBezTo>
                  <a:cubicBezTo>
                    <a:pt x="5028" y="456"/>
                    <a:pt x="4961" y="464"/>
                    <a:pt x="4894" y="481"/>
                  </a:cubicBezTo>
                  <a:cubicBezTo>
                    <a:pt x="4773" y="511"/>
                    <a:pt x="4682" y="572"/>
                    <a:pt x="4560" y="632"/>
                  </a:cubicBezTo>
                  <a:cubicBezTo>
                    <a:pt x="4499" y="693"/>
                    <a:pt x="4408" y="724"/>
                    <a:pt x="4347" y="754"/>
                  </a:cubicBezTo>
                  <a:cubicBezTo>
                    <a:pt x="4279" y="788"/>
                    <a:pt x="4145" y="831"/>
                    <a:pt x="4003" y="831"/>
                  </a:cubicBezTo>
                  <a:cubicBezTo>
                    <a:pt x="3890" y="831"/>
                    <a:pt x="3773" y="804"/>
                    <a:pt x="3679" y="724"/>
                  </a:cubicBezTo>
                  <a:lnTo>
                    <a:pt x="3587" y="693"/>
                  </a:lnTo>
                  <a:lnTo>
                    <a:pt x="3679" y="632"/>
                  </a:lnTo>
                  <a:cubicBezTo>
                    <a:pt x="3770" y="541"/>
                    <a:pt x="3770" y="450"/>
                    <a:pt x="3739" y="359"/>
                  </a:cubicBezTo>
                  <a:cubicBezTo>
                    <a:pt x="3709" y="207"/>
                    <a:pt x="3527" y="55"/>
                    <a:pt x="3375" y="25"/>
                  </a:cubicBezTo>
                  <a:cubicBezTo>
                    <a:pt x="3315" y="8"/>
                    <a:pt x="3253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968792" y="3196881"/>
              <a:ext cx="675725" cy="511334"/>
            </a:xfrm>
            <a:custGeom>
              <a:avLst/>
              <a:gdLst/>
              <a:ahLst/>
              <a:cxnLst/>
              <a:rect l="l" t="t" r="r" b="b"/>
              <a:pathLst>
                <a:path w="13618" h="10305" extrusionOk="0">
                  <a:moveTo>
                    <a:pt x="9423" y="0"/>
                  </a:moveTo>
                  <a:lnTo>
                    <a:pt x="9180" y="31"/>
                  </a:lnTo>
                  <a:cubicBezTo>
                    <a:pt x="9119" y="61"/>
                    <a:pt x="9028" y="61"/>
                    <a:pt x="8997" y="91"/>
                  </a:cubicBezTo>
                  <a:cubicBezTo>
                    <a:pt x="8906" y="152"/>
                    <a:pt x="8936" y="274"/>
                    <a:pt x="8967" y="426"/>
                  </a:cubicBezTo>
                  <a:cubicBezTo>
                    <a:pt x="8997" y="608"/>
                    <a:pt x="9058" y="790"/>
                    <a:pt x="8936" y="912"/>
                  </a:cubicBezTo>
                  <a:cubicBezTo>
                    <a:pt x="8906" y="942"/>
                    <a:pt x="8845" y="973"/>
                    <a:pt x="8815" y="973"/>
                  </a:cubicBezTo>
                  <a:lnTo>
                    <a:pt x="8784" y="1003"/>
                  </a:lnTo>
                  <a:lnTo>
                    <a:pt x="8693" y="1003"/>
                  </a:lnTo>
                  <a:lnTo>
                    <a:pt x="8572" y="973"/>
                  </a:lnTo>
                  <a:lnTo>
                    <a:pt x="8541" y="973"/>
                  </a:lnTo>
                  <a:cubicBezTo>
                    <a:pt x="8480" y="942"/>
                    <a:pt x="8450" y="912"/>
                    <a:pt x="8389" y="912"/>
                  </a:cubicBezTo>
                  <a:cubicBezTo>
                    <a:pt x="8359" y="882"/>
                    <a:pt x="8298" y="821"/>
                    <a:pt x="8268" y="790"/>
                  </a:cubicBezTo>
                  <a:cubicBezTo>
                    <a:pt x="8207" y="730"/>
                    <a:pt x="8116" y="669"/>
                    <a:pt x="8025" y="638"/>
                  </a:cubicBezTo>
                  <a:cubicBezTo>
                    <a:pt x="7979" y="608"/>
                    <a:pt x="7918" y="600"/>
                    <a:pt x="7854" y="600"/>
                  </a:cubicBezTo>
                  <a:cubicBezTo>
                    <a:pt x="7789" y="600"/>
                    <a:pt x="7721" y="608"/>
                    <a:pt x="7660" y="608"/>
                  </a:cubicBezTo>
                  <a:lnTo>
                    <a:pt x="5198" y="790"/>
                  </a:lnTo>
                  <a:cubicBezTo>
                    <a:pt x="5113" y="797"/>
                    <a:pt x="5024" y="803"/>
                    <a:pt x="4934" y="803"/>
                  </a:cubicBezTo>
                  <a:cubicBezTo>
                    <a:pt x="4635" y="803"/>
                    <a:pt x="4328" y="743"/>
                    <a:pt x="4164" y="486"/>
                  </a:cubicBezTo>
                  <a:cubicBezTo>
                    <a:pt x="4134" y="426"/>
                    <a:pt x="4104" y="365"/>
                    <a:pt x="4073" y="304"/>
                  </a:cubicBezTo>
                  <a:cubicBezTo>
                    <a:pt x="4073" y="274"/>
                    <a:pt x="4043" y="243"/>
                    <a:pt x="4043" y="213"/>
                  </a:cubicBezTo>
                  <a:lnTo>
                    <a:pt x="4012" y="213"/>
                  </a:lnTo>
                  <a:cubicBezTo>
                    <a:pt x="2675" y="243"/>
                    <a:pt x="1307" y="426"/>
                    <a:pt x="0" y="730"/>
                  </a:cubicBezTo>
                  <a:lnTo>
                    <a:pt x="274" y="1368"/>
                  </a:lnTo>
                  <a:lnTo>
                    <a:pt x="365" y="1307"/>
                  </a:lnTo>
                  <a:lnTo>
                    <a:pt x="395" y="1277"/>
                  </a:lnTo>
                  <a:lnTo>
                    <a:pt x="456" y="1277"/>
                  </a:lnTo>
                  <a:lnTo>
                    <a:pt x="517" y="1307"/>
                  </a:lnTo>
                  <a:cubicBezTo>
                    <a:pt x="608" y="1368"/>
                    <a:pt x="821" y="1429"/>
                    <a:pt x="882" y="1429"/>
                  </a:cubicBezTo>
                  <a:cubicBezTo>
                    <a:pt x="942" y="1429"/>
                    <a:pt x="1003" y="1338"/>
                    <a:pt x="1094" y="1277"/>
                  </a:cubicBezTo>
                  <a:cubicBezTo>
                    <a:pt x="1155" y="1186"/>
                    <a:pt x="1216" y="1094"/>
                    <a:pt x="1338" y="1094"/>
                  </a:cubicBezTo>
                  <a:cubicBezTo>
                    <a:pt x="1371" y="1083"/>
                    <a:pt x="1405" y="1078"/>
                    <a:pt x="1441" y="1078"/>
                  </a:cubicBezTo>
                  <a:cubicBezTo>
                    <a:pt x="1597" y="1078"/>
                    <a:pt x="1766" y="1177"/>
                    <a:pt x="1915" y="1277"/>
                  </a:cubicBezTo>
                  <a:cubicBezTo>
                    <a:pt x="2037" y="1338"/>
                    <a:pt x="2158" y="1398"/>
                    <a:pt x="2249" y="1429"/>
                  </a:cubicBezTo>
                  <a:cubicBezTo>
                    <a:pt x="2341" y="1459"/>
                    <a:pt x="2401" y="1459"/>
                    <a:pt x="2493" y="1459"/>
                  </a:cubicBezTo>
                  <a:cubicBezTo>
                    <a:pt x="2537" y="1448"/>
                    <a:pt x="2586" y="1441"/>
                    <a:pt x="2635" y="1441"/>
                  </a:cubicBezTo>
                  <a:cubicBezTo>
                    <a:pt x="2721" y="1441"/>
                    <a:pt x="2811" y="1462"/>
                    <a:pt x="2888" y="1520"/>
                  </a:cubicBezTo>
                  <a:cubicBezTo>
                    <a:pt x="2979" y="1581"/>
                    <a:pt x="3040" y="1702"/>
                    <a:pt x="3100" y="1824"/>
                  </a:cubicBezTo>
                  <a:cubicBezTo>
                    <a:pt x="3161" y="1945"/>
                    <a:pt x="3222" y="2097"/>
                    <a:pt x="3313" y="2158"/>
                  </a:cubicBezTo>
                  <a:cubicBezTo>
                    <a:pt x="3393" y="2212"/>
                    <a:pt x="3479" y="2234"/>
                    <a:pt x="3567" y="2234"/>
                  </a:cubicBezTo>
                  <a:cubicBezTo>
                    <a:pt x="3780" y="2234"/>
                    <a:pt x="4010" y="2105"/>
                    <a:pt x="4225" y="1976"/>
                  </a:cubicBezTo>
                  <a:cubicBezTo>
                    <a:pt x="4255" y="1945"/>
                    <a:pt x="4316" y="1915"/>
                    <a:pt x="4347" y="1915"/>
                  </a:cubicBezTo>
                  <a:lnTo>
                    <a:pt x="4377" y="1915"/>
                  </a:lnTo>
                  <a:cubicBezTo>
                    <a:pt x="4651" y="1915"/>
                    <a:pt x="4833" y="1763"/>
                    <a:pt x="5015" y="1611"/>
                  </a:cubicBezTo>
                  <a:cubicBezTo>
                    <a:pt x="5167" y="1490"/>
                    <a:pt x="5350" y="1368"/>
                    <a:pt x="5532" y="1338"/>
                  </a:cubicBezTo>
                  <a:cubicBezTo>
                    <a:pt x="5745" y="1338"/>
                    <a:pt x="5836" y="1398"/>
                    <a:pt x="5897" y="1490"/>
                  </a:cubicBezTo>
                  <a:cubicBezTo>
                    <a:pt x="5958" y="1520"/>
                    <a:pt x="5988" y="1550"/>
                    <a:pt x="6049" y="1581"/>
                  </a:cubicBezTo>
                  <a:cubicBezTo>
                    <a:pt x="6383" y="1763"/>
                    <a:pt x="6474" y="1885"/>
                    <a:pt x="6596" y="2067"/>
                  </a:cubicBezTo>
                  <a:cubicBezTo>
                    <a:pt x="6657" y="2158"/>
                    <a:pt x="6718" y="2280"/>
                    <a:pt x="6839" y="2401"/>
                  </a:cubicBezTo>
                  <a:cubicBezTo>
                    <a:pt x="7022" y="2584"/>
                    <a:pt x="7143" y="2614"/>
                    <a:pt x="7356" y="2675"/>
                  </a:cubicBezTo>
                  <a:cubicBezTo>
                    <a:pt x="7417" y="2675"/>
                    <a:pt x="7508" y="2705"/>
                    <a:pt x="7599" y="2736"/>
                  </a:cubicBezTo>
                  <a:cubicBezTo>
                    <a:pt x="8085" y="2888"/>
                    <a:pt x="8116" y="3009"/>
                    <a:pt x="8207" y="3435"/>
                  </a:cubicBezTo>
                  <a:cubicBezTo>
                    <a:pt x="8207" y="3496"/>
                    <a:pt x="8237" y="3526"/>
                    <a:pt x="8237" y="3587"/>
                  </a:cubicBezTo>
                  <a:cubicBezTo>
                    <a:pt x="8268" y="3769"/>
                    <a:pt x="8359" y="3891"/>
                    <a:pt x="8450" y="4043"/>
                  </a:cubicBezTo>
                  <a:cubicBezTo>
                    <a:pt x="8541" y="4195"/>
                    <a:pt x="8632" y="4377"/>
                    <a:pt x="8663" y="4529"/>
                  </a:cubicBezTo>
                  <a:cubicBezTo>
                    <a:pt x="8693" y="4681"/>
                    <a:pt x="8663" y="4803"/>
                    <a:pt x="8602" y="4924"/>
                  </a:cubicBezTo>
                  <a:cubicBezTo>
                    <a:pt x="8572" y="5046"/>
                    <a:pt x="8541" y="5167"/>
                    <a:pt x="8602" y="5350"/>
                  </a:cubicBezTo>
                  <a:cubicBezTo>
                    <a:pt x="8688" y="5522"/>
                    <a:pt x="9178" y="5963"/>
                    <a:pt x="9464" y="5963"/>
                  </a:cubicBezTo>
                  <a:cubicBezTo>
                    <a:pt x="9481" y="5963"/>
                    <a:pt x="9498" y="5961"/>
                    <a:pt x="9514" y="5958"/>
                  </a:cubicBezTo>
                  <a:cubicBezTo>
                    <a:pt x="9544" y="5958"/>
                    <a:pt x="9636" y="5927"/>
                    <a:pt x="9636" y="5775"/>
                  </a:cubicBezTo>
                  <a:lnTo>
                    <a:pt x="9696" y="5471"/>
                  </a:lnTo>
                  <a:lnTo>
                    <a:pt x="9788" y="5775"/>
                  </a:lnTo>
                  <a:cubicBezTo>
                    <a:pt x="9848" y="6018"/>
                    <a:pt x="9909" y="6322"/>
                    <a:pt x="10000" y="6657"/>
                  </a:cubicBezTo>
                  <a:cubicBezTo>
                    <a:pt x="10122" y="7356"/>
                    <a:pt x="10304" y="8177"/>
                    <a:pt x="10639" y="8541"/>
                  </a:cubicBezTo>
                  <a:cubicBezTo>
                    <a:pt x="10699" y="8602"/>
                    <a:pt x="10821" y="8663"/>
                    <a:pt x="10943" y="8724"/>
                  </a:cubicBezTo>
                  <a:cubicBezTo>
                    <a:pt x="11034" y="8784"/>
                    <a:pt x="11155" y="8815"/>
                    <a:pt x="11247" y="8906"/>
                  </a:cubicBezTo>
                  <a:cubicBezTo>
                    <a:pt x="11520" y="9119"/>
                    <a:pt x="11642" y="9362"/>
                    <a:pt x="11763" y="9666"/>
                  </a:cubicBezTo>
                  <a:cubicBezTo>
                    <a:pt x="11854" y="9818"/>
                    <a:pt x="11885" y="9970"/>
                    <a:pt x="11915" y="10061"/>
                  </a:cubicBezTo>
                  <a:cubicBezTo>
                    <a:pt x="11989" y="10228"/>
                    <a:pt x="12007" y="10304"/>
                    <a:pt x="12133" y="10304"/>
                  </a:cubicBezTo>
                  <a:cubicBezTo>
                    <a:pt x="12214" y="10304"/>
                    <a:pt x="12340" y="10273"/>
                    <a:pt x="12554" y="10213"/>
                  </a:cubicBezTo>
                  <a:cubicBezTo>
                    <a:pt x="12675" y="10183"/>
                    <a:pt x="12766" y="10152"/>
                    <a:pt x="12857" y="10122"/>
                  </a:cubicBezTo>
                  <a:cubicBezTo>
                    <a:pt x="13222" y="10061"/>
                    <a:pt x="13313" y="10031"/>
                    <a:pt x="13405" y="9575"/>
                  </a:cubicBezTo>
                  <a:cubicBezTo>
                    <a:pt x="13617" y="8420"/>
                    <a:pt x="13526" y="7417"/>
                    <a:pt x="13101" y="6474"/>
                  </a:cubicBezTo>
                  <a:cubicBezTo>
                    <a:pt x="12857" y="5897"/>
                    <a:pt x="12493" y="5259"/>
                    <a:pt x="12037" y="4711"/>
                  </a:cubicBezTo>
                  <a:cubicBezTo>
                    <a:pt x="11854" y="4468"/>
                    <a:pt x="11794" y="4256"/>
                    <a:pt x="11733" y="4043"/>
                  </a:cubicBezTo>
                  <a:cubicBezTo>
                    <a:pt x="11672" y="3860"/>
                    <a:pt x="11642" y="3678"/>
                    <a:pt x="11490" y="3465"/>
                  </a:cubicBezTo>
                  <a:cubicBezTo>
                    <a:pt x="11307" y="3161"/>
                    <a:pt x="11125" y="2857"/>
                    <a:pt x="10912" y="2553"/>
                  </a:cubicBezTo>
                  <a:cubicBezTo>
                    <a:pt x="10395" y="1733"/>
                    <a:pt x="9818" y="882"/>
                    <a:pt x="94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747038" y="2649366"/>
              <a:ext cx="613899" cy="218725"/>
            </a:xfrm>
            <a:custGeom>
              <a:avLst/>
              <a:gdLst/>
              <a:ahLst/>
              <a:cxnLst/>
              <a:rect l="l" t="t" r="r" b="b"/>
              <a:pathLst>
                <a:path w="12372" h="4408" extrusionOk="0">
                  <a:moveTo>
                    <a:pt x="12281" y="1"/>
                  </a:moveTo>
                  <a:cubicBezTo>
                    <a:pt x="11977" y="31"/>
                    <a:pt x="11673" y="92"/>
                    <a:pt x="11399" y="122"/>
                  </a:cubicBezTo>
                  <a:cubicBezTo>
                    <a:pt x="11065" y="153"/>
                    <a:pt x="10731" y="183"/>
                    <a:pt x="10427" y="213"/>
                  </a:cubicBezTo>
                  <a:cubicBezTo>
                    <a:pt x="10092" y="274"/>
                    <a:pt x="9758" y="305"/>
                    <a:pt x="9424" y="335"/>
                  </a:cubicBezTo>
                  <a:lnTo>
                    <a:pt x="9363" y="335"/>
                  </a:lnTo>
                  <a:cubicBezTo>
                    <a:pt x="8998" y="396"/>
                    <a:pt x="8664" y="456"/>
                    <a:pt x="8299" y="487"/>
                  </a:cubicBezTo>
                  <a:cubicBezTo>
                    <a:pt x="7630" y="608"/>
                    <a:pt x="6962" y="730"/>
                    <a:pt x="6323" y="882"/>
                  </a:cubicBezTo>
                  <a:lnTo>
                    <a:pt x="4013" y="1338"/>
                  </a:lnTo>
                  <a:cubicBezTo>
                    <a:pt x="3648" y="1429"/>
                    <a:pt x="3284" y="1490"/>
                    <a:pt x="2919" y="1551"/>
                  </a:cubicBezTo>
                  <a:cubicBezTo>
                    <a:pt x="2737" y="1581"/>
                    <a:pt x="2585" y="1581"/>
                    <a:pt x="2433" y="1581"/>
                  </a:cubicBezTo>
                  <a:cubicBezTo>
                    <a:pt x="2372" y="1581"/>
                    <a:pt x="2311" y="1581"/>
                    <a:pt x="2281" y="1612"/>
                  </a:cubicBezTo>
                  <a:lnTo>
                    <a:pt x="1338" y="1612"/>
                  </a:lnTo>
                  <a:lnTo>
                    <a:pt x="1278" y="1672"/>
                  </a:lnTo>
                  <a:lnTo>
                    <a:pt x="1217" y="1763"/>
                  </a:lnTo>
                  <a:cubicBezTo>
                    <a:pt x="1186" y="1794"/>
                    <a:pt x="1126" y="1855"/>
                    <a:pt x="1065" y="1885"/>
                  </a:cubicBezTo>
                  <a:cubicBezTo>
                    <a:pt x="1034" y="1885"/>
                    <a:pt x="1004" y="1915"/>
                    <a:pt x="974" y="1915"/>
                  </a:cubicBezTo>
                  <a:cubicBezTo>
                    <a:pt x="913" y="1946"/>
                    <a:pt x="852" y="1946"/>
                    <a:pt x="822" y="1976"/>
                  </a:cubicBezTo>
                  <a:cubicBezTo>
                    <a:pt x="761" y="2037"/>
                    <a:pt x="730" y="2159"/>
                    <a:pt x="700" y="2250"/>
                  </a:cubicBezTo>
                  <a:lnTo>
                    <a:pt x="548" y="2949"/>
                  </a:lnTo>
                  <a:lnTo>
                    <a:pt x="426" y="2949"/>
                  </a:lnTo>
                  <a:cubicBezTo>
                    <a:pt x="426" y="3010"/>
                    <a:pt x="426" y="3071"/>
                    <a:pt x="396" y="3101"/>
                  </a:cubicBezTo>
                  <a:cubicBezTo>
                    <a:pt x="396" y="3162"/>
                    <a:pt x="396" y="3192"/>
                    <a:pt x="396" y="3253"/>
                  </a:cubicBezTo>
                  <a:cubicBezTo>
                    <a:pt x="366" y="3314"/>
                    <a:pt x="366" y="3374"/>
                    <a:pt x="366" y="3435"/>
                  </a:cubicBezTo>
                  <a:cubicBezTo>
                    <a:pt x="335" y="3466"/>
                    <a:pt x="335" y="3526"/>
                    <a:pt x="335" y="3557"/>
                  </a:cubicBezTo>
                  <a:cubicBezTo>
                    <a:pt x="305" y="3618"/>
                    <a:pt x="274" y="3709"/>
                    <a:pt x="274" y="3770"/>
                  </a:cubicBezTo>
                  <a:lnTo>
                    <a:pt x="244" y="3861"/>
                  </a:lnTo>
                  <a:cubicBezTo>
                    <a:pt x="214" y="3952"/>
                    <a:pt x="153" y="4074"/>
                    <a:pt x="123" y="4165"/>
                  </a:cubicBezTo>
                  <a:cubicBezTo>
                    <a:pt x="92" y="4226"/>
                    <a:pt x="62" y="4317"/>
                    <a:pt x="1" y="4408"/>
                  </a:cubicBezTo>
                  <a:lnTo>
                    <a:pt x="92" y="4378"/>
                  </a:lnTo>
                  <a:cubicBezTo>
                    <a:pt x="366" y="4347"/>
                    <a:pt x="639" y="4317"/>
                    <a:pt x="943" y="4317"/>
                  </a:cubicBezTo>
                  <a:lnTo>
                    <a:pt x="1004" y="4317"/>
                  </a:lnTo>
                  <a:cubicBezTo>
                    <a:pt x="1308" y="4286"/>
                    <a:pt x="1582" y="4256"/>
                    <a:pt x="1885" y="4256"/>
                  </a:cubicBezTo>
                  <a:cubicBezTo>
                    <a:pt x="2189" y="4226"/>
                    <a:pt x="2524" y="4226"/>
                    <a:pt x="2858" y="4195"/>
                  </a:cubicBezTo>
                  <a:cubicBezTo>
                    <a:pt x="3162" y="4165"/>
                    <a:pt x="3466" y="4165"/>
                    <a:pt x="3770" y="4104"/>
                  </a:cubicBezTo>
                  <a:cubicBezTo>
                    <a:pt x="4256" y="4043"/>
                    <a:pt x="4743" y="3952"/>
                    <a:pt x="5199" y="3830"/>
                  </a:cubicBezTo>
                  <a:cubicBezTo>
                    <a:pt x="5685" y="3739"/>
                    <a:pt x="6171" y="3648"/>
                    <a:pt x="6658" y="3557"/>
                  </a:cubicBezTo>
                  <a:lnTo>
                    <a:pt x="6810" y="3557"/>
                  </a:lnTo>
                  <a:lnTo>
                    <a:pt x="6870" y="3526"/>
                  </a:lnTo>
                  <a:cubicBezTo>
                    <a:pt x="7144" y="3496"/>
                    <a:pt x="7417" y="3496"/>
                    <a:pt x="7691" y="3466"/>
                  </a:cubicBezTo>
                  <a:lnTo>
                    <a:pt x="8542" y="3466"/>
                  </a:lnTo>
                  <a:lnTo>
                    <a:pt x="8542" y="3435"/>
                  </a:lnTo>
                  <a:cubicBezTo>
                    <a:pt x="8573" y="3314"/>
                    <a:pt x="8603" y="3222"/>
                    <a:pt x="8633" y="3131"/>
                  </a:cubicBezTo>
                  <a:cubicBezTo>
                    <a:pt x="8664" y="3010"/>
                    <a:pt x="8694" y="2888"/>
                    <a:pt x="8785" y="2797"/>
                  </a:cubicBezTo>
                  <a:cubicBezTo>
                    <a:pt x="8937" y="2675"/>
                    <a:pt x="9120" y="2645"/>
                    <a:pt x="9272" y="2584"/>
                  </a:cubicBezTo>
                  <a:cubicBezTo>
                    <a:pt x="9424" y="2584"/>
                    <a:pt x="9545" y="2554"/>
                    <a:pt x="9667" y="2463"/>
                  </a:cubicBezTo>
                  <a:cubicBezTo>
                    <a:pt x="9728" y="2402"/>
                    <a:pt x="9788" y="2341"/>
                    <a:pt x="9849" y="2250"/>
                  </a:cubicBezTo>
                  <a:cubicBezTo>
                    <a:pt x="9910" y="2159"/>
                    <a:pt x="9971" y="2098"/>
                    <a:pt x="10032" y="2037"/>
                  </a:cubicBezTo>
                  <a:cubicBezTo>
                    <a:pt x="10153" y="1915"/>
                    <a:pt x="10335" y="1824"/>
                    <a:pt x="10487" y="1763"/>
                  </a:cubicBezTo>
                  <a:lnTo>
                    <a:pt x="12129" y="1064"/>
                  </a:lnTo>
                  <a:cubicBezTo>
                    <a:pt x="12220" y="1004"/>
                    <a:pt x="12342" y="973"/>
                    <a:pt x="12372" y="882"/>
                  </a:cubicBezTo>
                  <a:cubicBezTo>
                    <a:pt x="12372" y="821"/>
                    <a:pt x="12372" y="760"/>
                    <a:pt x="12372" y="700"/>
                  </a:cubicBezTo>
                  <a:lnTo>
                    <a:pt x="122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3178438" y="2570916"/>
              <a:ext cx="601791" cy="285117"/>
            </a:xfrm>
            <a:custGeom>
              <a:avLst/>
              <a:gdLst/>
              <a:ahLst/>
              <a:cxnLst/>
              <a:rect l="l" t="t" r="r" b="b"/>
              <a:pathLst>
                <a:path w="12128" h="5746" extrusionOk="0">
                  <a:moveTo>
                    <a:pt x="11672" y="1"/>
                  </a:moveTo>
                  <a:cubicBezTo>
                    <a:pt x="11490" y="31"/>
                    <a:pt x="11277" y="92"/>
                    <a:pt x="11064" y="123"/>
                  </a:cubicBezTo>
                  <a:cubicBezTo>
                    <a:pt x="10669" y="214"/>
                    <a:pt x="10243" y="305"/>
                    <a:pt x="9818" y="396"/>
                  </a:cubicBezTo>
                  <a:cubicBezTo>
                    <a:pt x="9605" y="457"/>
                    <a:pt x="9392" y="487"/>
                    <a:pt x="9180" y="548"/>
                  </a:cubicBezTo>
                  <a:cubicBezTo>
                    <a:pt x="8754" y="639"/>
                    <a:pt x="8329" y="730"/>
                    <a:pt x="7873" y="822"/>
                  </a:cubicBezTo>
                  <a:cubicBezTo>
                    <a:pt x="7629" y="852"/>
                    <a:pt x="7356" y="913"/>
                    <a:pt x="7082" y="974"/>
                  </a:cubicBezTo>
                  <a:cubicBezTo>
                    <a:pt x="6687" y="1034"/>
                    <a:pt x="6322" y="1126"/>
                    <a:pt x="5897" y="1186"/>
                  </a:cubicBezTo>
                  <a:cubicBezTo>
                    <a:pt x="5623" y="1247"/>
                    <a:pt x="5319" y="1278"/>
                    <a:pt x="5046" y="1338"/>
                  </a:cubicBezTo>
                  <a:cubicBezTo>
                    <a:pt x="4742" y="1399"/>
                    <a:pt x="4407" y="1430"/>
                    <a:pt x="4104" y="1490"/>
                  </a:cubicBezTo>
                  <a:lnTo>
                    <a:pt x="4043" y="1490"/>
                  </a:lnTo>
                  <a:lnTo>
                    <a:pt x="3921" y="1521"/>
                  </a:lnTo>
                  <a:cubicBezTo>
                    <a:pt x="3860" y="1521"/>
                    <a:pt x="3800" y="1551"/>
                    <a:pt x="3739" y="1551"/>
                  </a:cubicBezTo>
                  <a:lnTo>
                    <a:pt x="3800" y="2281"/>
                  </a:lnTo>
                  <a:cubicBezTo>
                    <a:pt x="3830" y="2341"/>
                    <a:pt x="3830" y="2433"/>
                    <a:pt x="3800" y="2524"/>
                  </a:cubicBezTo>
                  <a:cubicBezTo>
                    <a:pt x="3739" y="2645"/>
                    <a:pt x="3587" y="2737"/>
                    <a:pt x="3496" y="2767"/>
                  </a:cubicBezTo>
                  <a:lnTo>
                    <a:pt x="1854" y="3466"/>
                  </a:lnTo>
                  <a:cubicBezTo>
                    <a:pt x="1702" y="3527"/>
                    <a:pt x="1550" y="3588"/>
                    <a:pt x="1429" y="3709"/>
                  </a:cubicBezTo>
                  <a:cubicBezTo>
                    <a:pt x="1368" y="3770"/>
                    <a:pt x="1338" y="3831"/>
                    <a:pt x="1277" y="3892"/>
                  </a:cubicBezTo>
                  <a:cubicBezTo>
                    <a:pt x="1216" y="3983"/>
                    <a:pt x="1155" y="4104"/>
                    <a:pt x="1034" y="4165"/>
                  </a:cubicBezTo>
                  <a:cubicBezTo>
                    <a:pt x="912" y="4256"/>
                    <a:pt x="760" y="4287"/>
                    <a:pt x="638" y="4317"/>
                  </a:cubicBezTo>
                  <a:cubicBezTo>
                    <a:pt x="456" y="4348"/>
                    <a:pt x="304" y="4378"/>
                    <a:pt x="213" y="4469"/>
                  </a:cubicBezTo>
                  <a:cubicBezTo>
                    <a:pt x="152" y="4560"/>
                    <a:pt x="91" y="4652"/>
                    <a:pt x="61" y="4773"/>
                  </a:cubicBezTo>
                  <a:cubicBezTo>
                    <a:pt x="61" y="4834"/>
                    <a:pt x="30" y="4925"/>
                    <a:pt x="0" y="5016"/>
                  </a:cubicBezTo>
                  <a:lnTo>
                    <a:pt x="0" y="5047"/>
                  </a:lnTo>
                  <a:cubicBezTo>
                    <a:pt x="213" y="5047"/>
                    <a:pt x="456" y="5047"/>
                    <a:pt x="669" y="5077"/>
                  </a:cubicBezTo>
                  <a:lnTo>
                    <a:pt x="730" y="5077"/>
                  </a:lnTo>
                  <a:cubicBezTo>
                    <a:pt x="973" y="5077"/>
                    <a:pt x="1246" y="5077"/>
                    <a:pt x="1489" y="5107"/>
                  </a:cubicBezTo>
                  <a:lnTo>
                    <a:pt x="1702" y="5107"/>
                  </a:lnTo>
                  <a:cubicBezTo>
                    <a:pt x="1733" y="5047"/>
                    <a:pt x="1793" y="5016"/>
                    <a:pt x="1854" y="4955"/>
                  </a:cubicBezTo>
                  <a:cubicBezTo>
                    <a:pt x="2006" y="4773"/>
                    <a:pt x="2189" y="4591"/>
                    <a:pt x="2371" y="4469"/>
                  </a:cubicBezTo>
                  <a:cubicBezTo>
                    <a:pt x="2523" y="4378"/>
                    <a:pt x="2675" y="4256"/>
                    <a:pt x="2888" y="4226"/>
                  </a:cubicBezTo>
                  <a:cubicBezTo>
                    <a:pt x="3009" y="4226"/>
                    <a:pt x="3131" y="4226"/>
                    <a:pt x="3252" y="4256"/>
                  </a:cubicBezTo>
                  <a:lnTo>
                    <a:pt x="3374" y="4256"/>
                  </a:lnTo>
                  <a:cubicBezTo>
                    <a:pt x="3427" y="4265"/>
                    <a:pt x="3483" y="4269"/>
                    <a:pt x="3541" y="4269"/>
                  </a:cubicBezTo>
                  <a:cubicBezTo>
                    <a:pt x="3681" y="4269"/>
                    <a:pt x="3831" y="4247"/>
                    <a:pt x="3982" y="4226"/>
                  </a:cubicBezTo>
                  <a:cubicBezTo>
                    <a:pt x="4073" y="4196"/>
                    <a:pt x="4134" y="4165"/>
                    <a:pt x="4225" y="4135"/>
                  </a:cubicBezTo>
                  <a:cubicBezTo>
                    <a:pt x="4412" y="4088"/>
                    <a:pt x="4598" y="4024"/>
                    <a:pt x="4799" y="4024"/>
                  </a:cubicBezTo>
                  <a:cubicBezTo>
                    <a:pt x="4859" y="4024"/>
                    <a:pt x="4921" y="4029"/>
                    <a:pt x="4985" y="4044"/>
                  </a:cubicBezTo>
                  <a:cubicBezTo>
                    <a:pt x="5198" y="4104"/>
                    <a:pt x="5411" y="4287"/>
                    <a:pt x="5441" y="4500"/>
                  </a:cubicBezTo>
                  <a:cubicBezTo>
                    <a:pt x="5471" y="4621"/>
                    <a:pt x="5471" y="4743"/>
                    <a:pt x="5411" y="4834"/>
                  </a:cubicBezTo>
                  <a:cubicBezTo>
                    <a:pt x="5457" y="4857"/>
                    <a:pt x="5508" y="4867"/>
                    <a:pt x="5563" y="4867"/>
                  </a:cubicBezTo>
                  <a:cubicBezTo>
                    <a:pt x="5653" y="4867"/>
                    <a:pt x="5754" y="4841"/>
                    <a:pt x="5866" y="4803"/>
                  </a:cubicBezTo>
                  <a:cubicBezTo>
                    <a:pt x="5927" y="4773"/>
                    <a:pt x="6018" y="4743"/>
                    <a:pt x="6079" y="4682"/>
                  </a:cubicBezTo>
                  <a:cubicBezTo>
                    <a:pt x="6201" y="4621"/>
                    <a:pt x="6322" y="4560"/>
                    <a:pt x="6444" y="4530"/>
                  </a:cubicBezTo>
                  <a:cubicBezTo>
                    <a:pt x="6535" y="4500"/>
                    <a:pt x="6596" y="4500"/>
                    <a:pt x="6687" y="4500"/>
                  </a:cubicBezTo>
                  <a:lnTo>
                    <a:pt x="6718" y="4500"/>
                  </a:lnTo>
                  <a:cubicBezTo>
                    <a:pt x="6778" y="4500"/>
                    <a:pt x="6870" y="4500"/>
                    <a:pt x="6930" y="4530"/>
                  </a:cubicBezTo>
                  <a:lnTo>
                    <a:pt x="6961" y="4530"/>
                  </a:lnTo>
                  <a:cubicBezTo>
                    <a:pt x="7022" y="4560"/>
                    <a:pt x="7082" y="4560"/>
                    <a:pt x="7143" y="4591"/>
                  </a:cubicBezTo>
                  <a:lnTo>
                    <a:pt x="7204" y="4591"/>
                  </a:lnTo>
                  <a:cubicBezTo>
                    <a:pt x="7265" y="4621"/>
                    <a:pt x="7325" y="4652"/>
                    <a:pt x="7386" y="4682"/>
                  </a:cubicBezTo>
                  <a:lnTo>
                    <a:pt x="7447" y="4712"/>
                  </a:lnTo>
                  <a:lnTo>
                    <a:pt x="7660" y="4803"/>
                  </a:lnTo>
                  <a:lnTo>
                    <a:pt x="9453" y="5746"/>
                  </a:lnTo>
                  <a:lnTo>
                    <a:pt x="9484" y="5685"/>
                  </a:lnTo>
                  <a:cubicBezTo>
                    <a:pt x="9636" y="5411"/>
                    <a:pt x="9757" y="5320"/>
                    <a:pt x="9939" y="5199"/>
                  </a:cubicBezTo>
                  <a:cubicBezTo>
                    <a:pt x="10000" y="5138"/>
                    <a:pt x="10091" y="5077"/>
                    <a:pt x="10183" y="5016"/>
                  </a:cubicBezTo>
                  <a:cubicBezTo>
                    <a:pt x="10456" y="4743"/>
                    <a:pt x="10791" y="4104"/>
                    <a:pt x="10912" y="3861"/>
                  </a:cubicBezTo>
                  <a:lnTo>
                    <a:pt x="10943" y="3831"/>
                  </a:lnTo>
                  <a:lnTo>
                    <a:pt x="10973" y="3831"/>
                  </a:lnTo>
                  <a:cubicBezTo>
                    <a:pt x="11125" y="3800"/>
                    <a:pt x="11216" y="3709"/>
                    <a:pt x="11216" y="3648"/>
                  </a:cubicBezTo>
                  <a:cubicBezTo>
                    <a:pt x="11216" y="3588"/>
                    <a:pt x="11186" y="3527"/>
                    <a:pt x="11064" y="3466"/>
                  </a:cubicBezTo>
                  <a:lnTo>
                    <a:pt x="11003" y="3436"/>
                  </a:lnTo>
                  <a:lnTo>
                    <a:pt x="11034" y="3375"/>
                  </a:lnTo>
                  <a:cubicBezTo>
                    <a:pt x="11155" y="3193"/>
                    <a:pt x="11064" y="3071"/>
                    <a:pt x="10851" y="2919"/>
                  </a:cubicBezTo>
                  <a:cubicBezTo>
                    <a:pt x="10760" y="2828"/>
                    <a:pt x="10639" y="2737"/>
                    <a:pt x="10639" y="2615"/>
                  </a:cubicBezTo>
                  <a:cubicBezTo>
                    <a:pt x="10639" y="2493"/>
                    <a:pt x="10730" y="2402"/>
                    <a:pt x="10912" y="2281"/>
                  </a:cubicBezTo>
                  <a:cubicBezTo>
                    <a:pt x="10983" y="2245"/>
                    <a:pt x="11086" y="2230"/>
                    <a:pt x="11201" y="2230"/>
                  </a:cubicBezTo>
                  <a:cubicBezTo>
                    <a:pt x="11283" y="2230"/>
                    <a:pt x="11371" y="2238"/>
                    <a:pt x="11459" y="2250"/>
                  </a:cubicBezTo>
                  <a:cubicBezTo>
                    <a:pt x="11530" y="2250"/>
                    <a:pt x="11608" y="2254"/>
                    <a:pt x="11684" y="2254"/>
                  </a:cubicBezTo>
                  <a:cubicBezTo>
                    <a:pt x="11838" y="2254"/>
                    <a:pt x="11986" y="2240"/>
                    <a:pt x="12067" y="2159"/>
                  </a:cubicBezTo>
                  <a:cubicBezTo>
                    <a:pt x="12098" y="2129"/>
                    <a:pt x="12128" y="2068"/>
                    <a:pt x="12098" y="1977"/>
                  </a:cubicBezTo>
                  <a:cubicBezTo>
                    <a:pt x="11946" y="1977"/>
                    <a:pt x="11763" y="1916"/>
                    <a:pt x="11550" y="1855"/>
                  </a:cubicBezTo>
                  <a:cubicBezTo>
                    <a:pt x="11459" y="1855"/>
                    <a:pt x="11368" y="1825"/>
                    <a:pt x="11277" y="1794"/>
                  </a:cubicBezTo>
                  <a:lnTo>
                    <a:pt x="11247" y="1794"/>
                  </a:lnTo>
                  <a:cubicBezTo>
                    <a:pt x="11003" y="1764"/>
                    <a:pt x="10730" y="1703"/>
                    <a:pt x="10578" y="1521"/>
                  </a:cubicBezTo>
                  <a:cubicBezTo>
                    <a:pt x="10517" y="1399"/>
                    <a:pt x="10487" y="1278"/>
                    <a:pt x="10517" y="1126"/>
                  </a:cubicBezTo>
                  <a:lnTo>
                    <a:pt x="10547" y="1034"/>
                  </a:lnTo>
                  <a:lnTo>
                    <a:pt x="10608" y="1065"/>
                  </a:lnTo>
                  <a:cubicBezTo>
                    <a:pt x="10679" y="1085"/>
                    <a:pt x="10750" y="1095"/>
                    <a:pt x="10821" y="1095"/>
                  </a:cubicBezTo>
                  <a:cubicBezTo>
                    <a:pt x="10963" y="1095"/>
                    <a:pt x="11105" y="1055"/>
                    <a:pt x="11247" y="974"/>
                  </a:cubicBezTo>
                  <a:lnTo>
                    <a:pt x="11277" y="943"/>
                  </a:lnTo>
                  <a:cubicBezTo>
                    <a:pt x="11338" y="852"/>
                    <a:pt x="11398" y="730"/>
                    <a:pt x="11459" y="700"/>
                  </a:cubicBezTo>
                  <a:cubicBezTo>
                    <a:pt x="11520" y="670"/>
                    <a:pt x="11581" y="670"/>
                    <a:pt x="11642" y="670"/>
                  </a:cubicBezTo>
                  <a:cubicBezTo>
                    <a:pt x="11702" y="670"/>
                    <a:pt x="11733" y="670"/>
                    <a:pt x="11763" y="639"/>
                  </a:cubicBezTo>
                  <a:cubicBezTo>
                    <a:pt x="11824" y="578"/>
                    <a:pt x="11885" y="518"/>
                    <a:pt x="11885" y="427"/>
                  </a:cubicBezTo>
                  <a:cubicBezTo>
                    <a:pt x="11885" y="275"/>
                    <a:pt x="11794" y="123"/>
                    <a:pt x="116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3547962" y="2141101"/>
              <a:ext cx="262440" cy="295140"/>
            </a:xfrm>
            <a:custGeom>
              <a:avLst/>
              <a:gdLst/>
              <a:ahLst/>
              <a:cxnLst/>
              <a:rect l="l" t="t" r="r" b="b"/>
              <a:pathLst>
                <a:path w="5289" h="5948" extrusionOk="0">
                  <a:moveTo>
                    <a:pt x="3800" y="0"/>
                  </a:moveTo>
                  <a:cubicBezTo>
                    <a:pt x="3769" y="91"/>
                    <a:pt x="3769" y="122"/>
                    <a:pt x="3739" y="183"/>
                  </a:cubicBezTo>
                  <a:cubicBezTo>
                    <a:pt x="3739" y="243"/>
                    <a:pt x="3708" y="274"/>
                    <a:pt x="3708" y="304"/>
                  </a:cubicBezTo>
                  <a:cubicBezTo>
                    <a:pt x="3678" y="426"/>
                    <a:pt x="3617" y="547"/>
                    <a:pt x="3587" y="639"/>
                  </a:cubicBezTo>
                  <a:cubicBezTo>
                    <a:pt x="3465" y="882"/>
                    <a:pt x="3404" y="1064"/>
                    <a:pt x="3496" y="1216"/>
                  </a:cubicBezTo>
                  <a:cubicBezTo>
                    <a:pt x="3526" y="1246"/>
                    <a:pt x="3587" y="1277"/>
                    <a:pt x="3617" y="1307"/>
                  </a:cubicBezTo>
                  <a:lnTo>
                    <a:pt x="3648" y="1338"/>
                  </a:lnTo>
                  <a:cubicBezTo>
                    <a:pt x="3860" y="1459"/>
                    <a:pt x="4012" y="1642"/>
                    <a:pt x="4134" y="1854"/>
                  </a:cubicBezTo>
                  <a:cubicBezTo>
                    <a:pt x="4195" y="1946"/>
                    <a:pt x="4255" y="2067"/>
                    <a:pt x="4225" y="2189"/>
                  </a:cubicBezTo>
                  <a:cubicBezTo>
                    <a:pt x="4225" y="2280"/>
                    <a:pt x="4164" y="2341"/>
                    <a:pt x="4134" y="2401"/>
                  </a:cubicBezTo>
                  <a:lnTo>
                    <a:pt x="3678" y="3040"/>
                  </a:lnTo>
                  <a:lnTo>
                    <a:pt x="3648" y="3070"/>
                  </a:lnTo>
                  <a:cubicBezTo>
                    <a:pt x="2492" y="3313"/>
                    <a:pt x="1337" y="3587"/>
                    <a:pt x="182" y="3860"/>
                  </a:cubicBezTo>
                  <a:lnTo>
                    <a:pt x="122" y="3860"/>
                  </a:lnTo>
                  <a:lnTo>
                    <a:pt x="0" y="3891"/>
                  </a:lnTo>
                  <a:lnTo>
                    <a:pt x="30" y="3952"/>
                  </a:lnTo>
                  <a:lnTo>
                    <a:pt x="91" y="4012"/>
                  </a:lnTo>
                  <a:cubicBezTo>
                    <a:pt x="122" y="4043"/>
                    <a:pt x="182" y="4104"/>
                    <a:pt x="213" y="4134"/>
                  </a:cubicBezTo>
                  <a:cubicBezTo>
                    <a:pt x="274" y="4164"/>
                    <a:pt x="365" y="4195"/>
                    <a:pt x="426" y="4225"/>
                  </a:cubicBezTo>
                  <a:lnTo>
                    <a:pt x="517" y="4256"/>
                  </a:lnTo>
                  <a:cubicBezTo>
                    <a:pt x="608" y="4256"/>
                    <a:pt x="669" y="4286"/>
                    <a:pt x="790" y="4286"/>
                  </a:cubicBezTo>
                  <a:cubicBezTo>
                    <a:pt x="821" y="4286"/>
                    <a:pt x="882" y="4286"/>
                    <a:pt x="942" y="4316"/>
                  </a:cubicBezTo>
                  <a:cubicBezTo>
                    <a:pt x="1033" y="4377"/>
                    <a:pt x="1033" y="4468"/>
                    <a:pt x="1064" y="4560"/>
                  </a:cubicBezTo>
                  <a:cubicBezTo>
                    <a:pt x="1064" y="4590"/>
                    <a:pt x="1094" y="4651"/>
                    <a:pt x="1094" y="4681"/>
                  </a:cubicBezTo>
                  <a:cubicBezTo>
                    <a:pt x="1155" y="4772"/>
                    <a:pt x="1337" y="4803"/>
                    <a:pt x="1489" y="4803"/>
                  </a:cubicBezTo>
                  <a:cubicBezTo>
                    <a:pt x="1763" y="4803"/>
                    <a:pt x="1945" y="4894"/>
                    <a:pt x="2006" y="5076"/>
                  </a:cubicBezTo>
                  <a:cubicBezTo>
                    <a:pt x="2006" y="5198"/>
                    <a:pt x="1976" y="5289"/>
                    <a:pt x="1915" y="5380"/>
                  </a:cubicBezTo>
                  <a:cubicBezTo>
                    <a:pt x="1885" y="5411"/>
                    <a:pt x="1885" y="5441"/>
                    <a:pt x="1854" y="5471"/>
                  </a:cubicBezTo>
                  <a:cubicBezTo>
                    <a:pt x="1854" y="5532"/>
                    <a:pt x="1824" y="5593"/>
                    <a:pt x="1854" y="5623"/>
                  </a:cubicBezTo>
                  <a:lnTo>
                    <a:pt x="1854" y="5684"/>
                  </a:lnTo>
                  <a:lnTo>
                    <a:pt x="1885" y="5775"/>
                  </a:lnTo>
                  <a:cubicBezTo>
                    <a:pt x="2097" y="5745"/>
                    <a:pt x="2249" y="5684"/>
                    <a:pt x="2310" y="5593"/>
                  </a:cubicBezTo>
                  <a:cubicBezTo>
                    <a:pt x="2371" y="5471"/>
                    <a:pt x="2310" y="5259"/>
                    <a:pt x="2249" y="5016"/>
                  </a:cubicBezTo>
                  <a:cubicBezTo>
                    <a:pt x="2219" y="4833"/>
                    <a:pt x="2158" y="4620"/>
                    <a:pt x="2189" y="4468"/>
                  </a:cubicBezTo>
                  <a:cubicBezTo>
                    <a:pt x="2219" y="4195"/>
                    <a:pt x="2310" y="3860"/>
                    <a:pt x="2523" y="3800"/>
                  </a:cubicBezTo>
                  <a:cubicBezTo>
                    <a:pt x="2538" y="3795"/>
                    <a:pt x="2554" y="3792"/>
                    <a:pt x="2571" y="3792"/>
                  </a:cubicBezTo>
                  <a:cubicBezTo>
                    <a:pt x="2655" y="3792"/>
                    <a:pt x="2756" y="3855"/>
                    <a:pt x="2857" y="3982"/>
                  </a:cubicBezTo>
                  <a:cubicBezTo>
                    <a:pt x="3131" y="4316"/>
                    <a:pt x="3161" y="5167"/>
                    <a:pt x="3131" y="5623"/>
                  </a:cubicBezTo>
                  <a:cubicBezTo>
                    <a:pt x="3344" y="5623"/>
                    <a:pt x="3556" y="5715"/>
                    <a:pt x="3769" y="5806"/>
                  </a:cubicBezTo>
                  <a:cubicBezTo>
                    <a:pt x="3957" y="5876"/>
                    <a:pt x="4164" y="5947"/>
                    <a:pt x="4318" y="5947"/>
                  </a:cubicBezTo>
                  <a:cubicBezTo>
                    <a:pt x="4363" y="5947"/>
                    <a:pt x="4404" y="5941"/>
                    <a:pt x="4438" y="5927"/>
                  </a:cubicBezTo>
                  <a:cubicBezTo>
                    <a:pt x="4499" y="5867"/>
                    <a:pt x="4559" y="5775"/>
                    <a:pt x="4590" y="5623"/>
                  </a:cubicBezTo>
                  <a:cubicBezTo>
                    <a:pt x="4651" y="5350"/>
                    <a:pt x="4347" y="4985"/>
                    <a:pt x="4073" y="4681"/>
                  </a:cubicBezTo>
                  <a:cubicBezTo>
                    <a:pt x="3800" y="4347"/>
                    <a:pt x="3526" y="4012"/>
                    <a:pt x="3678" y="3769"/>
                  </a:cubicBezTo>
                  <a:cubicBezTo>
                    <a:pt x="3766" y="3631"/>
                    <a:pt x="3865" y="3581"/>
                    <a:pt x="3967" y="3581"/>
                  </a:cubicBezTo>
                  <a:cubicBezTo>
                    <a:pt x="4112" y="3581"/>
                    <a:pt x="4265" y="3680"/>
                    <a:pt x="4407" y="3769"/>
                  </a:cubicBezTo>
                  <a:cubicBezTo>
                    <a:pt x="4563" y="3856"/>
                    <a:pt x="4689" y="3932"/>
                    <a:pt x="4802" y="3932"/>
                  </a:cubicBezTo>
                  <a:cubicBezTo>
                    <a:pt x="4888" y="3932"/>
                    <a:pt x="4967" y="3888"/>
                    <a:pt x="5046" y="3769"/>
                  </a:cubicBezTo>
                  <a:cubicBezTo>
                    <a:pt x="5137" y="3648"/>
                    <a:pt x="5107" y="3374"/>
                    <a:pt x="5076" y="3161"/>
                  </a:cubicBezTo>
                  <a:cubicBezTo>
                    <a:pt x="5076" y="3040"/>
                    <a:pt x="5046" y="2918"/>
                    <a:pt x="5076" y="2827"/>
                  </a:cubicBezTo>
                  <a:cubicBezTo>
                    <a:pt x="5076" y="2705"/>
                    <a:pt x="5107" y="2584"/>
                    <a:pt x="5137" y="2462"/>
                  </a:cubicBezTo>
                  <a:cubicBezTo>
                    <a:pt x="5198" y="2280"/>
                    <a:pt x="5228" y="2128"/>
                    <a:pt x="5198" y="1946"/>
                  </a:cubicBezTo>
                  <a:cubicBezTo>
                    <a:pt x="5198" y="1702"/>
                    <a:pt x="5046" y="1581"/>
                    <a:pt x="4924" y="1459"/>
                  </a:cubicBezTo>
                  <a:cubicBezTo>
                    <a:pt x="4772" y="1338"/>
                    <a:pt x="4620" y="1186"/>
                    <a:pt x="4651" y="912"/>
                  </a:cubicBezTo>
                  <a:lnTo>
                    <a:pt x="4651" y="882"/>
                  </a:lnTo>
                  <a:lnTo>
                    <a:pt x="4681" y="882"/>
                  </a:lnTo>
                  <a:cubicBezTo>
                    <a:pt x="4833" y="730"/>
                    <a:pt x="5015" y="608"/>
                    <a:pt x="5289" y="456"/>
                  </a:cubicBezTo>
                  <a:lnTo>
                    <a:pt x="5198" y="426"/>
                  </a:lnTo>
                  <a:cubicBezTo>
                    <a:pt x="5167" y="395"/>
                    <a:pt x="5107" y="395"/>
                    <a:pt x="5076" y="365"/>
                  </a:cubicBezTo>
                  <a:cubicBezTo>
                    <a:pt x="5046" y="335"/>
                    <a:pt x="4985" y="335"/>
                    <a:pt x="4924" y="304"/>
                  </a:cubicBezTo>
                  <a:lnTo>
                    <a:pt x="4833" y="274"/>
                  </a:lnTo>
                  <a:cubicBezTo>
                    <a:pt x="4803" y="243"/>
                    <a:pt x="4742" y="243"/>
                    <a:pt x="4681" y="243"/>
                  </a:cubicBezTo>
                  <a:lnTo>
                    <a:pt x="4620" y="213"/>
                  </a:lnTo>
                  <a:cubicBezTo>
                    <a:pt x="4529" y="213"/>
                    <a:pt x="4468" y="183"/>
                    <a:pt x="4377" y="183"/>
                  </a:cubicBezTo>
                  <a:lnTo>
                    <a:pt x="4316" y="213"/>
                  </a:lnTo>
                  <a:cubicBezTo>
                    <a:pt x="4225" y="213"/>
                    <a:pt x="4103" y="213"/>
                    <a:pt x="4012" y="152"/>
                  </a:cubicBezTo>
                  <a:cubicBezTo>
                    <a:pt x="3951" y="122"/>
                    <a:pt x="3860" y="91"/>
                    <a:pt x="3800" y="31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3807377" y="2032482"/>
              <a:ext cx="131245" cy="125241"/>
            </a:xfrm>
            <a:custGeom>
              <a:avLst/>
              <a:gdLst/>
              <a:ahLst/>
              <a:cxnLst/>
              <a:rect l="l" t="t" r="r" b="b"/>
              <a:pathLst>
                <a:path w="2645" h="2524" extrusionOk="0">
                  <a:moveTo>
                    <a:pt x="2249" y="1"/>
                  </a:moveTo>
                  <a:cubicBezTo>
                    <a:pt x="2158" y="31"/>
                    <a:pt x="2067" y="62"/>
                    <a:pt x="1976" y="92"/>
                  </a:cubicBezTo>
                  <a:cubicBezTo>
                    <a:pt x="1702" y="183"/>
                    <a:pt x="1429" y="274"/>
                    <a:pt x="1155" y="366"/>
                  </a:cubicBezTo>
                  <a:cubicBezTo>
                    <a:pt x="1094" y="366"/>
                    <a:pt x="1034" y="396"/>
                    <a:pt x="973" y="396"/>
                  </a:cubicBezTo>
                  <a:cubicBezTo>
                    <a:pt x="882" y="426"/>
                    <a:pt x="760" y="457"/>
                    <a:pt x="638" y="487"/>
                  </a:cubicBezTo>
                  <a:cubicBezTo>
                    <a:pt x="578" y="517"/>
                    <a:pt x="547" y="517"/>
                    <a:pt x="486" y="548"/>
                  </a:cubicBezTo>
                  <a:cubicBezTo>
                    <a:pt x="365" y="578"/>
                    <a:pt x="243" y="578"/>
                    <a:pt x="152" y="609"/>
                  </a:cubicBezTo>
                  <a:cubicBezTo>
                    <a:pt x="91" y="609"/>
                    <a:pt x="30" y="639"/>
                    <a:pt x="0" y="639"/>
                  </a:cubicBezTo>
                  <a:lnTo>
                    <a:pt x="0" y="669"/>
                  </a:lnTo>
                  <a:cubicBezTo>
                    <a:pt x="0" y="700"/>
                    <a:pt x="0" y="761"/>
                    <a:pt x="30" y="791"/>
                  </a:cubicBezTo>
                  <a:cubicBezTo>
                    <a:pt x="30" y="852"/>
                    <a:pt x="61" y="882"/>
                    <a:pt x="122" y="943"/>
                  </a:cubicBezTo>
                  <a:cubicBezTo>
                    <a:pt x="152" y="1004"/>
                    <a:pt x="213" y="1095"/>
                    <a:pt x="243" y="1186"/>
                  </a:cubicBezTo>
                  <a:cubicBezTo>
                    <a:pt x="274" y="1277"/>
                    <a:pt x="243" y="1338"/>
                    <a:pt x="243" y="1429"/>
                  </a:cubicBezTo>
                  <a:lnTo>
                    <a:pt x="213" y="1521"/>
                  </a:lnTo>
                  <a:cubicBezTo>
                    <a:pt x="182" y="1642"/>
                    <a:pt x="243" y="1794"/>
                    <a:pt x="274" y="1946"/>
                  </a:cubicBezTo>
                  <a:lnTo>
                    <a:pt x="426" y="2524"/>
                  </a:lnTo>
                  <a:cubicBezTo>
                    <a:pt x="608" y="2432"/>
                    <a:pt x="790" y="2372"/>
                    <a:pt x="1003" y="2311"/>
                  </a:cubicBezTo>
                  <a:cubicBezTo>
                    <a:pt x="1611" y="2098"/>
                    <a:pt x="2280" y="1885"/>
                    <a:pt x="2645" y="1399"/>
                  </a:cubicBezTo>
                  <a:lnTo>
                    <a:pt x="2645" y="1369"/>
                  </a:lnTo>
                  <a:cubicBezTo>
                    <a:pt x="2493" y="943"/>
                    <a:pt x="2371" y="487"/>
                    <a:pt x="2249" y="62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924978" y="2024939"/>
              <a:ext cx="43814" cy="66441"/>
            </a:xfrm>
            <a:custGeom>
              <a:avLst/>
              <a:gdLst/>
              <a:ahLst/>
              <a:cxnLst/>
              <a:rect l="l" t="t" r="r" b="b"/>
              <a:pathLst>
                <a:path w="883" h="1339" extrusionOk="0">
                  <a:moveTo>
                    <a:pt x="366" y="1"/>
                  </a:moveTo>
                  <a:cubicBezTo>
                    <a:pt x="366" y="1"/>
                    <a:pt x="305" y="1"/>
                    <a:pt x="275" y="31"/>
                  </a:cubicBezTo>
                  <a:cubicBezTo>
                    <a:pt x="183" y="31"/>
                    <a:pt x="92" y="62"/>
                    <a:pt x="1" y="92"/>
                  </a:cubicBezTo>
                  <a:lnTo>
                    <a:pt x="31" y="153"/>
                  </a:lnTo>
                  <a:cubicBezTo>
                    <a:pt x="123" y="518"/>
                    <a:pt x="214" y="882"/>
                    <a:pt x="335" y="1217"/>
                  </a:cubicBezTo>
                  <a:cubicBezTo>
                    <a:pt x="335" y="1277"/>
                    <a:pt x="335" y="1308"/>
                    <a:pt x="366" y="1338"/>
                  </a:cubicBezTo>
                  <a:cubicBezTo>
                    <a:pt x="427" y="1186"/>
                    <a:pt x="457" y="1095"/>
                    <a:pt x="518" y="1065"/>
                  </a:cubicBezTo>
                  <a:cubicBezTo>
                    <a:pt x="578" y="1019"/>
                    <a:pt x="632" y="1004"/>
                    <a:pt x="677" y="1004"/>
                  </a:cubicBezTo>
                  <a:cubicBezTo>
                    <a:pt x="723" y="1004"/>
                    <a:pt x="761" y="1019"/>
                    <a:pt x="791" y="1034"/>
                  </a:cubicBezTo>
                  <a:cubicBezTo>
                    <a:pt x="822" y="1065"/>
                    <a:pt x="852" y="1065"/>
                    <a:pt x="882" y="1065"/>
                  </a:cubicBezTo>
                  <a:lnTo>
                    <a:pt x="427" y="6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747039" y="1757980"/>
              <a:ext cx="116160" cy="220263"/>
            </a:xfrm>
            <a:custGeom>
              <a:avLst/>
              <a:gdLst/>
              <a:ahLst/>
              <a:cxnLst/>
              <a:rect l="l" t="t" r="r" b="b"/>
              <a:pathLst>
                <a:path w="2341" h="4439" extrusionOk="0">
                  <a:moveTo>
                    <a:pt x="2158" y="1"/>
                  </a:moveTo>
                  <a:lnTo>
                    <a:pt x="2098" y="62"/>
                  </a:lnTo>
                  <a:lnTo>
                    <a:pt x="2067" y="92"/>
                  </a:lnTo>
                  <a:lnTo>
                    <a:pt x="2037" y="92"/>
                  </a:lnTo>
                  <a:cubicBezTo>
                    <a:pt x="1277" y="244"/>
                    <a:pt x="639" y="366"/>
                    <a:pt x="0" y="578"/>
                  </a:cubicBezTo>
                  <a:lnTo>
                    <a:pt x="274" y="1369"/>
                  </a:lnTo>
                  <a:cubicBezTo>
                    <a:pt x="304" y="1460"/>
                    <a:pt x="304" y="1521"/>
                    <a:pt x="335" y="1612"/>
                  </a:cubicBezTo>
                  <a:cubicBezTo>
                    <a:pt x="395" y="1825"/>
                    <a:pt x="395" y="2037"/>
                    <a:pt x="243" y="2220"/>
                  </a:cubicBezTo>
                  <a:lnTo>
                    <a:pt x="243" y="2250"/>
                  </a:lnTo>
                  <a:lnTo>
                    <a:pt x="183" y="2311"/>
                  </a:lnTo>
                  <a:cubicBezTo>
                    <a:pt x="152" y="2372"/>
                    <a:pt x="243" y="2463"/>
                    <a:pt x="304" y="2524"/>
                  </a:cubicBezTo>
                  <a:cubicBezTo>
                    <a:pt x="456" y="2706"/>
                    <a:pt x="547" y="2888"/>
                    <a:pt x="608" y="3071"/>
                  </a:cubicBezTo>
                  <a:cubicBezTo>
                    <a:pt x="730" y="3405"/>
                    <a:pt x="760" y="3770"/>
                    <a:pt x="791" y="4135"/>
                  </a:cubicBezTo>
                  <a:lnTo>
                    <a:pt x="791" y="4347"/>
                  </a:lnTo>
                  <a:cubicBezTo>
                    <a:pt x="791" y="4378"/>
                    <a:pt x="791" y="4408"/>
                    <a:pt x="821" y="4439"/>
                  </a:cubicBezTo>
                  <a:lnTo>
                    <a:pt x="973" y="4439"/>
                  </a:lnTo>
                  <a:lnTo>
                    <a:pt x="1034" y="4408"/>
                  </a:lnTo>
                  <a:cubicBezTo>
                    <a:pt x="1125" y="4408"/>
                    <a:pt x="1186" y="4378"/>
                    <a:pt x="1277" y="4378"/>
                  </a:cubicBezTo>
                  <a:lnTo>
                    <a:pt x="1338" y="4347"/>
                  </a:lnTo>
                  <a:cubicBezTo>
                    <a:pt x="1398" y="4347"/>
                    <a:pt x="1459" y="4317"/>
                    <a:pt x="1490" y="4317"/>
                  </a:cubicBezTo>
                  <a:cubicBezTo>
                    <a:pt x="1550" y="4317"/>
                    <a:pt x="1581" y="4287"/>
                    <a:pt x="1611" y="4287"/>
                  </a:cubicBezTo>
                  <a:cubicBezTo>
                    <a:pt x="1672" y="4287"/>
                    <a:pt x="1702" y="4256"/>
                    <a:pt x="1763" y="4256"/>
                  </a:cubicBezTo>
                  <a:cubicBezTo>
                    <a:pt x="1794" y="4226"/>
                    <a:pt x="1854" y="4226"/>
                    <a:pt x="1885" y="4195"/>
                  </a:cubicBezTo>
                  <a:lnTo>
                    <a:pt x="1976" y="4165"/>
                  </a:lnTo>
                  <a:lnTo>
                    <a:pt x="1976" y="4135"/>
                  </a:lnTo>
                  <a:cubicBezTo>
                    <a:pt x="1946" y="4074"/>
                    <a:pt x="1946" y="4043"/>
                    <a:pt x="1946" y="4013"/>
                  </a:cubicBezTo>
                  <a:lnTo>
                    <a:pt x="1915" y="3891"/>
                  </a:lnTo>
                  <a:cubicBezTo>
                    <a:pt x="1915" y="3861"/>
                    <a:pt x="1915" y="3831"/>
                    <a:pt x="1915" y="3770"/>
                  </a:cubicBezTo>
                  <a:lnTo>
                    <a:pt x="1915" y="3679"/>
                  </a:lnTo>
                  <a:lnTo>
                    <a:pt x="1915" y="3587"/>
                  </a:lnTo>
                  <a:cubicBezTo>
                    <a:pt x="1915" y="3496"/>
                    <a:pt x="1915" y="3435"/>
                    <a:pt x="1915" y="3375"/>
                  </a:cubicBezTo>
                  <a:lnTo>
                    <a:pt x="2006" y="1794"/>
                  </a:lnTo>
                  <a:cubicBezTo>
                    <a:pt x="2006" y="1521"/>
                    <a:pt x="2037" y="1156"/>
                    <a:pt x="2250" y="882"/>
                  </a:cubicBezTo>
                  <a:lnTo>
                    <a:pt x="2250" y="852"/>
                  </a:lnTo>
                  <a:cubicBezTo>
                    <a:pt x="2310" y="791"/>
                    <a:pt x="2341" y="761"/>
                    <a:pt x="2341" y="730"/>
                  </a:cubicBezTo>
                  <a:cubicBezTo>
                    <a:pt x="2341" y="700"/>
                    <a:pt x="2341" y="669"/>
                    <a:pt x="2310" y="609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848066" y="1738380"/>
              <a:ext cx="105641" cy="226267"/>
            </a:xfrm>
            <a:custGeom>
              <a:avLst/>
              <a:gdLst/>
              <a:ahLst/>
              <a:cxnLst/>
              <a:rect l="l" t="t" r="r" b="b"/>
              <a:pathLst>
                <a:path w="2129" h="4560" extrusionOk="0">
                  <a:moveTo>
                    <a:pt x="730" y="1"/>
                  </a:moveTo>
                  <a:cubicBezTo>
                    <a:pt x="548" y="92"/>
                    <a:pt x="366" y="153"/>
                    <a:pt x="214" y="274"/>
                  </a:cubicBezTo>
                  <a:lnTo>
                    <a:pt x="426" y="973"/>
                  </a:lnTo>
                  <a:cubicBezTo>
                    <a:pt x="426" y="1004"/>
                    <a:pt x="426" y="1064"/>
                    <a:pt x="426" y="1125"/>
                  </a:cubicBezTo>
                  <a:cubicBezTo>
                    <a:pt x="426" y="1216"/>
                    <a:pt x="366" y="1277"/>
                    <a:pt x="335" y="1308"/>
                  </a:cubicBezTo>
                  <a:lnTo>
                    <a:pt x="305" y="1338"/>
                  </a:lnTo>
                  <a:cubicBezTo>
                    <a:pt x="122" y="1581"/>
                    <a:pt x="122" y="1855"/>
                    <a:pt x="92" y="2189"/>
                  </a:cubicBezTo>
                  <a:lnTo>
                    <a:pt x="31" y="3770"/>
                  </a:lnTo>
                  <a:cubicBezTo>
                    <a:pt x="1" y="4013"/>
                    <a:pt x="1" y="4317"/>
                    <a:pt x="92" y="4560"/>
                  </a:cubicBezTo>
                  <a:cubicBezTo>
                    <a:pt x="274" y="4530"/>
                    <a:pt x="426" y="4469"/>
                    <a:pt x="609" y="4438"/>
                  </a:cubicBezTo>
                  <a:cubicBezTo>
                    <a:pt x="639" y="4438"/>
                    <a:pt x="669" y="4408"/>
                    <a:pt x="730" y="4408"/>
                  </a:cubicBezTo>
                  <a:cubicBezTo>
                    <a:pt x="852" y="4378"/>
                    <a:pt x="973" y="4347"/>
                    <a:pt x="1095" y="4317"/>
                  </a:cubicBezTo>
                  <a:cubicBezTo>
                    <a:pt x="1156" y="4317"/>
                    <a:pt x="1217" y="4286"/>
                    <a:pt x="1247" y="4286"/>
                  </a:cubicBezTo>
                  <a:cubicBezTo>
                    <a:pt x="1369" y="4256"/>
                    <a:pt x="1460" y="4226"/>
                    <a:pt x="1551" y="4195"/>
                  </a:cubicBezTo>
                  <a:cubicBezTo>
                    <a:pt x="1612" y="4165"/>
                    <a:pt x="1673" y="4165"/>
                    <a:pt x="1733" y="4134"/>
                  </a:cubicBezTo>
                  <a:lnTo>
                    <a:pt x="1977" y="4043"/>
                  </a:lnTo>
                  <a:cubicBezTo>
                    <a:pt x="1977" y="3830"/>
                    <a:pt x="2007" y="3618"/>
                    <a:pt x="2098" y="3435"/>
                  </a:cubicBezTo>
                  <a:lnTo>
                    <a:pt x="2128" y="3405"/>
                  </a:lnTo>
                  <a:lnTo>
                    <a:pt x="2098" y="3405"/>
                  </a:lnTo>
                  <a:cubicBezTo>
                    <a:pt x="1977" y="3344"/>
                    <a:pt x="1885" y="3283"/>
                    <a:pt x="1794" y="3192"/>
                  </a:cubicBezTo>
                  <a:cubicBezTo>
                    <a:pt x="1733" y="3101"/>
                    <a:pt x="1703" y="3010"/>
                    <a:pt x="1673" y="2888"/>
                  </a:cubicBezTo>
                  <a:cubicBezTo>
                    <a:pt x="1551" y="2402"/>
                    <a:pt x="1399" y="1916"/>
                    <a:pt x="1247" y="1429"/>
                  </a:cubicBezTo>
                  <a:cubicBezTo>
                    <a:pt x="1186" y="1277"/>
                    <a:pt x="1125" y="1125"/>
                    <a:pt x="1065" y="943"/>
                  </a:cubicBezTo>
                  <a:cubicBezTo>
                    <a:pt x="943" y="639"/>
                    <a:pt x="852" y="335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891831" y="1493402"/>
              <a:ext cx="263978" cy="407926"/>
            </a:xfrm>
            <a:custGeom>
              <a:avLst/>
              <a:gdLst/>
              <a:ahLst/>
              <a:cxnLst/>
              <a:rect l="l" t="t" r="r" b="b"/>
              <a:pathLst>
                <a:path w="5320" h="8221" extrusionOk="0">
                  <a:moveTo>
                    <a:pt x="2428" y="1"/>
                  </a:moveTo>
                  <a:cubicBezTo>
                    <a:pt x="2308" y="1"/>
                    <a:pt x="2205" y="127"/>
                    <a:pt x="2067" y="287"/>
                  </a:cubicBezTo>
                  <a:cubicBezTo>
                    <a:pt x="1915" y="469"/>
                    <a:pt x="1763" y="652"/>
                    <a:pt x="1550" y="652"/>
                  </a:cubicBezTo>
                  <a:cubicBezTo>
                    <a:pt x="1338" y="652"/>
                    <a:pt x="1246" y="530"/>
                    <a:pt x="1155" y="469"/>
                  </a:cubicBezTo>
                  <a:cubicBezTo>
                    <a:pt x="1074" y="388"/>
                    <a:pt x="1020" y="334"/>
                    <a:pt x="912" y="334"/>
                  </a:cubicBezTo>
                  <a:cubicBezTo>
                    <a:pt x="858" y="334"/>
                    <a:pt x="791" y="348"/>
                    <a:pt x="699" y="378"/>
                  </a:cubicBezTo>
                  <a:cubicBezTo>
                    <a:pt x="517" y="986"/>
                    <a:pt x="578" y="1685"/>
                    <a:pt x="669" y="2354"/>
                  </a:cubicBezTo>
                  <a:cubicBezTo>
                    <a:pt x="730" y="2962"/>
                    <a:pt x="821" y="3600"/>
                    <a:pt x="699" y="4147"/>
                  </a:cubicBezTo>
                  <a:cubicBezTo>
                    <a:pt x="578" y="4603"/>
                    <a:pt x="304" y="4786"/>
                    <a:pt x="0" y="4907"/>
                  </a:cubicBezTo>
                  <a:cubicBezTo>
                    <a:pt x="91" y="5211"/>
                    <a:pt x="213" y="5546"/>
                    <a:pt x="304" y="5849"/>
                  </a:cubicBezTo>
                  <a:cubicBezTo>
                    <a:pt x="365" y="6001"/>
                    <a:pt x="426" y="6184"/>
                    <a:pt x="487" y="6336"/>
                  </a:cubicBezTo>
                  <a:cubicBezTo>
                    <a:pt x="639" y="6822"/>
                    <a:pt x="791" y="7308"/>
                    <a:pt x="943" y="7795"/>
                  </a:cubicBezTo>
                  <a:cubicBezTo>
                    <a:pt x="943" y="7886"/>
                    <a:pt x="973" y="7977"/>
                    <a:pt x="1034" y="8038"/>
                  </a:cubicBezTo>
                  <a:cubicBezTo>
                    <a:pt x="1095" y="8099"/>
                    <a:pt x="1186" y="8160"/>
                    <a:pt x="1277" y="8190"/>
                  </a:cubicBezTo>
                  <a:lnTo>
                    <a:pt x="1307" y="8220"/>
                  </a:lnTo>
                  <a:cubicBezTo>
                    <a:pt x="1338" y="8160"/>
                    <a:pt x="1398" y="8099"/>
                    <a:pt x="1429" y="8038"/>
                  </a:cubicBezTo>
                  <a:cubicBezTo>
                    <a:pt x="1520" y="7947"/>
                    <a:pt x="1611" y="7825"/>
                    <a:pt x="1642" y="7704"/>
                  </a:cubicBezTo>
                  <a:cubicBezTo>
                    <a:pt x="1702" y="7552"/>
                    <a:pt x="1733" y="7400"/>
                    <a:pt x="1733" y="7248"/>
                  </a:cubicBezTo>
                  <a:cubicBezTo>
                    <a:pt x="1733" y="7096"/>
                    <a:pt x="1733" y="6944"/>
                    <a:pt x="1794" y="6792"/>
                  </a:cubicBezTo>
                  <a:lnTo>
                    <a:pt x="1794" y="6761"/>
                  </a:lnTo>
                  <a:lnTo>
                    <a:pt x="1824" y="6731"/>
                  </a:lnTo>
                  <a:cubicBezTo>
                    <a:pt x="1915" y="6701"/>
                    <a:pt x="2006" y="6693"/>
                    <a:pt x="2094" y="6693"/>
                  </a:cubicBezTo>
                  <a:cubicBezTo>
                    <a:pt x="2181" y="6693"/>
                    <a:pt x="2265" y="6701"/>
                    <a:pt x="2341" y="6701"/>
                  </a:cubicBezTo>
                  <a:cubicBezTo>
                    <a:pt x="2402" y="6716"/>
                    <a:pt x="2455" y="6723"/>
                    <a:pt x="2504" y="6723"/>
                  </a:cubicBezTo>
                  <a:cubicBezTo>
                    <a:pt x="2554" y="6723"/>
                    <a:pt x="2599" y="6716"/>
                    <a:pt x="2645" y="6701"/>
                  </a:cubicBezTo>
                  <a:cubicBezTo>
                    <a:pt x="2766" y="6670"/>
                    <a:pt x="2949" y="6579"/>
                    <a:pt x="3101" y="6457"/>
                  </a:cubicBezTo>
                  <a:cubicBezTo>
                    <a:pt x="3192" y="6397"/>
                    <a:pt x="3283" y="6336"/>
                    <a:pt x="3344" y="6305"/>
                  </a:cubicBezTo>
                  <a:cubicBezTo>
                    <a:pt x="3526" y="6214"/>
                    <a:pt x="3678" y="6123"/>
                    <a:pt x="3830" y="6032"/>
                  </a:cubicBezTo>
                  <a:cubicBezTo>
                    <a:pt x="3891" y="5971"/>
                    <a:pt x="3982" y="5941"/>
                    <a:pt x="4043" y="5880"/>
                  </a:cubicBezTo>
                  <a:cubicBezTo>
                    <a:pt x="4134" y="5819"/>
                    <a:pt x="4286" y="5758"/>
                    <a:pt x="4468" y="5698"/>
                  </a:cubicBezTo>
                  <a:cubicBezTo>
                    <a:pt x="4620" y="5637"/>
                    <a:pt x="4833" y="5576"/>
                    <a:pt x="4894" y="5515"/>
                  </a:cubicBezTo>
                  <a:cubicBezTo>
                    <a:pt x="5076" y="5333"/>
                    <a:pt x="5320" y="4573"/>
                    <a:pt x="5320" y="4360"/>
                  </a:cubicBezTo>
                  <a:cubicBezTo>
                    <a:pt x="5289" y="4087"/>
                    <a:pt x="5168" y="3327"/>
                    <a:pt x="4985" y="3175"/>
                  </a:cubicBezTo>
                  <a:cubicBezTo>
                    <a:pt x="4864" y="3083"/>
                    <a:pt x="4651" y="3083"/>
                    <a:pt x="4438" y="3053"/>
                  </a:cubicBezTo>
                  <a:cubicBezTo>
                    <a:pt x="4225" y="3053"/>
                    <a:pt x="3982" y="3023"/>
                    <a:pt x="3769" y="2901"/>
                  </a:cubicBezTo>
                  <a:lnTo>
                    <a:pt x="3739" y="2901"/>
                  </a:lnTo>
                  <a:lnTo>
                    <a:pt x="3739" y="2871"/>
                  </a:lnTo>
                  <a:cubicBezTo>
                    <a:pt x="3648" y="2658"/>
                    <a:pt x="3557" y="2445"/>
                    <a:pt x="3465" y="2263"/>
                  </a:cubicBezTo>
                  <a:cubicBezTo>
                    <a:pt x="3374" y="2020"/>
                    <a:pt x="3253" y="1746"/>
                    <a:pt x="3161" y="1503"/>
                  </a:cubicBezTo>
                  <a:cubicBezTo>
                    <a:pt x="3131" y="1442"/>
                    <a:pt x="3101" y="1290"/>
                    <a:pt x="3070" y="1169"/>
                  </a:cubicBezTo>
                  <a:cubicBezTo>
                    <a:pt x="2949" y="773"/>
                    <a:pt x="2797" y="135"/>
                    <a:pt x="2554" y="44"/>
                  </a:cubicBezTo>
                  <a:cubicBezTo>
                    <a:pt x="2509" y="14"/>
                    <a:pt x="2468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893368" y="2228583"/>
              <a:ext cx="206667" cy="369570"/>
            </a:xfrm>
            <a:custGeom>
              <a:avLst/>
              <a:gdLst/>
              <a:ahLst/>
              <a:cxnLst/>
              <a:rect l="l" t="t" r="r" b="b"/>
              <a:pathLst>
                <a:path w="4165" h="7448" extrusionOk="0">
                  <a:moveTo>
                    <a:pt x="2614" y="0"/>
                  </a:moveTo>
                  <a:cubicBezTo>
                    <a:pt x="2371" y="31"/>
                    <a:pt x="2098" y="31"/>
                    <a:pt x="1824" y="31"/>
                  </a:cubicBezTo>
                  <a:lnTo>
                    <a:pt x="1672" y="31"/>
                  </a:lnTo>
                  <a:cubicBezTo>
                    <a:pt x="1459" y="31"/>
                    <a:pt x="1247" y="31"/>
                    <a:pt x="1034" y="61"/>
                  </a:cubicBezTo>
                  <a:cubicBezTo>
                    <a:pt x="832" y="262"/>
                    <a:pt x="589" y="380"/>
                    <a:pt x="304" y="380"/>
                  </a:cubicBezTo>
                  <a:cubicBezTo>
                    <a:pt x="245" y="380"/>
                    <a:pt x="184" y="375"/>
                    <a:pt x="122" y="365"/>
                  </a:cubicBezTo>
                  <a:cubicBezTo>
                    <a:pt x="91" y="335"/>
                    <a:pt x="31" y="335"/>
                    <a:pt x="0" y="335"/>
                  </a:cubicBezTo>
                  <a:cubicBezTo>
                    <a:pt x="0" y="638"/>
                    <a:pt x="31" y="973"/>
                    <a:pt x="31" y="1277"/>
                  </a:cubicBezTo>
                  <a:cubicBezTo>
                    <a:pt x="31" y="1520"/>
                    <a:pt x="61" y="1733"/>
                    <a:pt x="61" y="1946"/>
                  </a:cubicBezTo>
                  <a:cubicBezTo>
                    <a:pt x="91" y="2310"/>
                    <a:pt x="122" y="2675"/>
                    <a:pt x="122" y="3040"/>
                  </a:cubicBezTo>
                  <a:cubicBezTo>
                    <a:pt x="152" y="3222"/>
                    <a:pt x="152" y="3435"/>
                    <a:pt x="152" y="3617"/>
                  </a:cubicBezTo>
                  <a:cubicBezTo>
                    <a:pt x="183" y="4012"/>
                    <a:pt x="243" y="4408"/>
                    <a:pt x="274" y="4833"/>
                  </a:cubicBezTo>
                  <a:cubicBezTo>
                    <a:pt x="274" y="4985"/>
                    <a:pt x="274" y="5137"/>
                    <a:pt x="304" y="5289"/>
                  </a:cubicBezTo>
                  <a:cubicBezTo>
                    <a:pt x="365" y="5836"/>
                    <a:pt x="426" y="6383"/>
                    <a:pt x="487" y="6930"/>
                  </a:cubicBezTo>
                  <a:cubicBezTo>
                    <a:pt x="487" y="6991"/>
                    <a:pt x="487" y="7052"/>
                    <a:pt x="487" y="7113"/>
                  </a:cubicBezTo>
                  <a:lnTo>
                    <a:pt x="487" y="7174"/>
                  </a:lnTo>
                  <a:cubicBezTo>
                    <a:pt x="487" y="7204"/>
                    <a:pt x="487" y="7234"/>
                    <a:pt x="487" y="7265"/>
                  </a:cubicBezTo>
                  <a:lnTo>
                    <a:pt x="487" y="7295"/>
                  </a:lnTo>
                  <a:lnTo>
                    <a:pt x="547" y="7356"/>
                  </a:lnTo>
                  <a:lnTo>
                    <a:pt x="608" y="7386"/>
                  </a:lnTo>
                  <a:lnTo>
                    <a:pt x="669" y="7417"/>
                  </a:lnTo>
                  <a:lnTo>
                    <a:pt x="730" y="7417"/>
                  </a:lnTo>
                  <a:lnTo>
                    <a:pt x="791" y="7447"/>
                  </a:lnTo>
                  <a:lnTo>
                    <a:pt x="821" y="7447"/>
                  </a:lnTo>
                  <a:cubicBezTo>
                    <a:pt x="882" y="7447"/>
                    <a:pt x="912" y="7417"/>
                    <a:pt x="943" y="7417"/>
                  </a:cubicBezTo>
                  <a:lnTo>
                    <a:pt x="1003" y="7356"/>
                  </a:lnTo>
                  <a:cubicBezTo>
                    <a:pt x="1034" y="7326"/>
                    <a:pt x="1064" y="7295"/>
                    <a:pt x="1125" y="7295"/>
                  </a:cubicBezTo>
                  <a:cubicBezTo>
                    <a:pt x="1171" y="7280"/>
                    <a:pt x="1209" y="7272"/>
                    <a:pt x="1243" y="7272"/>
                  </a:cubicBezTo>
                  <a:cubicBezTo>
                    <a:pt x="1277" y="7272"/>
                    <a:pt x="1307" y="7280"/>
                    <a:pt x="1338" y="7295"/>
                  </a:cubicBezTo>
                  <a:lnTo>
                    <a:pt x="1459" y="7295"/>
                  </a:lnTo>
                  <a:cubicBezTo>
                    <a:pt x="1581" y="7265"/>
                    <a:pt x="1642" y="7174"/>
                    <a:pt x="1733" y="7052"/>
                  </a:cubicBezTo>
                  <a:cubicBezTo>
                    <a:pt x="1763" y="6991"/>
                    <a:pt x="1794" y="6930"/>
                    <a:pt x="1854" y="6870"/>
                  </a:cubicBezTo>
                  <a:cubicBezTo>
                    <a:pt x="2037" y="6718"/>
                    <a:pt x="2250" y="6657"/>
                    <a:pt x="2493" y="6626"/>
                  </a:cubicBezTo>
                  <a:cubicBezTo>
                    <a:pt x="2614" y="6596"/>
                    <a:pt x="2766" y="6596"/>
                    <a:pt x="2888" y="6535"/>
                  </a:cubicBezTo>
                  <a:cubicBezTo>
                    <a:pt x="3222" y="6383"/>
                    <a:pt x="3405" y="6019"/>
                    <a:pt x="3526" y="5745"/>
                  </a:cubicBezTo>
                  <a:cubicBezTo>
                    <a:pt x="3587" y="5593"/>
                    <a:pt x="3678" y="5411"/>
                    <a:pt x="3861" y="5319"/>
                  </a:cubicBezTo>
                  <a:cubicBezTo>
                    <a:pt x="3891" y="5319"/>
                    <a:pt x="3952" y="5289"/>
                    <a:pt x="3982" y="5289"/>
                  </a:cubicBezTo>
                  <a:cubicBezTo>
                    <a:pt x="4043" y="5289"/>
                    <a:pt x="4104" y="5259"/>
                    <a:pt x="4134" y="5228"/>
                  </a:cubicBezTo>
                  <a:cubicBezTo>
                    <a:pt x="4165" y="5198"/>
                    <a:pt x="4165" y="5107"/>
                    <a:pt x="4165" y="5015"/>
                  </a:cubicBezTo>
                  <a:lnTo>
                    <a:pt x="4104" y="4620"/>
                  </a:lnTo>
                  <a:lnTo>
                    <a:pt x="3952" y="3648"/>
                  </a:lnTo>
                  <a:lnTo>
                    <a:pt x="3435" y="91"/>
                  </a:lnTo>
                  <a:lnTo>
                    <a:pt x="3435" y="31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632414" y="2183329"/>
              <a:ext cx="277574" cy="485681"/>
            </a:xfrm>
            <a:custGeom>
              <a:avLst/>
              <a:gdLst/>
              <a:ahLst/>
              <a:cxnLst/>
              <a:rect l="l" t="t" r="r" b="b"/>
              <a:pathLst>
                <a:path w="5594" h="9788" extrusionOk="0">
                  <a:moveTo>
                    <a:pt x="822" y="0"/>
                  </a:moveTo>
                  <a:cubicBezTo>
                    <a:pt x="852" y="31"/>
                    <a:pt x="852" y="92"/>
                    <a:pt x="882" y="122"/>
                  </a:cubicBezTo>
                  <a:lnTo>
                    <a:pt x="913" y="183"/>
                  </a:lnTo>
                  <a:cubicBezTo>
                    <a:pt x="943" y="243"/>
                    <a:pt x="974" y="304"/>
                    <a:pt x="1004" y="365"/>
                  </a:cubicBezTo>
                  <a:cubicBezTo>
                    <a:pt x="1034" y="426"/>
                    <a:pt x="1095" y="456"/>
                    <a:pt x="1125" y="517"/>
                  </a:cubicBezTo>
                  <a:cubicBezTo>
                    <a:pt x="1186" y="578"/>
                    <a:pt x="1247" y="639"/>
                    <a:pt x="1277" y="699"/>
                  </a:cubicBezTo>
                  <a:cubicBezTo>
                    <a:pt x="1399" y="851"/>
                    <a:pt x="1429" y="1064"/>
                    <a:pt x="1399" y="1277"/>
                  </a:cubicBezTo>
                  <a:cubicBezTo>
                    <a:pt x="1399" y="1338"/>
                    <a:pt x="1369" y="1399"/>
                    <a:pt x="1369" y="1459"/>
                  </a:cubicBezTo>
                  <a:cubicBezTo>
                    <a:pt x="1247" y="1733"/>
                    <a:pt x="1004" y="1915"/>
                    <a:pt x="730" y="1946"/>
                  </a:cubicBezTo>
                  <a:lnTo>
                    <a:pt x="639" y="1946"/>
                  </a:lnTo>
                  <a:cubicBezTo>
                    <a:pt x="578" y="1976"/>
                    <a:pt x="518" y="1976"/>
                    <a:pt x="457" y="1976"/>
                  </a:cubicBezTo>
                  <a:cubicBezTo>
                    <a:pt x="396" y="2006"/>
                    <a:pt x="305" y="2067"/>
                    <a:pt x="335" y="2128"/>
                  </a:cubicBezTo>
                  <a:cubicBezTo>
                    <a:pt x="335" y="2189"/>
                    <a:pt x="366" y="2219"/>
                    <a:pt x="396" y="2280"/>
                  </a:cubicBezTo>
                  <a:cubicBezTo>
                    <a:pt x="457" y="2341"/>
                    <a:pt x="548" y="2432"/>
                    <a:pt x="518" y="2523"/>
                  </a:cubicBezTo>
                  <a:cubicBezTo>
                    <a:pt x="487" y="2645"/>
                    <a:pt x="366" y="2706"/>
                    <a:pt x="274" y="2736"/>
                  </a:cubicBezTo>
                  <a:cubicBezTo>
                    <a:pt x="214" y="2736"/>
                    <a:pt x="183" y="2766"/>
                    <a:pt x="153" y="2797"/>
                  </a:cubicBezTo>
                  <a:cubicBezTo>
                    <a:pt x="62" y="2858"/>
                    <a:pt x="62" y="3009"/>
                    <a:pt x="92" y="3101"/>
                  </a:cubicBezTo>
                  <a:lnTo>
                    <a:pt x="122" y="3192"/>
                  </a:lnTo>
                  <a:cubicBezTo>
                    <a:pt x="183" y="3313"/>
                    <a:pt x="214" y="3435"/>
                    <a:pt x="183" y="3557"/>
                  </a:cubicBezTo>
                  <a:cubicBezTo>
                    <a:pt x="183" y="3648"/>
                    <a:pt x="153" y="3709"/>
                    <a:pt x="153" y="3769"/>
                  </a:cubicBezTo>
                  <a:lnTo>
                    <a:pt x="122" y="3800"/>
                  </a:lnTo>
                  <a:cubicBezTo>
                    <a:pt x="122" y="3830"/>
                    <a:pt x="92" y="3891"/>
                    <a:pt x="31" y="3921"/>
                  </a:cubicBezTo>
                  <a:lnTo>
                    <a:pt x="1" y="3952"/>
                  </a:lnTo>
                  <a:lnTo>
                    <a:pt x="1" y="3982"/>
                  </a:lnTo>
                  <a:cubicBezTo>
                    <a:pt x="31" y="4043"/>
                    <a:pt x="62" y="4104"/>
                    <a:pt x="92" y="4165"/>
                  </a:cubicBezTo>
                  <a:cubicBezTo>
                    <a:pt x="92" y="4195"/>
                    <a:pt x="122" y="4225"/>
                    <a:pt x="122" y="4286"/>
                  </a:cubicBezTo>
                  <a:cubicBezTo>
                    <a:pt x="153" y="4347"/>
                    <a:pt x="153" y="4377"/>
                    <a:pt x="183" y="4438"/>
                  </a:cubicBezTo>
                  <a:cubicBezTo>
                    <a:pt x="183" y="4468"/>
                    <a:pt x="214" y="4529"/>
                    <a:pt x="274" y="4560"/>
                  </a:cubicBezTo>
                  <a:cubicBezTo>
                    <a:pt x="305" y="4620"/>
                    <a:pt x="366" y="4681"/>
                    <a:pt x="396" y="4742"/>
                  </a:cubicBezTo>
                  <a:cubicBezTo>
                    <a:pt x="426" y="4833"/>
                    <a:pt x="426" y="4924"/>
                    <a:pt x="426" y="5016"/>
                  </a:cubicBezTo>
                  <a:cubicBezTo>
                    <a:pt x="426" y="5076"/>
                    <a:pt x="426" y="5107"/>
                    <a:pt x="426" y="5168"/>
                  </a:cubicBezTo>
                  <a:cubicBezTo>
                    <a:pt x="457" y="5320"/>
                    <a:pt x="609" y="5441"/>
                    <a:pt x="761" y="5563"/>
                  </a:cubicBezTo>
                  <a:cubicBezTo>
                    <a:pt x="852" y="5654"/>
                    <a:pt x="943" y="5745"/>
                    <a:pt x="1034" y="5836"/>
                  </a:cubicBezTo>
                  <a:cubicBezTo>
                    <a:pt x="1065" y="5897"/>
                    <a:pt x="1095" y="5958"/>
                    <a:pt x="1125" y="6049"/>
                  </a:cubicBezTo>
                  <a:cubicBezTo>
                    <a:pt x="1186" y="6140"/>
                    <a:pt x="1217" y="6231"/>
                    <a:pt x="1308" y="6292"/>
                  </a:cubicBezTo>
                  <a:cubicBezTo>
                    <a:pt x="1338" y="6323"/>
                    <a:pt x="1369" y="6353"/>
                    <a:pt x="1429" y="6353"/>
                  </a:cubicBezTo>
                  <a:cubicBezTo>
                    <a:pt x="1490" y="6383"/>
                    <a:pt x="1521" y="6414"/>
                    <a:pt x="1581" y="6444"/>
                  </a:cubicBezTo>
                  <a:cubicBezTo>
                    <a:pt x="1794" y="6627"/>
                    <a:pt x="1825" y="6961"/>
                    <a:pt x="1825" y="7265"/>
                  </a:cubicBezTo>
                  <a:lnTo>
                    <a:pt x="1855" y="7265"/>
                  </a:lnTo>
                  <a:lnTo>
                    <a:pt x="1855" y="7326"/>
                  </a:lnTo>
                  <a:cubicBezTo>
                    <a:pt x="1885" y="7386"/>
                    <a:pt x="1855" y="7447"/>
                    <a:pt x="1825" y="7478"/>
                  </a:cubicBezTo>
                  <a:cubicBezTo>
                    <a:pt x="1825" y="7569"/>
                    <a:pt x="1764" y="7660"/>
                    <a:pt x="1733" y="7751"/>
                  </a:cubicBezTo>
                  <a:cubicBezTo>
                    <a:pt x="1703" y="7782"/>
                    <a:pt x="1703" y="7842"/>
                    <a:pt x="1673" y="7873"/>
                  </a:cubicBezTo>
                  <a:cubicBezTo>
                    <a:pt x="1642" y="8086"/>
                    <a:pt x="1855" y="8298"/>
                    <a:pt x="2068" y="8389"/>
                  </a:cubicBezTo>
                  <a:cubicBezTo>
                    <a:pt x="2129" y="8389"/>
                    <a:pt x="2189" y="8420"/>
                    <a:pt x="2220" y="8450"/>
                  </a:cubicBezTo>
                  <a:cubicBezTo>
                    <a:pt x="2433" y="8511"/>
                    <a:pt x="2676" y="8602"/>
                    <a:pt x="2797" y="8815"/>
                  </a:cubicBezTo>
                  <a:cubicBezTo>
                    <a:pt x="2828" y="8845"/>
                    <a:pt x="2828" y="8876"/>
                    <a:pt x="2858" y="8906"/>
                  </a:cubicBezTo>
                  <a:cubicBezTo>
                    <a:pt x="2888" y="9028"/>
                    <a:pt x="2919" y="9180"/>
                    <a:pt x="2919" y="9301"/>
                  </a:cubicBezTo>
                  <a:lnTo>
                    <a:pt x="2949" y="9393"/>
                  </a:lnTo>
                  <a:lnTo>
                    <a:pt x="2949" y="9453"/>
                  </a:lnTo>
                  <a:lnTo>
                    <a:pt x="2949" y="9514"/>
                  </a:lnTo>
                  <a:lnTo>
                    <a:pt x="2980" y="9575"/>
                  </a:lnTo>
                  <a:lnTo>
                    <a:pt x="2980" y="9636"/>
                  </a:lnTo>
                  <a:lnTo>
                    <a:pt x="3010" y="9697"/>
                  </a:lnTo>
                  <a:lnTo>
                    <a:pt x="3040" y="9727"/>
                  </a:lnTo>
                  <a:lnTo>
                    <a:pt x="3071" y="9788"/>
                  </a:lnTo>
                  <a:cubicBezTo>
                    <a:pt x="3132" y="9757"/>
                    <a:pt x="3192" y="9727"/>
                    <a:pt x="3223" y="9727"/>
                  </a:cubicBezTo>
                  <a:lnTo>
                    <a:pt x="3314" y="9666"/>
                  </a:lnTo>
                  <a:cubicBezTo>
                    <a:pt x="3436" y="9636"/>
                    <a:pt x="3527" y="9636"/>
                    <a:pt x="3618" y="9636"/>
                  </a:cubicBezTo>
                  <a:lnTo>
                    <a:pt x="4165" y="9636"/>
                  </a:lnTo>
                  <a:cubicBezTo>
                    <a:pt x="4256" y="9636"/>
                    <a:pt x="4469" y="9605"/>
                    <a:pt x="4560" y="9453"/>
                  </a:cubicBezTo>
                  <a:cubicBezTo>
                    <a:pt x="4621" y="9362"/>
                    <a:pt x="4621" y="9271"/>
                    <a:pt x="4651" y="9180"/>
                  </a:cubicBezTo>
                  <a:cubicBezTo>
                    <a:pt x="4682" y="9028"/>
                    <a:pt x="4712" y="8876"/>
                    <a:pt x="4864" y="8785"/>
                  </a:cubicBezTo>
                  <a:cubicBezTo>
                    <a:pt x="4925" y="8724"/>
                    <a:pt x="4986" y="8724"/>
                    <a:pt x="5077" y="8693"/>
                  </a:cubicBezTo>
                  <a:cubicBezTo>
                    <a:pt x="5168" y="8693"/>
                    <a:pt x="5229" y="8663"/>
                    <a:pt x="5290" y="8602"/>
                  </a:cubicBezTo>
                  <a:cubicBezTo>
                    <a:pt x="5290" y="8602"/>
                    <a:pt x="5320" y="8572"/>
                    <a:pt x="5320" y="8511"/>
                  </a:cubicBezTo>
                  <a:cubicBezTo>
                    <a:pt x="5320" y="8481"/>
                    <a:pt x="5350" y="8420"/>
                    <a:pt x="5381" y="8359"/>
                  </a:cubicBezTo>
                  <a:lnTo>
                    <a:pt x="5472" y="8298"/>
                  </a:lnTo>
                  <a:lnTo>
                    <a:pt x="5533" y="8298"/>
                  </a:lnTo>
                  <a:lnTo>
                    <a:pt x="5563" y="8207"/>
                  </a:lnTo>
                  <a:cubicBezTo>
                    <a:pt x="5594" y="8177"/>
                    <a:pt x="5594" y="8116"/>
                    <a:pt x="5594" y="8086"/>
                  </a:cubicBezTo>
                  <a:lnTo>
                    <a:pt x="5594" y="8025"/>
                  </a:lnTo>
                  <a:cubicBezTo>
                    <a:pt x="5594" y="7994"/>
                    <a:pt x="5594" y="7934"/>
                    <a:pt x="5594" y="7873"/>
                  </a:cubicBezTo>
                  <a:cubicBezTo>
                    <a:pt x="5533" y="7326"/>
                    <a:pt x="5472" y="6779"/>
                    <a:pt x="5411" y="6231"/>
                  </a:cubicBezTo>
                  <a:cubicBezTo>
                    <a:pt x="5411" y="6019"/>
                    <a:pt x="5381" y="5806"/>
                    <a:pt x="5381" y="5593"/>
                  </a:cubicBezTo>
                  <a:cubicBezTo>
                    <a:pt x="5350" y="5259"/>
                    <a:pt x="5290" y="4894"/>
                    <a:pt x="5290" y="4560"/>
                  </a:cubicBezTo>
                  <a:cubicBezTo>
                    <a:pt x="5259" y="4286"/>
                    <a:pt x="5259" y="4043"/>
                    <a:pt x="5229" y="3769"/>
                  </a:cubicBezTo>
                  <a:cubicBezTo>
                    <a:pt x="5199" y="3465"/>
                    <a:pt x="5199" y="3161"/>
                    <a:pt x="5168" y="2888"/>
                  </a:cubicBezTo>
                  <a:cubicBezTo>
                    <a:pt x="5168" y="2584"/>
                    <a:pt x="5138" y="2310"/>
                    <a:pt x="5138" y="2037"/>
                  </a:cubicBezTo>
                  <a:cubicBezTo>
                    <a:pt x="5138" y="1763"/>
                    <a:pt x="5107" y="1490"/>
                    <a:pt x="5107" y="1216"/>
                  </a:cubicBezTo>
                  <a:cubicBezTo>
                    <a:pt x="4651" y="1034"/>
                    <a:pt x="4378" y="639"/>
                    <a:pt x="42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1765198" y="2145617"/>
              <a:ext cx="571672" cy="296281"/>
            </a:xfrm>
            <a:custGeom>
              <a:avLst/>
              <a:gdLst/>
              <a:ahLst/>
              <a:cxnLst/>
              <a:rect l="l" t="t" r="r" b="b"/>
              <a:pathLst>
                <a:path w="11521" h="5971" extrusionOk="0">
                  <a:moveTo>
                    <a:pt x="183" y="0"/>
                  </a:moveTo>
                  <a:cubicBezTo>
                    <a:pt x="122" y="608"/>
                    <a:pt x="92" y="1216"/>
                    <a:pt x="61" y="1855"/>
                  </a:cubicBezTo>
                  <a:cubicBezTo>
                    <a:pt x="61" y="2067"/>
                    <a:pt x="61" y="2280"/>
                    <a:pt x="31" y="2493"/>
                  </a:cubicBezTo>
                  <a:lnTo>
                    <a:pt x="0" y="3374"/>
                  </a:lnTo>
                  <a:lnTo>
                    <a:pt x="61" y="3374"/>
                  </a:lnTo>
                  <a:cubicBezTo>
                    <a:pt x="243" y="3374"/>
                    <a:pt x="395" y="3405"/>
                    <a:pt x="547" y="3466"/>
                  </a:cubicBezTo>
                  <a:cubicBezTo>
                    <a:pt x="608" y="3466"/>
                    <a:pt x="639" y="3496"/>
                    <a:pt x="699" y="3496"/>
                  </a:cubicBezTo>
                  <a:cubicBezTo>
                    <a:pt x="882" y="3526"/>
                    <a:pt x="1064" y="3557"/>
                    <a:pt x="1277" y="3557"/>
                  </a:cubicBezTo>
                  <a:lnTo>
                    <a:pt x="1338" y="3587"/>
                  </a:lnTo>
                  <a:cubicBezTo>
                    <a:pt x="1733" y="3618"/>
                    <a:pt x="2158" y="3648"/>
                    <a:pt x="2554" y="3739"/>
                  </a:cubicBezTo>
                  <a:lnTo>
                    <a:pt x="2614" y="3739"/>
                  </a:lnTo>
                  <a:lnTo>
                    <a:pt x="2614" y="3800"/>
                  </a:lnTo>
                  <a:cubicBezTo>
                    <a:pt x="2645" y="4073"/>
                    <a:pt x="2645" y="4377"/>
                    <a:pt x="2675" y="4681"/>
                  </a:cubicBezTo>
                  <a:cubicBezTo>
                    <a:pt x="2675" y="4985"/>
                    <a:pt x="2706" y="5259"/>
                    <a:pt x="2706" y="5532"/>
                  </a:cubicBezTo>
                  <a:lnTo>
                    <a:pt x="2797" y="5532"/>
                  </a:lnTo>
                  <a:cubicBezTo>
                    <a:pt x="2888" y="5532"/>
                    <a:pt x="3009" y="5532"/>
                    <a:pt x="3131" y="5563"/>
                  </a:cubicBezTo>
                  <a:lnTo>
                    <a:pt x="3192" y="5563"/>
                  </a:lnTo>
                  <a:cubicBezTo>
                    <a:pt x="3313" y="5563"/>
                    <a:pt x="3405" y="5593"/>
                    <a:pt x="3526" y="5624"/>
                  </a:cubicBezTo>
                  <a:cubicBezTo>
                    <a:pt x="3861" y="5684"/>
                    <a:pt x="4195" y="5684"/>
                    <a:pt x="4529" y="5684"/>
                  </a:cubicBezTo>
                  <a:lnTo>
                    <a:pt x="4712" y="5684"/>
                  </a:lnTo>
                  <a:cubicBezTo>
                    <a:pt x="4803" y="5684"/>
                    <a:pt x="4924" y="5684"/>
                    <a:pt x="5016" y="5715"/>
                  </a:cubicBezTo>
                  <a:cubicBezTo>
                    <a:pt x="5380" y="5715"/>
                    <a:pt x="5745" y="5776"/>
                    <a:pt x="6110" y="5836"/>
                  </a:cubicBezTo>
                  <a:cubicBezTo>
                    <a:pt x="6414" y="5867"/>
                    <a:pt x="6718" y="5928"/>
                    <a:pt x="7022" y="5958"/>
                  </a:cubicBezTo>
                  <a:cubicBezTo>
                    <a:pt x="7155" y="5967"/>
                    <a:pt x="7289" y="5971"/>
                    <a:pt x="7422" y="5971"/>
                  </a:cubicBezTo>
                  <a:cubicBezTo>
                    <a:pt x="7742" y="5971"/>
                    <a:pt x="8058" y="5949"/>
                    <a:pt x="8359" y="5928"/>
                  </a:cubicBezTo>
                  <a:lnTo>
                    <a:pt x="9818" y="5928"/>
                  </a:lnTo>
                  <a:cubicBezTo>
                    <a:pt x="10001" y="5928"/>
                    <a:pt x="10186" y="5931"/>
                    <a:pt x="10373" y="5931"/>
                  </a:cubicBezTo>
                  <a:cubicBezTo>
                    <a:pt x="10747" y="5931"/>
                    <a:pt x="11125" y="5917"/>
                    <a:pt x="11490" y="5836"/>
                  </a:cubicBezTo>
                  <a:cubicBezTo>
                    <a:pt x="11490" y="5806"/>
                    <a:pt x="11520" y="5776"/>
                    <a:pt x="11520" y="5715"/>
                  </a:cubicBezTo>
                  <a:cubicBezTo>
                    <a:pt x="11520" y="5654"/>
                    <a:pt x="11520" y="5624"/>
                    <a:pt x="11520" y="5593"/>
                  </a:cubicBezTo>
                  <a:lnTo>
                    <a:pt x="11520" y="5563"/>
                  </a:lnTo>
                  <a:lnTo>
                    <a:pt x="11490" y="5532"/>
                  </a:lnTo>
                  <a:lnTo>
                    <a:pt x="11460" y="5502"/>
                  </a:lnTo>
                  <a:lnTo>
                    <a:pt x="11399" y="5472"/>
                  </a:lnTo>
                  <a:cubicBezTo>
                    <a:pt x="11338" y="5411"/>
                    <a:pt x="11308" y="5350"/>
                    <a:pt x="11308" y="5320"/>
                  </a:cubicBezTo>
                  <a:lnTo>
                    <a:pt x="11186" y="5046"/>
                  </a:lnTo>
                  <a:cubicBezTo>
                    <a:pt x="11186" y="5016"/>
                    <a:pt x="11156" y="4985"/>
                    <a:pt x="11156" y="4955"/>
                  </a:cubicBezTo>
                  <a:lnTo>
                    <a:pt x="11156" y="4925"/>
                  </a:lnTo>
                  <a:lnTo>
                    <a:pt x="11125" y="4864"/>
                  </a:lnTo>
                  <a:lnTo>
                    <a:pt x="11095" y="4864"/>
                  </a:lnTo>
                  <a:lnTo>
                    <a:pt x="11125" y="4773"/>
                  </a:lnTo>
                  <a:cubicBezTo>
                    <a:pt x="11125" y="4590"/>
                    <a:pt x="11095" y="4438"/>
                    <a:pt x="11034" y="4286"/>
                  </a:cubicBezTo>
                  <a:lnTo>
                    <a:pt x="11004" y="4225"/>
                  </a:lnTo>
                  <a:cubicBezTo>
                    <a:pt x="10973" y="4134"/>
                    <a:pt x="10943" y="4073"/>
                    <a:pt x="10912" y="4013"/>
                  </a:cubicBezTo>
                  <a:cubicBezTo>
                    <a:pt x="10882" y="3891"/>
                    <a:pt x="10882" y="3769"/>
                    <a:pt x="10912" y="3678"/>
                  </a:cubicBezTo>
                  <a:cubicBezTo>
                    <a:pt x="10912" y="3618"/>
                    <a:pt x="10912" y="3587"/>
                    <a:pt x="10912" y="3526"/>
                  </a:cubicBezTo>
                  <a:cubicBezTo>
                    <a:pt x="10912" y="3314"/>
                    <a:pt x="10852" y="3070"/>
                    <a:pt x="10791" y="2888"/>
                  </a:cubicBezTo>
                  <a:cubicBezTo>
                    <a:pt x="10608" y="2341"/>
                    <a:pt x="10396" y="1824"/>
                    <a:pt x="10122" y="1338"/>
                  </a:cubicBezTo>
                  <a:cubicBezTo>
                    <a:pt x="10092" y="1277"/>
                    <a:pt x="10061" y="1216"/>
                    <a:pt x="10031" y="1125"/>
                  </a:cubicBezTo>
                  <a:lnTo>
                    <a:pt x="9909" y="1064"/>
                  </a:lnTo>
                  <a:cubicBezTo>
                    <a:pt x="9788" y="1003"/>
                    <a:pt x="9697" y="943"/>
                    <a:pt x="9575" y="882"/>
                  </a:cubicBezTo>
                  <a:cubicBezTo>
                    <a:pt x="9514" y="882"/>
                    <a:pt x="9453" y="852"/>
                    <a:pt x="9362" y="852"/>
                  </a:cubicBezTo>
                  <a:cubicBezTo>
                    <a:pt x="9241" y="791"/>
                    <a:pt x="9089" y="760"/>
                    <a:pt x="8967" y="669"/>
                  </a:cubicBezTo>
                  <a:lnTo>
                    <a:pt x="8845" y="578"/>
                  </a:lnTo>
                  <a:cubicBezTo>
                    <a:pt x="8815" y="548"/>
                    <a:pt x="8785" y="517"/>
                    <a:pt x="8724" y="487"/>
                  </a:cubicBezTo>
                  <a:cubicBezTo>
                    <a:pt x="8693" y="472"/>
                    <a:pt x="8663" y="464"/>
                    <a:pt x="8633" y="464"/>
                  </a:cubicBezTo>
                  <a:cubicBezTo>
                    <a:pt x="8602" y="464"/>
                    <a:pt x="8572" y="472"/>
                    <a:pt x="8542" y="487"/>
                  </a:cubicBezTo>
                  <a:lnTo>
                    <a:pt x="8511" y="548"/>
                  </a:lnTo>
                  <a:lnTo>
                    <a:pt x="8511" y="578"/>
                  </a:lnTo>
                  <a:cubicBezTo>
                    <a:pt x="8450" y="669"/>
                    <a:pt x="8390" y="730"/>
                    <a:pt x="8268" y="760"/>
                  </a:cubicBezTo>
                  <a:cubicBezTo>
                    <a:pt x="8238" y="768"/>
                    <a:pt x="8205" y="772"/>
                    <a:pt x="8172" y="772"/>
                  </a:cubicBezTo>
                  <a:cubicBezTo>
                    <a:pt x="8074" y="772"/>
                    <a:pt x="7972" y="738"/>
                    <a:pt x="7903" y="669"/>
                  </a:cubicBezTo>
                  <a:cubicBezTo>
                    <a:pt x="7721" y="578"/>
                    <a:pt x="7660" y="396"/>
                    <a:pt x="7569" y="244"/>
                  </a:cubicBezTo>
                  <a:cubicBezTo>
                    <a:pt x="7128" y="198"/>
                    <a:pt x="6672" y="183"/>
                    <a:pt x="6212" y="183"/>
                  </a:cubicBezTo>
                  <a:cubicBezTo>
                    <a:pt x="5753" y="183"/>
                    <a:pt x="5289" y="198"/>
                    <a:pt x="4833" y="213"/>
                  </a:cubicBezTo>
                  <a:cubicBezTo>
                    <a:pt x="4438" y="213"/>
                    <a:pt x="3982" y="244"/>
                    <a:pt x="3557" y="244"/>
                  </a:cubicBezTo>
                  <a:cubicBezTo>
                    <a:pt x="2462" y="244"/>
                    <a:pt x="1338" y="183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1790851" y="1640329"/>
              <a:ext cx="470596" cy="242890"/>
            </a:xfrm>
            <a:custGeom>
              <a:avLst/>
              <a:gdLst/>
              <a:ahLst/>
              <a:cxnLst/>
              <a:rect l="l" t="t" r="r" b="b"/>
              <a:pathLst>
                <a:path w="9484" h="4895" extrusionOk="0">
                  <a:moveTo>
                    <a:pt x="182" y="1"/>
                  </a:moveTo>
                  <a:lnTo>
                    <a:pt x="0" y="4651"/>
                  </a:lnTo>
                  <a:lnTo>
                    <a:pt x="9453" y="4895"/>
                  </a:lnTo>
                  <a:lnTo>
                    <a:pt x="9484" y="4895"/>
                  </a:lnTo>
                  <a:cubicBezTo>
                    <a:pt x="9392" y="4743"/>
                    <a:pt x="9271" y="4439"/>
                    <a:pt x="9240" y="3922"/>
                  </a:cubicBezTo>
                  <a:cubicBezTo>
                    <a:pt x="9240" y="3557"/>
                    <a:pt x="9240" y="3466"/>
                    <a:pt x="9271" y="3405"/>
                  </a:cubicBezTo>
                  <a:cubicBezTo>
                    <a:pt x="9301" y="3314"/>
                    <a:pt x="9301" y="3253"/>
                    <a:pt x="9210" y="2645"/>
                  </a:cubicBezTo>
                  <a:lnTo>
                    <a:pt x="9028" y="1551"/>
                  </a:lnTo>
                  <a:lnTo>
                    <a:pt x="8541" y="518"/>
                  </a:lnTo>
                  <a:lnTo>
                    <a:pt x="8693" y="244"/>
                  </a:lnTo>
                  <a:cubicBezTo>
                    <a:pt x="7569" y="244"/>
                    <a:pt x="6414" y="214"/>
                    <a:pt x="5319" y="153"/>
                  </a:cubicBezTo>
                  <a:cubicBezTo>
                    <a:pt x="4316" y="122"/>
                    <a:pt x="3283" y="62"/>
                    <a:pt x="2249" y="62"/>
                  </a:cubicBezTo>
                  <a:lnTo>
                    <a:pt x="2158" y="62"/>
                  </a:lnTo>
                  <a:cubicBezTo>
                    <a:pt x="1520" y="62"/>
                    <a:pt x="882" y="62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2268944" y="2116936"/>
              <a:ext cx="429908" cy="261001"/>
            </a:xfrm>
            <a:custGeom>
              <a:avLst/>
              <a:gdLst/>
              <a:ahLst/>
              <a:cxnLst/>
              <a:rect l="l" t="t" r="r" b="b"/>
              <a:pathLst>
                <a:path w="8664" h="5260" extrusionOk="0">
                  <a:moveTo>
                    <a:pt x="122" y="1"/>
                  </a:moveTo>
                  <a:lnTo>
                    <a:pt x="92" y="62"/>
                  </a:lnTo>
                  <a:lnTo>
                    <a:pt x="61" y="153"/>
                  </a:lnTo>
                  <a:lnTo>
                    <a:pt x="31" y="214"/>
                  </a:lnTo>
                  <a:lnTo>
                    <a:pt x="0" y="305"/>
                  </a:lnTo>
                  <a:lnTo>
                    <a:pt x="0" y="335"/>
                  </a:lnTo>
                  <a:cubicBezTo>
                    <a:pt x="0" y="396"/>
                    <a:pt x="0" y="426"/>
                    <a:pt x="0" y="457"/>
                  </a:cubicBezTo>
                  <a:cubicBezTo>
                    <a:pt x="31" y="487"/>
                    <a:pt x="61" y="518"/>
                    <a:pt x="61" y="548"/>
                  </a:cubicBezTo>
                  <a:cubicBezTo>
                    <a:pt x="152" y="700"/>
                    <a:pt x="244" y="852"/>
                    <a:pt x="213" y="1004"/>
                  </a:cubicBezTo>
                  <a:cubicBezTo>
                    <a:pt x="183" y="1126"/>
                    <a:pt x="122" y="1186"/>
                    <a:pt x="92" y="1247"/>
                  </a:cubicBezTo>
                  <a:cubicBezTo>
                    <a:pt x="31" y="1308"/>
                    <a:pt x="0" y="1399"/>
                    <a:pt x="0" y="1460"/>
                  </a:cubicBezTo>
                  <a:lnTo>
                    <a:pt x="0" y="1521"/>
                  </a:lnTo>
                  <a:lnTo>
                    <a:pt x="0" y="1581"/>
                  </a:lnTo>
                  <a:lnTo>
                    <a:pt x="0" y="1612"/>
                  </a:lnTo>
                  <a:lnTo>
                    <a:pt x="31" y="1703"/>
                  </a:lnTo>
                  <a:lnTo>
                    <a:pt x="31" y="1733"/>
                  </a:lnTo>
                  <a:cubicBezTo>
                    <a:pt x="61" y="1764"/>
                    <a:pt x="92" y="1794"/>
                    <a:pt x="92" y="1825"/>
                  </a:cubicBezTo>
                  <a:cubicBezTo>
                    <a:pt x="365" y="2341"/>
                    <a:pt x="578" y="2858"/>
                    <a:pt x="760" y="3405"/>
                  </a:cubicBezTo>
                  <a:cubicBezTo>
                    <a:pt x="821" y="3618"/>
                    <a:pt x="912" y="3861"/>
                    <a:pt x="882" y="4104"/>
                  </a:cubicBezTo>
                  <a:cubicBezTo>
                    <a:pt x="882" y="4135"/>
                    <a:pt x="882" y="4196"/>
                    <a:pt x="882" y="4226"/>
                  </a:cubicBezTo>
                  <a:cubicBezTo>
                    <a:pt x="882" y="4347"/>
                    <a:pt x="882" y="4439"/>
                    <a:pt x="882" y="4530"/>
                  </a:cubicBezTo>
                  <a:cubicBezTo>
                    <a:pt x="912" y="4591"/>
                    <a:pt x="943" y="4651"/>
                    <a:pt x="973" y="4712"/>
                  </a:cubicBezTo>
                  <a:lnTo>
                    <a:pt x="1004" y="4803"/>
                  </a:lnTo>
                  <a:cubicBezTo>
                    <a:pt x="1034" y="4864"/>
                    <a:pt x="1064" y="4925"/>
                    <a:pt x="1064" y="5016"/>
                  </a:cubicBezTo>
                  <a:lnTo>
                    <a:pt x="1095" y="5107"/>
                  </a:lnTo>
                  <a:cubicBezTo>
                    <a:pt x="1095" y="5138"/>
                    <a:pt x="1095" y="5199"/>
                    <a:pt x="1095" y="5229"/>
                  </a:cubicBezTo>
                  <a:lnTo>
                    <a:pt x="1247" y="5229"/>
                  </a:lnTo>
                  <a:cubicBezTo>
                    <a:pt x="1308" y="5229"/>
                    <a:pt x="1368" y="5259"/>
                    <a:pt x="1459" y="5259"/>
                  </a:cubicBezTo>
                  <a:lnTo>
                    <a:pt x="6991" y="5259"/>
                  </a:lnTo>
                  <a:cubicBezTo>
                    <a:pt x="7022" y="5259"/>
                    <a:pt x="7083" y="5259"/>
                    <a:pt x="7113" y="5229"/>
                  </a:cubicBezTo>
                  <a:lnTo>
                    <a:pt x="7174" y="5229"/>
                  </a:lnTo>
                  <a:lnTo>
                    <a:pt x="7235" y="5199"/>
                  </a:lnTo>
                  <a:lnTo>
                    <a:pt x="7295" y="5138"/>
                  </a:lnTo>
                  <a:lnTo>
                    <a:pt x="7326" y="5077"/>
                  </a:lnTo>
                  <a:lnTo>
                    <a:pt x="7356" y="5016"/>
                  </a:lnTo>
                  <a:cubicBezTo>
                    <a:pt x="7387" y="4986"/>
                    <a:pt x="7387" y="4925"/>
                    <a:pt x="7387" y="4864"/>
                  </a:cubicBezTo>
                  <a:cubicBezTo>
                    <a:pt x="7417" y="4773"/>
                    <a:pt x="7387" y="4682"/>
                    <a:pt x="7326" y="4591"/>
                  </a:cubicBezTo>
                  <a:lnTo>
                    <a:pt x="7295" y="4499"/>
                  </a:lnTo>
                  <a:cubicBezTo>
                    <a:pt x="7235" y="4287"/>
                    <a:pt x="7265" y="4104"/>
                    <a:pt x="7387" y="4013"/>
                  </a:cubicBezTo>
                  <a:cubicBezTo>
                    <a:pt x="7447" y="3983"/>
                    <a:pt x="7508" y="3952"/>
                    <a:pt x="7569" y="3922"/>
                  </a:cubicBezTo>
                  <a:cubicBezTo>
                    <a:pt x="7660" y="3892"/>
                    <a:pt x="7691" y="3892"/>
                    <a:pt x="7721" y="3831"/>
                  </a:cubicBezTo>
                  <a:cubicBezTo>
                    <a:pt x="7721" y="3800"/>
                    <a:pt x="7691" y="3770"/>
                    <a:pt x="7630" y="3709"/>
                  </a:cubicBezTo>
                  <a:cubicBezTo>
                    <a:pt x="7599" y="3648"/>
                    <a:pt x="7539" y="3557"/>
                    <a:pt x="7508" y="3496"/>
                  </a:cubicBezTo>
                  <a:cubicBezTo>
                    <a:pt x="7508" y="3344"/>
                    <a:pt x="7630" y="3223"/>
                    <a:pt x="7721" y="3192"/>
                  </a:cubicBezTo>
                  <a:cubicBezTo>
                    <a:pt x="7812" y="3162"/>
                    <a:pt x="7873" y="3162"/>
                    <a:pt x="7934" y="3162"/>
                  </a:cubicBezTo>
                  <a:lnTo>
                    <a:pt x="8055" y="3132"/>
                  </a:lnTo>
                  <a:cubicBezTo>
                    <a:pt x="8268" y="3101"/>
                    <a:pt x="8481" y="2949"/>
                    <a:pt x="8572" y="2737"/>
                  </a:cubicBezTo>
                  <a:cubicBezTo>
                    <a:pt x="8663" y="2554"/>
                    <a:pt x="8633" y="2281"/>
                    <a:pt x="8511" y="2098"/>
                  </a:cubicBezTo>
                  <a:cubicBezTo>
                    <a:pt x="8450" y="2037"/>
                    <a:pt x="8420" y="1977"/>
                    <a:pt x="8359" y="1916"/>
                  </a:cubicBezTo>
                  <a:cubicBezTo>
                    <a:pt x="8299" y="1885"/>
                    <a:pt x="8268" y="1825"/>
                    <a:pt x="8238" y="1794"/>
                  </a:cubicBezTo>
                  <a:cubicBezTo>
                    <a:pt x="8177" y="1733"/>
                    <a:pt x="8147" y="1642"/>
                    <a:pt x="8086" y="1581"/>
                  </a:cubicBezTo>
                  <a:lnTo>
                    <a:pt x="8055" y="1490"/>
                  </a:lnTo>
                  <a:cubicBezTo>
                    <a:pt x="8055" y="1430"/>
                    <a:pt x="8025" y="1399"/>
                    <a:pt x="8025" y="1338"/>
                  </a:cubicBezTo>
                  <a:lnTo>
                    <a:pt x="7812" y="1338"/>
                  </a:lnTo>
                  <a:cubicBezTo>
                    <a:pt x="7599" y="1247"/>
                    <a:pt x="6900" y="974"/>
                    <a:pt x="6840" y="487"/>
                  </a:cubicBezTo>
                  <a:lnTo>
                    <a:pt x="6840" y="396"/>
                  </a:lnTo>
                  <a:cubicBezTo>
                    <a:pt x="6809" y="366"/>
                    <a:pt x="6809" y="335"/>
                    <a:pt x="6809" y="305"/>
                  </a:cubicBezTo>
                  <a:cubicBezTo>
                    <a:pt x="6779" y="244"/>
                    <a:pt x="6748" y="183"/>
                    <a:pt x="6718" y="122"/>
                  </a:cubicBezTo>
                  <a:cubicBezTo>
                    <a:pt x="6657" y="92"/>
                    <a:pt x="6627" y="31"/>
                    <a:pt x="6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37"/>
          <p:cNvSpPr/>
          <p:nvPr/>
        </p:nvSpPr>
        <p:spPr>
          <a:xfrm>
            <a:off x="3198176" y="778454"/>
            <a:ext cx="81707" cy="78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7"/>
          <p:cNvSpPr/>
          <p:nvPr/>
        </p:nvSpPr>
        <p:spPr>
          <a:xfrm>
            <a:off x="3984290" y="432309"/>
            <a:ext cx="81707" cy="78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7"/>
          <p:cNvSpPr/>
          <p:nvPr/>
        </p:nvSpPr>
        <p:spPr>
          <a:xfrm>
            <a:off x="4770363" y="930316"/>
            <a:ext cx="81707" cy="78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3" name="Google Shape;1733;p37"/>
          <p:cNvCxnSpPr>
            <a:stCxn id="1730" idx="0"/>
            <a:endCxn id="1731" idx="2"/>
          </p:cNvCxnSpPr>
          <p:nvPr/>
        </p:nvCxnSpPr>
        <p:spPr>
          <a:xfrm rot="5400000" flipH="1" flipV="1">
            <a:off x="3458261" y="252425"/>
            <a:ext cx="306799" cy="74526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34" name="Google Shape;1734;p37"/>
          <p:cNvCxnSpPr>
            <a:stCxn id="1731" idx="6"/>
            <a:endCxn id="1732" idx="0"/>
          </p:cNvCxnSpPr>
          <p:nvPr/>
        </p:nvCxnSpPr>
        <p:spPr>
          <a:xfrm>
            <a:off x="4065997" y="471655"/>
            <a:ext cx="745220" cy="4586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35" name="Google Shape;1735;p37"/>
          <p:cNvSpPr/>
          <p:nvPr/>
        </p:nvSpPr>
        <p:spPr>
          <a:xfrm>
            <a:off x="3198176" y="910333"/>
            <a:ext cx="81707" cy="786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37"/>
          <p:cNvSpPr/>
          <p:nvPr/>
        </p:nvSpPr>
        <p:spPr>
          <a:xfrm>
            <a:off x="3659099" y="596533"/>
            <a:ext cx="81707" cy="786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7"/>
          <p:cNvSpPr/>
          <p:nvPr/>
        </p:nvSpPr>
        <p:spPr>
          <a:xfrm>
            <a:off x="4889922" y="1045260"/>
            <a:ext cx="81707" cy="786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8" name="Google Shape;1738;p37"/>
          <p:cNvCxnSpPr>
            <a:stCxn id="1735" idx="6"/>
            <a:endCxn id="1736" idx="4"/>
          </p:cNvCxnSpPr>
          <p:nvPr/>
        </p:nvCxnSpPr>
        <p:spPr>
          <a:xfrm flipV="1">
            <a:off x="3279883" y="675225"/>
            <a:ext cx="420070" cy="274454"/>
          </a:xfrm>
          <a:prstGeom prst="curvedConnector2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37"/>
          <p:cNvCxnSpPr>
            <a:stCxn id="1736" idx="6"/>
            <a:endCxn id="1737" idx="2"/>
          </p:cNvCxnSpPr>
          <p:nvPr/>
        </p:nvCxnSpPr>
        <p:spPr>
          <a:xfrm>
            <a:off x="3740806" y="635879"/>
            <a:ext cx="1149116" cy="4487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0" name="Google Shape;1740;p37"/>
          <p:cNvSpPr/>
          <p:nvPr/>
        </p:nvSpPr>
        <p:spPr>
          <a:xfrm>
            <a:off x="3325737" y="1000256"/>
            <a:ext cx="81707" cy="78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7"/>
          <p:cNvSpPr/>
          <p:nvPr/>
        </p:nvSpPr>
        <p:spPr>
          <a:xfrm>
            <a:off x="3867313" y="1148350"/>
            <a:ext cx="81707" cy="78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7"/>
          <p:cNvSpPr/>
          <p:nvPr/>
        </p:nvSpPr>
        <p:spPr>
          <a:xfrm>
            <a:off x="4579973" y="1090095"/>
            <a:ext cx="81707" cy="78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3" name="Google Shape;1743;p37"/>
          <p:cNvCxnSpPr>
            <a:stCxn id="1740" idx="6"/>
            <a:endCxn id="1741" idx="2"/>
          </p:cNvCxnSpPr>
          <p:nvPr/>
        </p:nvCxnSpPr>
        <p:spPr>
          <a:xfrm>
            <a:off x="3407444" y="1039602"/>
            <a:ext cx="459869" cy="1480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37"/>
          <p:cNvCxnSpPr>
            <a:stCxn id="1741" idx="6"/>
            <a:endCxn id="1742" idx="2"/>
          </p:cNvCxnSpPr>
          <p:nvPr/>
        </p:nvCxnSpPr>
        <p:spPr>
          <a:xfrm flipV="1">
            <a:off x="3949020" y="1129441"/>
            <a:ext cx="630953" cy="5825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5" name="Google Shape;1745;p37"/>
          <p:cNvSpPr/>
          <p:nvPr/>
        </p:nvSpPr>
        <p:spPr>
          <a:xfrm>
            <a:off x="3138015" y="1090095"/>
            <a:ext cx="81707" cy="786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37"/>
          <p:cNvSpPr/>
          <p:nvPr/>
        </p:nvSpPr>
        <p:spPr>
          <a:xfrm>
            <a:off x="4240302" y="1414140"/>
            <a:ext cx="81707" cy="786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37"/>
          <p:cNvSpPr/>
          <p:nvPr/>
        </p:nvSpPr>
        <p:spPr>
          <a:xfrm>
            <a:off x="5167061" y="1000256"/>
            <a:ext cx="81707" cy="786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8" name="Google Shape;1748;p37"/>
          <p:cNvCxnSpPr>
            <a:stCxn id="1745" idx="6"/>
            <a:endCxn id="1746" idx="2"/>
          </p:cNvCxnSpPr>
          <p:nvPr/>
        </p:nvCxnSpPr>
        <p:spPr>
          <a:xfrm>
            <a:off x="3219722" y="1129441"/>
            <a:ext cx="1020580" cy="32404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37"/>
          <p:cNvCxnSpPr>
            <a:stCxn id="1746" idx="6"/>
            <a:endCxn id="1747" idx="4"/>
          </p:cNvCxnSpPr>
          <p:nvPr/>
        </p:nvCxnSpPr>
        <p:spPr>
          <a:xfrm flipV="1">
            <a:off x="4322009" y="1078948"/>
            <a:ext cx="885906" cy="374538"/>
          </a:xfrm>
          <a:prstGeom prst="curvedConnector2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3A9102-107B-4132-A988-E25E9F301B9D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17B9EAF-3874-4C10-8AD9-2DAE0A8A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6" y="0"/>
            <a:ext cx="4205761" cy="5143500"/>
          </a:xfrm>
          <a:prstGeom prst="rect">
            <a:avLst/>
          </a:prstGeom>
        </p:spPr>
      </p:pic>
      <p:grpSp>
        <p:nvGrpSpPr>
          <p:cNvPr id="17" name="Google Shape;2133;p53">
            <a:extLst>
              <a:ext uri="{FF2B5EF4-FFF2-40B4-BE49-F238E27FC236}">
                <a16:creationId xmlns:a16="http://schemas.microsoft.com/office/drawing/2014/main" id="{4703297E-E987-4D20-885F-7670DE61698F}"/>
              </a:ext>
            </a:extLst>
          </p:cNvPr>
          <p:cNvGrpSpPr/>
          <p:nvPr/>
        </p:nvGrpSpPr>
        <p:grpSpPr>
          <a:xfrm rot="5400000">
            <a:off x="7044306" y="3059838"/>
            <a:ext cx="3008325" cy="865450"/>
            <a:chOff x="255750" y="3829288"/>
            <a:chExt cx="3008325" cy="865450"/>
          </a:xfrm>
        </p:grpSpPr>
        <p:sp>
          <p:nvSpPr>
            <p:cNvPr id="18" name="Google Shape;2134;p53">
              <a:extLst>
                <a:ext uri="{FF2B5EF4-FFF2-40B4-BE49-F238E27FC236}">
                  <a16:creationId xmlns:a16="http://schemas.microsoft.com/office/drawing/2014/main" id="{FB644490-595E-4B9C-BE15-90DA29409725}"/>
                </a:ext>
              </a:extLst>
            </p:cNvPr>
            <p:cNvSpPr/>
            <p:nvPr/>
          </p:nvSpPr>
          <p:spPr>
            <a:xfrm>
              <a:off x="255750" y="382928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5;p53">
              <a:extLst>
                <a:ext uri="{FF2B5EF4-FFF2-40B4-BE49-F238E27FC236}">
                  <a16:creationId xmlns:a16="http://schemas.microsoft.com/office/drawing/2014/main" id="{F5FF1FB0-DCCC-40CB-B0A6-8ABCA8B657CE}"/>
                </a:ext>
              </a:extLst>
            </p:cNvPr>
            <p:cNvSpPr/>
            <p:nvPr/>
          </p:nvSpPr>
          <p:spPr>
            <a:xfrm>
              <a:off x="1048125" y="45033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6;p53">
              <a:extLst>
                <a:ext uri="{FF2B5EF4-FFF2-40B4-BE49-F238E27FC236}">
                  <a16:creationId xmlns:a16="http://schemas.microsoft.com/office/drawing/2014/main" id="{33C9CC94-535D-42FE-BAD3-7F699179DF00}"/>
                </a:ext>
              </a:extLst>
            </p:cNvPr>
            <p:cNvSpPr/>
            <p:nvPr/>
          </p:nvSpPr>
          <p:spPr>
            <a:xfrm>
              <a:off x="3072675" y="43041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37;p53">
              <a:extLst>
                <a:ext uri="{FF2B5EF4-FFF2-40B4-BE49-F238E27FC236}">
                  <a16:creationId xmlns:a16="http://schemas.microsoft.com/office/drawing/2014/main" id="{18E0D34F-AB43-4AC3-AADE-E710D0D21E58}"/>
                </a:ext>
              </a:extLst>
            </p:cNvPr>
            <p:cNvCxnSpPr>
              <a:stCxn id="18" idx="4"/>
              <a:endCxn id="19" idx="2"/>
            </p:cNvCxnSpPr>
            <p:nvPr/>
          </p:nvCxnSpPr>
          <p:spPr>
            <a:xfrm rot="-5400000" flipH="1">
              <a:off x="410550" y="3961588"/>
              <a:ext cx="578400" cy="6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138;p53">
              <a:extLst>
                <a:ext uri="{FF2B5EF4-FFF2-40B4-BE49-F238E27FC236}">
                  <a16:creationId xmlns:a16="http://schemas.microsoft.com/office/drawing/2014/main" id="{605D1239-072B-4FF3-858D-4410C39821B0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 rot="10800000" flipH="1">
              <a:off x="1239525" y="4399838"/>
              <a:ext cx="1833300" cy="1992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Title 4">
            <a:extLst>
              <a:ext uri="{FF2B5EF4-FFF2-40B4-BE49-F238E27FC236}">
                <a16:creationId xmlns:a16="http://schemas.microsoft.com/office/drawing/2014/main" id="{A1140152-B222-414A-9880-DB683FB6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57" y="336384"/>
            <a:ext cx="2520523" cy="554327"/>
          </a:xfrm>
        </p:spPr>
        <p:txBody>
          <a:bodyPr/>
          <a:lstStyle/>
          <a:p>
            <a:r>
              <a:rPr lang="it-IT" sz="2000" dirty="0"/>
              <a:t>Grafo 61 associati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DACD8-3290-43BF-8941-CFD2ACAF1EF3}"/>
              </a:ext>
            </a:extLst>
          </p:cNvPr>
          <p:cNvSpPr txBox="1"/>
          <p:nvPr/>
        </p:nvSpPr>
        <p:spPr>
          <a:xfrm>
            <a:off x="5827523" y="14687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45411C8-8E94-4334-8785-BAC53A1B4F80}"/>
              </a:ext>
            </a:extLst>
          </p:cNvPr>
          <p:cNvSpPr txBox="1">
            <a:spLocks/>
          </p:cNvSpPr>
          <p:nvPr/>
        </p:nvSpPr>
        <p:spPr>
          <a:xfrm>
            <a:off x="4614564" y="982616"/>
            <a:ext cx="3766427" cy="183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I 19 dirottatori non potevano e non hanno</a:t>
            </a:r>
          </a:p>
          <a:p>
            <a:r>
              <a:rPr lang="it-IT" dirty="0"/>
              <a:t>agito da soli: avevano altri complici che</a:t>
            </a:r>
          </a:p>
          <a:p>
            <a:r>
              <a:rPr lang="it-IT" dirty="0"/>
              <a:t>non sono saliti sugli aerei e che hanno</a:t>
            </a:r>
          </a:p>
          <a:p>
            <a:r>
              <a:rPr lang="it-IT" dirty="0"/>
              <a:t>contribuito con conoscenze e informazioni</a:t>
            </a:r>
          </a:p>
          <a:p>
            <a:r>
              <a:rPr lang="it-IT" dirty="0"/>
              <a:t>(e come canali per il denaro) e li hanno</a:t>
            </a:r>
          </a:p>
          <a:p>
            <a:r>
              <a:rPr lang="it-IT" dirty="0"/>
              <a:t>aiutato in un’organizzazione lunga e</a:t>
            </a:r>
          </a:p>
          <a:p>
            <a:r>
              <a:rPr lang="it-IT" dirty="0"/>
              <a:t>precisa.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99536-6D6C-46C9-BA05-E7EDCEDBF1A8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385376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>
            <a:spLocks noGrp="1"/>
          </p:cNvSpPr>
          <p:nvPr>
            <p:ph type="title" idx="6"/>
          </p:nvPr>
        </p:nvSpPr>
        <p:spPr>
          <a:xfrm>
            <a:off x="2250391" y="-116856"/>
            <a:ext cx="4643217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Osservazioni sul grafo</a:t>
            </a:r>
            <a:endParaRPr dirty="0"/>
          </a:p>
        </p:txBody>
      </p:sp>
      <p:sp>
        <p:nvSpPr>
          <p:cNvPr id="1908" name="Google Shape;1908;p45"/>
          <p:cNvSpPr txBox="1">
            <a:spLocks noGrp="1"/>
          </p:cNvSpPr>
          <p:nvPr>
            <p:ph type="title"/>
          </p:nvPr>
        </p:nvSpPr>
        <p:spPr>
          <a:xfrm>
            <a:off x="165824" y="1093376"/>
            <a:ext cx="143571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7186AF"/>
                </a:solidFill>
              </a:rPr>
              <a:t>Densità</a:t>
            </a:r>
            <a:endParaRPr dirty="0">
              <a:solidFill>
                <a:srgbClr val="7186AF"/>
              </a:solidFill>
            </a:endParaRPr>
          </a:p>
        </p:txBody>
      </p:sp>
      <p:sp>
        <p:nvSpPr>
          <p:cNvPr id="1909" name="Google Shape;1909;p45"/>
          <p:cNvSpPr txBox="1">
            <a:spLocks noGrp="1"/>
          </p:cNvSpPr>
          <p:nvPr>
            <p:ph type="subTitle" idx="1"/>
          </p:nvPr>
        </p:nvSpPr>
        <p:spPr>
          <a:xfrm>
            <a:off x="165824" y="399273"/>
            <a:ext cx="8978176" cy="354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Una volta ottenuto il grafo, occorre analizzarlo nell'ottica di derivarne delle caratteristiche delle reti criminali.</a:t>
            </a:r>
            <a:endParaRPr dirty="0"/>
          </a:p>
        </p:txBody>
      </p:sp>
      <p:sp>
        <p:nvSpPr>
          <p:cNvPr id="1910" name="Google Shape;1910;p45"/>
          <p:cNvSpPr txBox="1">
            <a:spLocks noGrp="1"/>
          </p:cNvSpPr>
          <p:nvPr>
            <p:ph type="title" idx="2"/>
          </p:nvPr>
        </p:nvSpPr>
        <p:spPr>
          <a:xfrm>
            <a:off x="303913" y="2450573"/>
            <a:ext cx="3380765" cy="501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>
                <a:solidFill>
                  <a:srgbClr val="7186AF"/>
                </a:solidFill>
              </a:rPr>
              <a:t>Orizzonte di osservabilità</a:t>
            </a:r>
            <a:endParaRPr dirty="0">
              <a:solidFill>
                <a:srgbClr val="7186AF"/>
              </a:solidFill>
            </a:endParaRPr>
          </a:p>
        </p:txBody>
      </p:sp>
      <p:sp>
        <p:nvSpPr>
          <p:cNvPr id="1911" name="Google Shape;1911;p45"/>
          <p:cNvSpPr txBox="1">
            <a:spLocks noGrp="1"/>
          </p:cNvSpPr>
          <p:nvPr>
            <p:ph type="subTitle" idx="3"/>
          </p:nvPr>
        </p:nvSpPr>
        <p:spPr>
          <a:xfrm>
            <a:off x="165824" y="3021151"/>
            <a:ext cx="6192336" cy="2104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t-IT" dirty="0"/>
              <a:t>Concetto introdotto da Friendkin nell'ambito delle reti sociali per studiare</a:t>
            </a:r>
          </a:p>
          <a:p>
            <a:pPr algn="l"/>
            <a:r>
              <a:rPr lang="it-IT" dirty="0"/>
              <a:t>la </a:t>
            </a:r>
            <a:r>
              <a:rPr lang="it-IT" b="1" i="1" dirty="0"/>
              <a:t>diffusione delle opinioni e delle informazioni all'interno di una rete. </a:t>
            </a:r>
          </a:p>
          <a:p>
            <a:pPr algn="l"/>
            <a:r>
              <a:rPr lang="it-IT" dirty="0"/>
              <a:t>Ogni individuo possiede un certo livello di </a:t>
            </a:r>
            <a:r>
              <a:rPr lang="it-IT" b="1" dirty="0"/>
              <a:t>influenza</a:t>
            </a:r>
            <a:r>
              <a:rPr lang="it-IT" dirty="0"/>
              <a:t> sugli altri individui</a:t>
            </a:r>
          </a:p>
          <a:p>
            <a:pPr algn="l"/>
            <a:r>
              <a:rPr lang="it-IT" dirty="0"/>
              <a:t>con cui è collegato.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dirty="0"/>
              <a:t>dipende dalla struttura della rete sociale e dalla posizione di quell'individuo</a:t>
            </a:r>
            <a:r>
              <a:rPr lang="it-IT" dirty="0"/>
              <a:t> all'interno della rete.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7" name="Google Shape;1911;p45">
            <a:extLst>
              <a:ext uri="{FF2B5EF4-FFF2-40B4-BE49-F238E27FC236}">
                <a16:creationId xmlns:a16="http://schemas.microsoft.com/office/drawing/2014/main" id="{106E2FC3-46F5-449A-8DEB-C1DF7C5F17F1}"/>
              </a:ext>
            </a:extLst>
          </p:cNvPr>
          <p:cNvSpPr txBox="1">
            <a:spLocks/>
          </p:cNvSpPr>
          <p:nvPr/>
        </p:nvSpPr>
        <p:spPr>
          <a:xfrm>
            <a:off x="303913" y="1454205"/>
            <a:ext cx="5841736" cy="7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l"/>
            <a:r>
              <a:rPr lang="en-US" dirty="0"/>
              <a:t>Il </a:t>
            </a:r>
            <a:r>
              <a:rPr lang="en-US" dirty="0" err="1"/>
              <a:t>grafo</a:t>
            </a:r>
            <a:r>
              <a:rPr lang="en-US" dirty="0"/>
              <a:t> è molto </a:t>
            </a:r>
            <a:r>
              <a:rPr lang="en-US" dirty="0" err="1"/>
              <a:t>sparso</a:t>
            </a:r>
            <a:r>
              <a:rPr lang="en-US" dirty="0"/>
              <a:t>, </a:t>
            </a:r>
            <a:r>
              <a:rPr lang="en-US" dirty="0" err="1"/>
              <a:t>così</a:t>
            </a:r>
            <a:r>
              <a:rPr lang="en-US" dirty="0"/>
              <a:t> tanto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it-IT" dirty="0"/>
              <a:t>diversi dirottatori che viaggiavano sullo stesso aereo non hanno legami tra di essi.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B188F86-EBE4-47A4-B04B-70217D6C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71" y="977879"/>
            <a:ext cx="2785840" cy="39489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477B751-3597-45CC-94AF-9756FD2F2D9E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>
            <a:spLocks noGrp="1"/>
          </p:cNvSpPr>
          <p:nvPr>
            <p:ph type="title" idx="6"/>
          </p:nvPr>
        </p:nvSpPr>
        <p:spPr>
          <a:xfrm>
            <a:off x="149241" y="117774"/>
            <a:ext cx="6912485" cy="967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200" dirty="0"/>
              <a:t>Dettaglio: sottorete dei dirottatori responsabili dell’attacco al Pentagono</a:t>
            </a:r>
            <a:br>
              <a:rPr lang="it-IT" dirty="0"/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41DE3-AFE4-4C0B-9FA5-DC31C4497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77" y="1123901"/>
            <a:ext cx="3628482" cy="914400"/>
          </a:xfrm>
        </p:spPr>
        <p:txBody>
          <a:bodyPr/>
          <a:lstStyle/>
          <a:p>
            <a:r>
              <a:rPr lang="it-IT" dirty="0"/>
              <a:t>Due di loro sono separati da più di due</a:t>
            </a:r>
          </a:p>
          <a:p>
            <a:r>
              <a:rPr lang="it-IT" dirty="0"/>
              <a:t>passi. Lo stesso discorso lo si può fare su</a:t>
            </a:r>
          </a:p>
          <a:p>
            <a:r>
              <a:rPr lang="it-IT" dirty="0"/>
              <a:t>tutti gli altri voli.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8A91-0046-4D45-B487-1DEEB859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93" y="576827"/>
            <a:ext cx="3480265" cy="1556285"/>
          </a:xfrm>
          <a:prstGeom prst="rect">
            <a:avLst/>
          </a:prstGeom>
        </p:spPr>
      </p:pic>
      <p:sp>
        <p:nvSpPr>
          <p:cNvPr id="19" name="Google Shape;1907;p45">
            <a:extLst>
              <a:ext uri="{FF2B5EF4-FFF2-40B4-BE49-F238E27FC236}">
                <a16:creationId xmlns:a16="http://schemas.microsoft.com/office/drawing/2014/main" id="{EE1DDCA0-2926-42C8-85C3-9CD8C46FCE27}"/>
              </a:ext>
            </a:extLst>
          </p:cNvPr>
          <p:cNvSpPr txBox="1">
            <a:spLocks/>
          </p:cNvSpPr>
          <p:nvPr/>
        </p:nvSpPr>
        <p:spPr>
          <a:xfrm>
            <a:off x="721729" y="2571750"/>
            <a:ext cx="1873020" cy="6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pPr algn="ctr"/>
            <a:r>
              <a:rPr lang="it-IT" sz="2200" dirty="0"/>
              <a:t>Strategia:</a:t>
            </a:r>
            <a:br>
              <a:rPr lang="it-IT" dirty="0"/>
            </a:br>
            <a:endParaRPr lang="it-IT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CE9F6BD-557F-4983-B3A0-01712A99873C}"/>
              </a:ext>
            </a:extLst>
          </p:cNvPr>
          <p:cNvSpPr txBox="1">
            <a:spLocks/>
          </p:cNvSpPr>
          <p:nvPr/>
        </p:nvSpPr>
        <p:spPr>
          <a:xfrm>
            <a:off x="1279557" y="3090308"/>
            <a:ext cx="620620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La strategia dietro questa caratteristica della rete dei dirottatori serve per</a:t>
            </a:r>
          </a:p>
          <a:p>
            <a:r>
              <a:rPr lang="it-IT" dirty="0"/>
              <a:t>mantenere i membri delle cellule distanti l’uno dall’altro e da altre</a:t>
            </a:r>
          </a:p>
          <a:p>
            <a:r>
              <a:rPr lang="it-IT" dirty="0"/>
              <a:t>cellule </a:t>
            </a:r>
            <a:r>
              <a:rPr lang="it-IT" b="1" dirty="0"/>
              <a:t>minimizza i danni alla rete</a:t>
            </a:r>
            <a:r>
              <a:rPr lang="it-IT" dirty="0"/>
              <a:t> nel caso in cui un membro della cellula</a:t>
            </a:r>
          </a:p>
          <a:p>
            <a:r>
              <a:rPr lang="it-IT" dirty="0"/>
              <a:t>venga catturato o compromesso in qualche modo.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C91D94C-C070-43EF-8519-BA5185BD47A1}"/>
              </a:ext>
            </a:extLst>
          </p:cNvPr>
          <p:cNvSpPr txBox="1">
            <a:spLocks/>
          </p:cNvSpPr>
          <p:nvPr/>
        </p:nvSpPr>
        <p:spPr>
          <a:xfrm>
            <a:off x="703566" y="4500509"/>
            <a:ext cx="7736865" cy="5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sz="2000" b="1" dirty="0">
                <a:solidFill>
                  <a:srgbClr val="7186AF"/>
                </a:solidFill>
              </a:rPr>
              <a:t>Conclusione: le reti criminali scambiano l’efficienza per il segreto.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C93CC-AAA8-4DCE-BEFB-D01E43525C3D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287105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>
            <a:spLocks noGrp="1"/>
          </p:cNvSpPr>
          <p:nvPr>
            <p:ph type="title" idx="6"/>
          </p:nvPr>
        </p:nvSpPr>
        <p:spPr>
          <a:xfrm>
            <a:off x="2250391" y="-57976"/>
            <a:ext cx="4643217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Osservazioni sul grafo</a:t>
            </a:r>
            <a:endParaRPr dirty="0"/>
          </a:p>
        </p:txBody>
      </p:sp>
      <p:sp>
        <p:nvSpPr>
          <p:cNvPr id="1908" name="Google Shape;1908;p45"/>
          <p:cNvSpPr txBox="1">
            <a:spLocks noGrp="1"/>
          </p:cNvSpPr>
          <p:nvPr>
            <p:ph type="title"/>
          </p:nvPr>
        </p:nvSpPr>
        <p:spPr>
          <a:xfrm>
            <a:off x="1244697" y="866502"/>
            <a:ext cx="6654600" cy="1322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/>
              <a:t>Come raggiunge i suoi obiettivi una rete criminale? Attuazione dei piani in una rete sparsa</a:t>
            </a:r>
            <a:br>
              <a:rPr lang="it-IT" dirty="0"/>
            </a:br>
            <a:endParaRPr dirty="0">
              <a:solidFill>
                <a:srgbClr val="7186A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22C18-1CD0-4A7D-BDF7-0A17FD00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06" y="2297373"/>
            <a:ext cx="5609583" cy="465887"/>
          </a:xfrm>
        </p:spPr>
        <p:txBody>
          <a:bodyPr/>
          <a:lstStyle/>
          <a:p>
            <a:r>
              <a:rPr lang="it-IT" dirty="0"/>
              <a:t>I piani devono essere messi in atto, anche in un grafo sparso.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03A1B0-659F-41E3-8BA8-E25C77AD7A5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44699" y="3238895"/>
            <a:ext cx="6654600" cy="914400"/>
          </a:xfrm>
        </p:spPr>
        <p:txBody>
          <a:bodyPr/>
          <a:lstStyle/>
          <a:p>
            <a:r>
              <a:rPr lang="it-IT" dirty="0"/>
              <a:t>Si è scoperto che venivano organizzati incontri che collegavano parti distanti</a:t>
            </a:r>
          </a:p>
          <a:p>
            <a:r>
              <a:rPr lang="it-IT" dirty="0"/>
              <a:t>della rete per coordinare le attività e segnalare i progressi. Finito l'incontro, i</a:t>
            </a:r>
          </a:p>
          <a:p>
            <a:r>
              <a:rPr lang="it-IT" dirty="0"/>
              <a:t>collegamenti temporanei diventavano inattivi.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E2A7-3DAE-47C1-8B4A-DB91D948A5E4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77670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B22C18-1CD0-4A7D-BDF7-0A17FD00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30" y="805884"/>
            <a:ext cx="2068851" cy="457200"/>
          </a:xfrm>
        </p:spPr>
        <p:txBody>
          <a:bodyPr/>
          <a:lstStyle/>
          <a:p>
            <a:r>
              <a:rPr lang="it-IT" dirty="0"/>
              <a:t>Incontro a Las Vegas:</a:t>
            </a:r>
          </a:p>
        </p:txBody>
      </p:sp>
      <p:sp>
        <p:nvSpPr>
          <p:cNvPr id="17" name="Google Shape;1907;p45">
            <a:extLst>
              <a:ext uri="{FF2B5EF4-FFF2-40B4-BE49-F238E27FC236}">
                <a16:creationId xmlns:a16="http://schemas.microsoft.com/office/drawing/2014/main" id="{84B087AE-9E26-4507-9DAC-89EBFB9C15DF}"/>
              </a:ext>
            </a:extLst>
          </p:cNvPr>
          <p:cNvSpPr txBox="1">
            <a:spLocks/>
          </p:cNvSpPr>
          <p:nvPr/>
        </p:nvSpPr>
        <p:spPr>
          <a:xfrm>
            <a:off x="208464" y="2306693"/>
            <a:ext cx="1873020" cy="6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pPr algn="ctr"/>
            <a:r>
              <a:rPr lang="it-IT" sz="2200" dirty="0"/>
              <a:t>Strategia:</a:t>
            </a:r>
            <a:br>
              <a:rPr lang="it-IT" dirty="0"/>
            </a:br>
            <a:endParaRPr lang="it-IT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DC6D5C9-B076-467B-8872-A4099F945CAC}"/>
              </a:ext>
            </a:extLst>
          </p:cNvPr>
          <p:cNvSpPr txBox="1">
            <a:spLocks/>
          </p:cNvSpPr>
          <p:nvPr/>
        </p:nvSpPr>
        <p:spPr>
          <a:xfrm>
            <a:off x="751055" y="2704781"/>
            <a:ext cx="6206204" cy="16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it-IT" dirty="0"/>
              <a:t>Con l'incontro si sono aggiunte 5 shortcuts alla rete (in oro) per facilitare la</a:t>
            </a:r>
          </a:p>
          <a:p>
            <a:pPr algn="l"/>
            <a:r>
              <a:rPr lang="it-IT" dirty="0"/>
              <a:t>collaborazione e il coordinamento.</a:t>
            </a:r>
          </a:p>
          <a:p>
            <a:pPr algn="l"/>
            <a:r>
              <a:rPr lang="it-IT" dirty="0"/>
              <a:t>Così il flusso delle informazioni è migliorato, in particolare </a:t>
            </a:r>
            <a:r>
              <a:rPr lang="it-IT" b="1" dirty="0"/>
              <a:t>tutti i piloti</a:t>
            </a:r>
          </a:p>
          <a:p>
            <a:pPr algn="l"/>
            <a:r>
              <a:rPr lang="it-IT" b="1" dirty="0"/>
              <a:t>dell’attentato finiscono in una piccola </a:t>
            </a:r>
            <a:r>
              <a:rPr lang="it-IT" b="1" i="1" dirty="0"/>
              <a:t>clique</a:t>
            </a:r>
            <a:r>
              <a:rPr lang="it-IT" dirty="0"/>
              <a:t>, la struttura perfetta per</a:t>
            </a:r>
          </a:p>
          <a:p>
            <a:pPr algn="l"/>
            <a:r>
              <a:rPr lang="it-IT" dirty="0"/>
              <a:t>coordinare efficientemente le attività e gli individui coinvolti.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A00BDD-814E-4965-84D5-8281D432F030}"/>
              </a:ext>
            </a:extLst>
          </p:cNvPr>
          <p:cNvSpPr txBox="1">
            <a:spLocks/>
          </p:cNvSpPr>
          <p:nvPr/>
        </p:nvSpPr>
        <p:spPr>
          <a:xfrm>
            <a:off x="566169" y="4243920"/>
            <a:ext cx="7616053" cy="5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sz="2000" b="1" dirty="0">
                <a:solidFill>
                  <a:srgbClr val="7A925C"/>
                </a:solidFill>
              </a:rPr>
              <a:t>Conclusione: queste reti non sono statiche, ma possono cambiare sempre.</a:t>
            </a:r>
            <a:r>
              <a:rPr lang="it-IT" dirty="0"/>
              <a:t> (</a:t>
            </a:r>
            <a:r>
              <a:rPr lang="it-IT" i="1" dirty="0"/>
              <a:t>Problema 3 descritto da Sparrow</a:t>
            </a:r>
            <a:r>
              <a:rPr lang="it-IT" dirty="0"/>
              <a:t>)</a:t>
            </a:r>
          </a:p>
          <a:p>
            <a:endParaRPr lang="it-IT" sz="2000" b="1" dirty="0">
              <a:solidFill>
                <a:srgbClr val="7186AF"/>
              </a:solidFill>
            </a:endParaRPr>
          </a:p>
        </p:txBody>
      </p:sp>
      <p:grpSp>
        <p:nvGrpSpPr>
          <p:cNvPr id="24" name="Google Shape;2017;p48">
            <a:extLst>
              <a:ext uri="{FF2B5EF4-FFF2-40B4-BE49-F238E27FC236}">
                <a16:creationId xmlns:a16="http://schemas.microsoft.com/office/drawing/2014/main" id="{1E5997F0-4E14-4E36-A6F9-8BED600A4563}"/>
              </a:ext>
            </a:extLst>
          </p:cNvPr>
          <p:cNvGrpSpPr/>
          <p:nvPr/>
        </p:nvGrpSpPr>
        <p:grpSpPr>
          <a:xfrm>
            <a:off x="7583502" y="2331770"/>
            <a:ext cx="1385198" cy="2497035"/>
            <a:chOff x="6915585" y="94229"/>
            <a:chExt cx="1537291" cy="2974292"/>
          </a:xfrm>
        </p:grpSpPr>
        <p:sp>
          <p:nvSpPr>
            <p:cNvPr id="25" name="Google Shape;2018;p48">
              <a:extLst>
                <a:ext uri="{FF2B5EF4-FFF2-40B4-BE49-F238E27FC236}">
                  <a16:creationId xmlns:a16="http://schemas.microsoft.com/office/drawing/2014/main" id="{E918150C-8328-4E04-86A5-08BE72126A6E}"/>
                </a:ext>
              </a:extLst>
            </p:cNvPr>
            <p:cNvSpPr/>
            <p:nvPr/>
          </p:nvSpPr>
          <p:spPr>
            <a:xfrm rot="10800000">
              <a:off x="8261476" y="2877121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019;p48">
              <a:extLst>
                <a:ext uri="{FF2B5EF4-FFF2-40B4-BE49-F238E27FC236}">
                  <a16:creationId xmlns:a16="http://schemas.microsoft.com/office/drawing/2014/main" id="{C52EAD1F-064F-4BB8-9890-6A0CE89FA2ED}"/>
                </a:ext>
              </a:extLst>
            </p:cNvPr>
            <p:cNvSpPr/>
            <p:nvPr/>
          </p:nvSpPr>
          <p:spPr>
            <a:xfrm rot="10800000">
              <a:off x="8003192" y="1530594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20;p48">
              <a:extLst>
                <a:ext uri="{FF2B5EF4-FFF2-40B4-BE49-F238E27FC236}">
                  <a16:creationId xmlns:a16="http://schemas.microsoft.com/office/drawing/2014/main" id="{BCEF002F-2FB2-4C3F-8B6E-6101167448A5}"/>
                </a:ext>
              </a:extLst>
            </p:cNvPr>
            <p:cNvSpPr/>
            <p:nvPr/>
          </p:nvSpPr>
          <p:spPr>
            <a:xfrm rot="10800000">
              <a:off x="6915585" y="94229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021;p48">
              <a:extLst>
                <a:ext uri="{FF2B5EF4-FFF2-40B4-BE49-F238E27FC236}">
                  <a16:creationId xmlns:a16="http://schemas.microsoft.com/office/drawing/2014/main" id="{5A3B0DDE-EFD1-4515-AC4D-B2604DCC6E0C}"/>
                </a:ext>
              </a:extLst>
            </p:cNvPr>
            <p:cNvCxnSpPr>
              <a:stCxn id="25" idx="4"/>
              <a:endCxn id="26" idx="2"/>
            </p:cNvCxnSpPr>
            <p:nvPr/>
          </p:nvCxnSpPr>
          <p:spPr>
            <a:xfrm rot="16200000" flipV="1">
              <a:off x="7650471" y="2170416"/>
              <a:ext cx="1250827" cy="162583"/>
            </a:xfrm>
            <a:prstGeom prst="curvedConnector2">
              <a:avLst/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2022;p48">
              <a:extLst>
                <a:ext uri="{FF2B5EF4-FFF2-40B4-BE49-F238E27FC236}">
                  <a16:creationId xmlns:a16="http://schemas.microsoft.com/office/drawing/2014/main" id="{5608FAE2-2126-4879-8F5D-94908C3577CE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 rot="10800000">
              <a:off x="7106985" y="189930"/>
              <a:ext cx="896207" cy="1436365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52E9882-F85D-420D-85CA-10801DF2B9BB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498530-AE56-4B7A-90BE-82B954B7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21" y="143976"/>
            <a:ext cx="7114021" cy="20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3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6"/>
          <p:cNvSpPr txBox="1">
            <a:spLocks noGrp="1"/>
          </p:cNvSpPr>
          <p:nvPr>
            <p:ph type="title"/>
          </p:nvPr>
        </p:nvSpPr>
        <p:spPr>
          <a:xfrm>
            <a:off x="677674" y="2313119"/>
            <a:ext cx="1563000" cy="77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Degree Centrality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38" name="Google Shape;1938;p46"/>
          <p:cNvSpPr txBox="1">
            <a:spLocks noGrp="1"/>
          </p:cNvSpPr>
          <p:nvPr>
            <p:ph type="title" idx="2"/>
          </p:nvPr>
        </p:nvSpPr>
        <p:spPr>
          <a:xfrm>
            <a:off x="4652433" y="2629665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Closeness Centrality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40" name="Google Shape;1940;p46"/>
          <p:cNvSpPr txBox="1">
            <a:spLocks noGrp="1"/>
          </p:cNvSpPr>
          <p:nvPr>
            <p:ph type="title" idx="8"/>
          </p:nvPr>
        </p:nvSpPr>
        <p:spPr>
          <a:xfrm>
            <a:off x="1741151" y="112056"/>
            <a:ext cx="565703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000" dirty="0"/>
              <a:t>Ulteriori osservazioni sul grafo con i 61 associati</a:t>
            </a:r>
          </a:p>
        </p:txBody>
      </p:sp>
      <p:sp>
        <p:nvSpPr>
          <p:cNvPr id="1941" name="Google Shape;1941;p46"/>
          <p:cNvSpPr txBox="1">
            <a:spLocks noGrp="1"/>
          </p:cNvSpPr>
          <p:nvPr>
            <p:ph type="title" idx="4"/>
          </p:nvPr>
        </p:nvSpPr>
        <p:spPr>
          <a:xfrm>
            <a:off x="2354815" y="3760353"/>
            <a:ext cx="197081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Betweennes Centrality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2" name="Google Shape;1942;p46"/>
          <p:cNvSpPr txBox="1">
            <a:spLocks noGrp="1"/>
          </p:cNvSpPr>
          <p:nvPr>
            <p:ph type="subTitle" idx="5"/>
          </p:nvPr>
        </p:nvSpPr>
        <p:spPr>
          <a:xfrm>
            <a:off x="1208185" y="1154547"/>
            <a:ext cx="6722971" cy="67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In teoria dei grafi e nella Network Analysis, gli indicatori di centralità assegnano</a:t>
            </a:r>
          </a:p>
          <a:p>
            <a:r>
              <a:rPr lang="it-IT" dirty="0"/>
              <a:t>numeri o classifiche ai nodi di un grafo in base alla loro posizione nella rete.</a:t>
            </a:r>
            <a:endParaRPr dirty="0"/>
          </a:p>
        </p:txBody>
      </p:sp>
      <p:sp>
        <p:nvSpPr>
          <p:cNvPr id="1943" name="Google Shape;1943;p46"/>
          <p:cNvSpPr txBox="1">
            <a:spLocks noGrp="1"/>
          </p:cNvSpPr>
          <p:nvPr>
            <p:ph type="title" idx="6"/>
          </p:nvPr>
        </p:nvSpPr>
        <p:spPr>
          <a:xfrm>
            <a:off x="6552768" y="3636527"/>
            <a:ext cx="1847114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</a:rPr>
              <a:t>Eigenvector Centrality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4" name="Google Shape;1940;p46">
            <a:extLst>
              <a:ext uri="{FF2B5EF4-FFF2-40B4-BE49-F238E27FC236}">
                <a16:creationId xmlns:a16="http://schemas.microsoft.com/office/drawing/2014/main" id="{13F2C38D-AA01-4FB0-8CA9-AFDE7D0B8604}"/>
              </a:ext>
            </a:extLst>
          </p:cNvPr>
          <p:cNvSpPr txBox="1">
            <a:spLocks/>
          </p:cNvSpPr>
          <p:nvPr/>
        </p:nvSpPr>
        <p:spPr>
          <a:xfrm>
            <a:off x="2762341" y="560245"/>
            <a:ext cx="3614661" cy="6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3000" dirty="0"/>
              <a:t>Misure di Centralità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3E688-1256-432C-B82D-DEF9C46F6F58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74140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6"/>
          <p:cNvSpPr txBox="1">
            <a:spLocks noGrp="1"/>
          </p:cNvSpPr>
          <p:nvPr>
            <p:ph type="title"/>
          </p:nvPr>
        </p:nvSpPr>
        <p:spPr>
          <a:xfrm>
            <a:off x="639776" y="1672382"/>
            <a:ext cx="1563000" cy="77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Degree Centrality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37" name="Google Shape;1937;p46"/>
          <p:cNvSpPr txBox="1">
            <a:spLocks noGrp="1"/>
          </p:cNvSpPr>
          <p:nvPr>
            <p:ph type="subTitle" idx="1"/>
          </p:nvPr>
        </p:nvSpPr>
        <p:spPr>
          <a:xfrm>
            <a:off x="260439" y="2388654"/>
            <a:ext cx="2549090" cy="970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Indica il numero di connessioni che ha il nodo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Si calcola:</a:t>
            </a:r>
            <a:endParaRPr dirty="0"/>
          </a:p>
        </p:txBody>
      </p:sp>
      <p:sp>
        <p:nvSpPr>
          <p:cNvPr id="1939" name="Google Shape;1939;p46"/>
          <p:cNvSpPr txBox="1">
            <a:spLocks noGrp="1"/>
          </p:cNvSpPr>
          <p:nvPr>
            <p:ph type="subTitle" idx="3"/>
          </p:nvPr>
        </p:nvSpPr>
        <p:spPr>
          <a:xfrm>
            <a:off x="3917881" y="2103276"/>
            <a:ext cx="5012618" cy="157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misura il numero di volte in cui il nodo si trova lungo il percorso più breve tra due altri nodi nel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utile per identificare i nodi che fungono da ponti o collegamenti critici tra altre parti del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Possiamo vederla come l’intensità con la quale un nodo è posto nella rete, il suo grado di intermediazione</a:t>
            </a:r>
            <a:endParaRPr dirty="0"/>
          </a:p>
        </p:txBody>
      </p:sp>
      <p:sp>
        <p:nvSpPr>
          <p:cNvPr id="1941" name="Google Shape;1941;p46"/>
          <p:cNvSpPr txBox="1">
            <a:spLocks noGrp="1"/>
          </p:cNvSpPr>
          <p:nvPr>
            <p:ph type="title" idx="4"/>
          </p:nvPr>
        </p:nvSpPr>
        <p:spPr>
          <a:xfrm>
            <a:off x="5334907" y="1741330"/>
            <a:ext cx="197081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Betweennes Centrality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2" name="Google Shape;1942;p46"/>
          <p:cNvSpPr txBox="1">
            <a:spLocks noGrp="1"/>
          </p:cNvSpPr>
          <p:nvPr>
            <p:ph type="subTitle" idx="5"/>
          </p:nvPr>
        </p:nvSpPr>
        <p:spPr>
          <a:xfrm>
            <a:off x="1210514" y="642457"/>
            <a:ext cx="6722971" cy="67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In teoria dei grafi e nella Network Analysis, gli indicatori di centralità assegnano</a:t>
            </a:r>
          </a:p>
          <a:p>
            <a:r>
              <a:rPr lang="it-IT" dirty="0"/>
              <a:t>numeri o classifiche ai nodi di un grafo in base alla loro posizione nella rete.</a:t>
            </a:r>
            <a:endParaRPr dirty="0"/>
          </a:p>
        </p:txBody>
      </p:sp>
      <p:sp>
        <p:nvSpPr>
          <p:cNvPr id="54" name="Google Shape;1940;p46">
            <a:extLst>
              <a:ext uri="{FF2B5EF4-FFF2-40B4-BE49-F238E27FC236}">
                <a16:creationId xmlns:a16="http://schemas.microsoft.com/office/drawing/2014/main" id="{13F2C38D-AA01-4FB0-8CA9-AFDE7D0B8604}"/>
              </a:ext>
            </a:extLst>
          </p:cNvPr>
          <p:cNvSpPr txBox="1">
            <a:spLocks/>
          </p:cNvSpPr>
          <p:nvPr/>
        </p:nvSpPr>
        <p:spPr>
          <a:xfrm>
            <a:off x="2764668" y="110736"/>
            <a:ext cx="3614661" cy="6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3000" dirty="0"/>
              <a:t>Misure di Centralità</a:t>
            </a:r>
          </a:p>
        </p:txBody>
      </p:sp>
      <p:pic>
        <p:nvPicPr>
          <p:cNvPr id="63" name="Picture Placeholder 16">
            <a:extLst>
              <a:ext uri="{FF2B5EF4-FFF2-40B4-BE49-F238E27FC236}">
                <a16:creationId xmlns:a16="http://schemas.microsoft.com/office/drawing/2014/main" id="{D4B5FBF5-3218-4DC2-92B0-EDFF3DF2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45" b="12245"/>
          <a:stretch>
            <a:fillRect/>
          </a:stretch>
        </p:blipFill>
        <p:spPr>
          <a:xfrm>
            <a:off x="398670" y="3458426"/>
            <a:ext cx="2647752" cy="1055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8B8C0E0-7BF0-454D-921B-C8E558652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18" y="3818734"/>
            <a:ext cx="3114344" cy="1043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192978D-E814-43F5-B133-615EE447C608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6"/>
          <p:cNvSpPr txBox="1">
            <a:spLocks noGrp="1"/>
          </p:cNvSpPr>
          <p:nvPr>
            <p:ph type="subTitle" idx="5"/>
          </p:nvPr>
        </p:nvSpPr>
        <p:spPr>
          <a:xfrm>
            <a:off x="1210514" y="642457"/>
            <a:ext cx="6722971" cy="67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In teoria dei grafi e nella Network Analysis, gli indicatori di centralità assegnano</a:t>
            </a:r>
          </a:p>
          <a:p>
            <a:r>
              <a:rPr lang="it-IT" dirty="0"/>
              <a:t>numeri o classifiche ai nodi di un grafo in base alla loro posizione nella rete.</a:t>
            </a:r>
            <a:endParaRPr dirty="0"/>
          </a:p>
        </p:txBody>
      </p:sp>
      <p:sp>
        <p:nvSpPr>
          <p:cNvPr id="54" name="Google Shape;1940;p46">
            <a:extLst>
              <a:ext uri="{FF2B5EF4-FFF2-40B4-BE49-F238E27FC236}">
                <a16:creationId xmlns:a16="http://schemas.microsoft.com/office/drawing/2014/main" id="{13F2C38D-AA01-4FB0-8CA9-AFDE7D0B8604}"/>
              </a:ext>
            </a:extLst>
          </p:cNvPr>
          <p:cNvSpPr txBox="1">
            <a:spLocks/>
          </p:cNvSpPr>
          <p:nvPr/>
        </p:nvSpPr>
        <p:spPr>
          <a:xfrm>
            <a:off x="2764668" y="110736"/>
            <a:ext cx="3614661" cy="6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3000" dirty="0"/>
              <a:t>Misure di Centralità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36A2D-9B22-4B31-8B40-1AE2A37C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7672" y="2297844"/>
            <a:ext cx="4301680" cy="15940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utilizzata per valutare quanto un nodo in un grafo sia vicino agli altri nodi. Indica la velocità con cui un nodo può raggiungere gli altri nodi del grafo.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Una closeness vicino ad 1 indica che il nodo è in grado di raggiungere gli altri nodi in modo immediato.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985925-7AB7-40AB-8171-E2A547585EB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09904" y="2297844"/>
            <a:ext cx="4339846" cy="28470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misura di centralità utilizzata per valutare l’importanza di un nodo all’interno di un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 nodo è considerato centrale se è collegato ad altri nodi che sono anch’essi considerati centrali, quindi la centralità di un nodo dipende dalla centralità dei suoi vicini.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Come suggerisce il nome, per calcolare questa misura occorre far riferimento agli autovettori e autovalori della matrice di adiacenza del grafo.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6" name="Google Shape;1938;p46">
            <a:extLst>
              <a:ext uri="{FF2B5EF4-FFF2-40B4-BE49-F238E27FC236}">
                <a16:creationId xmlns:a16="http://schemas.microsoft.com/office/drawing/2014/main" id="{D2E217F5-E1EA-401C-8B7B-99615D84273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01668" y="1710406"/>
            <a:ext cx="1563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</a:rPr>
              <a:t>Closeness Centrality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1943;p46">
            <a:extLst>
              <a:ext uri="{FF2B5EF4-FFF2-40B4-BE49-F238E27FC236}">
                <a16:creationId xmlns:a16="http://schemas.microsoft.com/office/drawing/2014/main" id="{A9E5B95A-FF64-47CD-9B45-3D906460CCA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51210" y="1710406"/>
            <a:ext cx="1847114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</a:rPr>
              <a:t>Eigenvector Centrality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6388E-13AC-41A0-98CF-C057842C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7" y="4291193"/>
            <a:ext cx="2799571" cy="67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C9FD8-726F-46FD-A476-B947CE5A33BA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211330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4F9C99-F67C-4363-96FB-1C7B8B4A3BA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0000" y="658555"/>
            <a:ext cx="7704000" cy="640200"/>
          </a:xfrm>
        </p:spPr>
        <p:txBody>
          <a:bodyPr/>
          <a:lstStyle/>
          <a:p>
            <a:r>
              <a:rPr lang="it-IT" sz="3000" dirty="0"/>
              <a:t>Tabelle con </a:t>
            </a:r>
            <a:br>
              <a:rPr lang="it-IT" sz="3000" dirty="0"/>
            </a:br>
            <a:r>
              <a:rPr lang="it-IT" sz="3000" dirty="0"/>
              <a:t>i risultati: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2DE75E-5A0A-4028-9483-882A9A12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97" y="331645"/>
            <a:ext cx="3593403" cy="2081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208407-1415-42EE-BFBF-3E97EAB2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6" y="2661105"/>
            <a:ext cx="3931968" cy="215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C7540C-96E0-4506-B7D0-E2DF4DDC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04" y="2661106"/>
            <a:ext cx="3302296" cy="215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923C07-0E06-4F9E-BA90-BAE227FFA12D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270169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41"/>
          <p:cNvSpPr txBox="1">
            <a:spLocks noGrp="1"/>
          </p:cNvSpPr>
          <p:nvPr>
            <p:ph type="title"/>
          </p:nvPr>
        </p:nvSpPr>
        <p:spPr>
          <a:xfrm>
            <a:off x="1440750" y="173929"/>
            <a:ext cx="6262500" cy="593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500" dirty="0"/>
              <a:t>Conclusioni: </a:t>
            </a:r>
            <a:r>
              <a:rPr lang="it-IT" sz="1800" dirty="0"/>
              <a:t>prevenire o perseguire?</a:t>
            </a:r>
            <a:endParaRPr sz="1800" dirty="0"/>
          </a:p>
        </p:txBody>
      </p:sp>
      <p:sp>
        <p:nvSpPr>
          <p:cNvPr id="1829" name="Google Shape;1829;p41"/>
          <p:cNvSpPr txBox="1">
            <a:spLocks noGrp="1"/>
          </p:cNvSpPr>
          <p:nvPr>
            <p:ph type="subTitle" idx="1"/>
          </p:nvPr>
        </p:nvSpPr>
        <p:spPr>
          <a:xfrm>
            <a:off x="2271750" y="1162243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Attualmente, la SNA viene applicata con maggiore successo per </a:t>
            </a:r>
            <a:r>
              <a:rPr lang="it-IT" dirty="0">
                <a:solidFill>
                  <a:srgbClr val="A77249"/>
                </a:solidFill>
              </a:rPr>
              <a:t>perseguire</a:t>
            </a:r>
            <a:r>
              <a:rPr lang="it-IT" dirty="0"/>
              <a:t>, </a:t>
            </a:r>
            <a:r>
              <a:rPr lang="it-IT" dirty="0">
                <a:solidFill>
                  <a:srgbClr val="A77249"/>
                </a:solidFill>
              </a:rPr>
              <a:t>piuttosto che prevenire</a:t>
            </a:r>
            <a:r>
              <a:rPr lang="it-IT" dirty="0"/>
              <a:t>, attività criminali.</a:t>
            </a:r>
            <a:endParaRPr dirty="0"/>
          </a:p>
        </p:txBody>
      </p:sp>
      <p:grpSp>
        <p:nvGrpSpPr>
          <p:cNvPr id="1831" name="Google Shape;1831;p41"/>
          <p:cNvGrpSpPr/>
          <p:nvPr/>
        </p:nvGrpSpPr>
        <p:grpSpPr>
          <a:xfrm>
            <a:off x="7113587" y="3156623"/>
            <a:ext cx="1261500" cy="1570525"/>
            <a:chOff x="6991825" y="3148575"/>
            <a:chExt cx="1261500" cy="1570525"/>
          </a:xfrm>
        </p:grpSpPr>
        <p:sp>
          <p:nvSpPr>
            <p:cNvPr id="1832" name="Google Shape;1832;p41"/>
            <p:cNvSpPr/>
            <p:nvPr/>
          </p:nvSpPr>
          <p:spPr>
            <a:xfrm rot="10800000" flipH="1">
              <a:off x="6991825" y="452770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 rot="10800000" flipH="1">
              <a:off x="8061925" y="314857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4" name="Google Shape;1834;p41"/>
            <p:cNvCxnSpPr>
              <a:stCxn id="1832" idx="6"/>
              <a:endCxn id="1833" idx="0"/>
            </p:cNvCxnSpPr>
            <p:nvPr/>
          </p:nvCxnSpPr>
          <p:spPr>
            <a:xfrm rot="10800000" flipH="1">
              <a:off x="7183225" y="3340000"/>
              <a:ext cx="974400" cy="1283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5" name="Google Shape;1835;p41"/>
          <p:cNvGrpSpPr/>
          <p:nvPr/>
        </p:nvGrpSpPr>
        <p:grpSpPr>
          <a:xfrm>
            <a:off x="7995324" y="2212485"/>
            <a:ext cx="945550" cy="2718450"/>
            <a:chOff x="7788950" y="2044050"/>
            <a:chExt cx="945550" cy="2718450"/>
          </a:xfrm>
        </p:grpSpPr>
        <p:sp>
          <p:nvSpPr>
            <p:cNvPr id="1836" name="Google Shape;1836;p41"/>
            <p:cNvSpPr/>
            <p:nvPr/>
          </p:nvSpPr>
          <p:spPr>
            <a:xfrm rot="10800000" flipH="1">
              <a:off x="7788950" y="457110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 rot="10800000" flipH="1">
              <a:off x="8543100" y="361635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 rot="10800000" flipH="1">
              <a:off x="8253325" y="204405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839" name="Google Shape;1839;p41"/>
            <p:cNvCxnSpPr>
              <a:stCxn id="1836" idx="4"/>
              <a:endCxn id="1837" idx="0"/>
            </p:cNvCxnSpPr>
            <p:nvPr/>
          </p:nvCxnSpPr>
          <p:spPr>
            <a:xfrm rot="-5400000">
              <a:off x="7880150" y="3812400"/>
              <a:ext cx="763200" cy="754200"/>
            </a:xfrm>
            <a:prstGeom prst="curvedConnector3">
              <a:avLst>
                <a:gd name="adj1" fmla="val 50010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>
              <a:stCxn id="1837" idx="4"/>
              <a:endCxn id="1838" idx="0"/>
            </p:cNvCxnSpPr>
            <p:nvPr/>
          </p:nvCxnSpPr>
          <p:spPr>
            <a:xfrm rot="5400000" flipH="1">
              <a:off x="7803450" y="27810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1" name="Google Shape;1841;p41"/>
          <p:cNvGrpSpPr/>
          <p:nvPr/>
        </p:nvGrpSpPr>
        <p:grpSpPr>
          <a:xfrm>
            <a:off x="766488" y="874153"/>
            <a:ext cx="1261500" cy="1570525"/>
            <a:chOff x="862175" y="424400"/>
            <a:chExt cx="1261500" cy="1570525"/>
          </a:xfrm>
        </p:grpSpPr>
        <p:sp>
          <p:nvSpPr>
            <p:cNvPr id="1842" name="Google Shape;1842;p41"/>
            <p:cNvSpPr/>
            <p:nvPr/>
          </p:nvSpPr>
          <p:spPr>
            <a:xfrm flipH="1">
              <a:off x="1932275" y="424400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 flipH="1">
              <a:off x="862175" y="1803525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4" name="Google Shape;1844;p41"/>
            <p:cNvCxnSpPr>
              <a:stCxn id="1842" idx="6"/>
              <a:endCxn id="1843" idx="0"/>
            </p:cNvCxnSpPr>
            <p:nvPr/>
          </p:nvCxnSpPr>
          <p:spPr>
            <a:xfrm flipH="1">
              <a:off x="957875" y="520100"/>
              <a:ext cx="974400" cy="12834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5" name="Google Shape;1845;p41"/>
          <p:cNvGrpSpPr/>
          <p:nvPr/>
        </p:nvGrpSpPr>
        <p:grpSpPr>
          <a:xfrm>
            <a:off x="114050" y="712672"/>
            <a:ext cx="945550" cy="2675050"/>
            <a:chOff x="381000" y="424400"/>
            <a:chExt cx="945550" cy="2675050"/>
          </a:xfrm>
        </p:grpSpPr>
        <p:sp>
          <p:nvSpPr>
            <p:cNvPr id="1846" name="Google Shape;1846;p41"/>
            <p:cNvSpPr/>
            <p:nvPr/>
          </p:nvSpPr>
          <p:spPr>
            <a:xfrm flipH="1">
              <a:off x="1135150" y="4244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 flipH="1">
              <a:off x="381000" y="13791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 flipH="1">
              <a:off x="670775" y="29080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9" name="Google Shape;1849;p41"/>
            <p:cNvCxnSpPr>
              <a:stCxn id="1846" idx="4"/>
              <a:endCxn id="1847" idx="0"/>
            </p:cNvCxnSpPr>
            <p:nvPr/>
          </p:nvCxnSpPr>
          <p:spPr>
            <a:xfrm rot="5400000">
              <a:off x="472000" y="620450"/>
              <a:ext cx="763500" cy="754200"/>
            </a:xfrm>
            <a:prstGeom prst="curvedConnector3">
              <a:avLst>
                <a:gd name="adj1" fmla="val 4999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>
              <a:stCxn id="1847" idx="4"/>
              <a:endCxn id="1848" idx="0"/>
            </p:cNvCxnSpPr>
            <p:nvPr/>
          </p:nvCxnSpPr>
          <p:spPr>
            <a:xfrm rot="-5400000" flipH="1">
              <a:off x="-47100" y="2094350"/>
              <a:ext cx="13374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D98D65-F177-44B2-8F4A-4C23D3C967EF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  <p:sp>
        <p:nvSpPr>
          <p:cNvPr id="28" name="Google Shape;1829;p41">
            <a:extLst>
              <a:ext uri="{FF2B5EF4-FFF2-40B4-BE49-F238E27FC236}">
                <a16:creationId xmlns:a16="http://schemas.microsoft.com/office/drawing/2014/main" id="{9550E3D3-AE02-42DB-B981-6CC2F2548A72}"/>
              </a:ext>
            </a:extLst>
          </p:cNvPr>
          <p:cNvSpPr txBox="1">
            <a:spLocks/>
          </p:cNvSpPr>
          <p:nvPr/>
        </p:nvSpPr>
        <p:spPr>
          <a:xfrm>
            <a:off x="1320526" y="2247550"/>
            <a:ext cx="6314676" cy="117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it-IT" dirty="0"/>
              <a:t>Come è stato evidente in questo caso, una volta</a:t>
            </a:r>
            <a:br>
              <a:rPr lang="it-IT" dirty="0"/>
            </a:br>
            <a:r>
              <a:rPr lang="it-IT" dirty="0"/>
              <a:t>che gli investigatori sapevano su chi concentrarsi, le connessioni tra i dirottatori sono state rapide da identificare, ed inoltre è stato possibile scoprire gli altri associati.</a:t>
            </a:r>
          </a:p>
          <a:p>
            <a:pPr marL="0" indent="0"/>
            <a:r>
              <a:rPr lang="it-IT" dirty="0"/>
              <a:t>Il processo contrario è molto più complesso.</a:t>
            </a:r>
          </a:p>
        </p:txBody>
      </p:sp>
      <p:sp>
        <p:nvSpPr>
          <p:cNvPr id="29" name="Google Shape;1829;p41">
            <a:extLst>
              <a:ext uri="{FF2B5EF4-FFF2-40B4-BE49-F238E27FC236}">
                <a16:creationId xmlns:a16="http://schemas.microsoft.com/office/drawing/2014/main" id="{87F23D26-9547-4553-9F7B-E3C92773368E}"/>
              </a:ext>
            </a:extLst>
          </p:cNvPr>
          <p:cNvSpPr txBox="1">
            <a:spLocks/>
          </p:cNvSpPr>
          <p:nvPr/>
        </p:nvSpPr>
        <p:spPr>
          <a:xfrm>
            <a:off x="1404660" y="3796466"/>
            <a:ext cx="6314676" cy="117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it-IT" dirty="0"/>
              <a:t>Questo perché le reti criminali spesso non si comportano come normali reti sociali. Infatti i criminali stabiliscono legami sono con pochi contatti fidati, dando vita a </a:t>
            </a:r>
            <a:r>
              <a:rPr lang="it-IT" b="1" dirty="0">
                <a:solidFill>
                  <a:srgbClr val="A77249"/>
                </a:solidFill>
              </a:rPr>
              <a:t>reti</a:t>
            </a:r>
            <a:r>
              <a:rPr lang="it-IT" b="1" dirty="0">
                <a:solidFill>
                  <a:srgbClr val="B69B49"/>
                </a:solidFill>
              </a:rPr>
              <a:t> </a:t>
            </a:r>
            <a:r>
              <a:rPr lang="it-IT" b="1" dirty="0">
                <a:solidFill>
                  <a:srgbClr val="A77249"/>
                </a:solidFill>
              </a:rPr>
              <a:t>sparse</a:t>
            </a:r>
            <a:r>
              <a:rPr lang="it-IT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69"/>
          <p:cNvSpPr txBox="1">
            <a:spLocks noGrp="1"/>
          </p:cNvSpPr>
          <p:nvPr>
            <p:ph type="title"/>
          </p:nvPr>
        </p:nvSpPr>
        <p:spPr>
          <a:xfrm>
            <a:off x="1461437" y="237633"/>
            <a:ext cx="256327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RoadMap:</a:t>
            </a:r>
            <a:endParaRPr dirty="0"/>
          </a:p>
        </p:txBody>
      </p:sp>
      <p:sp>
        <p:nvSpPr>
          <p:cNvPr id="2537" name="Google Shape;2537;p69"/>
          <p:cNvSpPr txBox="1"/>
          <p:nvPr/>
        </p:nvSpPr>
        <p:spPr>
          <a:xfrm>
            <a:off x="2419880" y="2927384"/>
            <a:ext cx="1829987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Background Teorico</a:t>
            </a:r>
            <a:endParaRPr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538" name="Google Shape;2538;p69"/>
          <p:cNvSpPr txBox="1"/>
          <p:nvPr/>
        </p:nvSpPr>
        <p:spPr>
          <a:xfrm>
            <a:off x="-119011" y="1481978"/>
            <a:ext cx="2970975" cy="120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Social Network Analysis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i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«Uncloaking Terrorist Networks»</a:t>
            </a:r>
            <a:endParaRPr b="1" i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539" name="Google Shape;2539;p69"/>
          <p:cNvGrpSpPr/>
          <p:nvPr/>
        </p:nvGrpSpPr>
        <p:grpSpPr>
          <a:xfrm>
            <a:off x="580202" y="1869176"/>
            <a:ext cx="7983596" cy="1195308"/>
            <a:chOff x="488215" y="1308126"/>
            <a:chExt cx="7983596" cy="1195308"/>
          </a:xfrm>
        </p:grpSpPr>
        <p:grpSp>
          <p:nvGrpSpPr>
            <p:cNvPr id="2540" name="Google Shape;2540;p69"/>
            <p:cNvGrpSpPr/>
            <p:nvPr/>
          </p:nvGrpSpPr>
          <p:grpSpPr>
            <a:xfrm rot="5400000">
              <a:off x="1600431" y="717258"/>
              <a:ext cx="530240" cy="2754672"/>
              <a:chOff x="287848" y="955865"/>
              <a:chExt cx="530240" cy="2754672"/>
            </a:xfrm>
          </p:grpSpPr>
          <p:sp>
            <p:nvSpPr>
              <p:cNvPr id="2541" name="Google Shape;2541;p69"/>
              <p:cNvSpPr/>
              <p:nvPr/>
            </p:nvSpPr>
            <p:spPr>
              <a:xfrm rot="16200000">
                <a:off x="287848" y="3519137"/>
                <a:ext cx="191400" cy="19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2" name="Google Shape;2542;p69"/>
              <p:cNvSpPr/>
              <p:nvPr/>
            </p:nvSpPr>
            <p:spPr>
              <a:xfrm rot="16200000">
                <a:off x="626688" y="955865"/>
                <a:ext cx="191400" cy="19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543" name="Google Shape;2543;p69"/>
              <p:cNvCxnSpPr>
                <a:stCxn id="2541" idx="6"/>
                <a:endCxn id="2542" idx="2"/>
              </p:cNvCxnSpPr>
              <p:nvPr/>
            </p:nvCxnSpPr>
            <p:spPr>
              <a:xfrm rot="16200000">
                <a:off x="-632968" y="2163781"/>
                <a:ext cx="2371872" cy="33884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44" name="Google Shape;2544;p69"/>
            <p:cNvSpPr/>
            <p:nvPr/>
          </p:nvSpPr>
          <p:spPr>
            <a:xfrm>
              <a:off x="6120614" y="1308126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9"/>
            <p:cNvSpPr/>
            <p:nvPr/>
          </p:nvSpPr>
          <p:spPr>
            <a:xfrm>
              <a:off x="8280411" y="2312034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546" name="Google Shape;2546;p69"/>
            <p:cNvCxnSpPr>
              <a:stCxn id="2542" idx="6"/>
              <a:endCxn id="2544" idx="2"/>
            </p:cNvCxnSpPr>
            <p:nvPr/>
          </p:nvCxnSpPr>
          <p:spPr>
            <a:xfrm flipV="1">
              <a:off x="3242887" y="1403826"/>
              <a:ext cx="2877727" cy="860188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47" name="Google Shape;2547;p69"/>
            <p:cNvCxnSpPr>
              <a:stCxn id="2544" idx="6"/>
              <a:endCxn id="2545" idx="2"/>
            </p:cNvCxnSpPr>
            <p:nvPr/>
          </p:nvCxnSpPr>
          <p:spPr>
            <a:xfrm>
              <a:off x="6312014" y="1403826"/>
              <a:ext cx="1968397" cy="1003908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Google Shape;2537;p69">
            <a:extLst>
              <a:ext uri="{FF2B5EF4-FFF2-40B4-BE49-F238E27FC236}">
                <a16:creationId xmlns:a16="http://schemas.microsoft.com/office/drawing/2014/main" id="{ADCEEC46-B0BF-4E51-8C62-8E9D982C5B91}"/>
              </a:ext>
            </a:extLst>
          </p:cNvPr>
          <p:cNvSpPr txBox="1"/>
          <p:nvPr/>
        </p:nvSpPr>
        <p:spPr>
          <a:xfrm>
            <a:off x="5297607" y="2291495"/>
            <a:ext cx="1829987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Osservazioni e calcolo misure di centralità sulla rete</a:t>
            </a:r>
            <a:endParaRPr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4" name="Google Shape;2537;p69">
            <a:extLst>
              <a:ext uri="{FF2B5EF4-FFF2-40B4-BE49-F238E27FC236}">
                <a16:creationId xmlns:a16="http://schemas.microsoft.com/office/drawing/2014/main" id="{DE985EDD-B8B8-464C-9F44-1F26945442B2}"/>
              </a:ext>
            </a:extLst>
          </p:cNvPr>
          <p:cNvSpPr txBox="1"/>
          <p:nvPr/>
        </p:nvSpPr>
        <p:spPr>
          <a:xfrm>
            <a:off x="7986669" y="2550864"/>
            <a:ext cx="1351582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Conclusioni</a:t>
            </a:r>
            <a:endParaRPr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53CBA-1010-4252-B40C-B95316ACCCF4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99973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0" name="Google Shape;2080;p50"/>
          <p:cNvGrpSpPr/>
          <p:nvPr/>
        </p:nvGrpSpPr>
        <p:grpSpPr>
          <a:xfrm>
            <a:off x="255738" y="3577638"/>
            <a:ext cx="1717450" cy="1273400"/>
            <a:chOff x="255738" y="3577638"/>
            <a:chExt cx="1717450" cy="1273400"/>
          </a:xfrm>
        </p:grpSpPr>
        <p:sp>
          <p:nvSpPr>
            <p:cNvPr id="2081" name="Google Shape;2081;p50"/>
            <p:cNvSpPr/>
            <p:nvPr/>
          </p:nvSpPr>
          <p:spPr>
            <a:xfrm rot="-5400000" flipH="1">
              <a:off x="255738" y="3577638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0"/>
            <p:cNvSpPr/>
            <p:nvPr/>
          </p:nvSpPr>
          <p:spPr>
            <a:xfrm rot="-5400000" flipH="1">
              <a:off x="1781788" y="4659638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3" name="Google Shape;2083;p50"/>
            <p:cNvCxnSpPr>
              <a:stCxn id="2081" idx="6"/>
              <a:endCxn id="2082" idx="2"/>
            </p:cNvCxnSpPr>
            <p:nvPr/>
          </p:nvCxnSpPr>
          <p:spPr>
            <a:xfrm rot="-5400000" flipH="1">
              <a:off x="669138" y="3451338"/>
              <a:ext cx="890700" cy="1526100"/>
            </a:xfrm>
            <a:prstGeom prst="curvedConnector3">
              <a:avLst>
                <a:gd name="adj1" fmla="val 49994"/>
              </a:avLst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84" name="Google Shape;2084;p50"/>
          <p:cNvGrpSpPr/>
          <p:nvPr/>
        </p:nvGrpSpPr>
        <p:grpSpPr>
          <a:xfrm>
            <a:off x="7554975" y="315025"/>
            <a:ext cx="1331300" cy="3454025"/>
            <a:chOff x="7554975" y="315025"/>
            <a:chExt cx="1331300" cy="3454025"/>
          </a:xfrm>
        </p:grpSpPr>
        <p:sp>
          <p:nvSpPr>
            <p:cNvPr id="2085" name="Google Shape;2085;p50"/>
            <p:cNvSpPr/>
            <p:nvPr/>
          </p:nvSpPr>
          <p:spPr>
            <a:xfrm rot="10800000" flipH="1">
              <a:off x="8150850" y="357765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0"/>
            <p:cNvSpPr/>
            <p:nvPr/>
          </p:nvSpPr>
          <p:spPr>
            <a:xfrm rot="10800000" flipH="1">
              <a:off x="8694875" y="191287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 rot="10800000" flipH="1">
              <a:off x="7554975" y="3150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8" name="Google Shape;2088;p50"/>
            <p:cNvCxnSpPr>
              <a:stCxn id="2085" idx="4"/>
              <a:endCxn id="2086" idx="0"/>
            </p:cNvCxnSpPr>
            <p:nvPr/>
          </p:nvCxnSpPr>
          <p:spPr>
            <a:xfrm rot="-5400000">
              <a:off x="7781850" y="2569050"/>
              <a:ext cx="1473300" cy="5439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89" name="Google Shape;2089;p50"/>
            <p:cNvCxnSpPr>
              <a:stCxn id="2086" idx="4"/>
              <a:endCxn id="2087" idx="0"/>
            </p:cNvCxnSpPr>
            <p:nvPr/>
          </p:nvCxnSpPr>
          <p:spPr>
            <a:xfrm rot="5400000" flipH="1">
              <a:off x="7517375" y="639675"/>
              <a:ext cx="1406400" cy="1140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0" name="Google Shape;2090;p50"/>
          <p:cNvGrpSpPr/>
          <p:nvPr/>
        </p:nvGrpSpPr>
        <p:grpSpPr>
          <a:xfrm>
            <a:off x="219424" y="204604"/>
            <a:ext cx="2210850" cy="2810750"/>
            <a:chOff x="255738" y="613963"/>
            <a:chExt cx="2210850" cy="2810750"/>
          </a:xfrm>
        </p:grpSpPr>
        <p:sp>
          <p:nvSpPr>
            <p:cNvPr id="2091" name="Google Shape;2091;p50"/>
            <p:cNvSpPr/>
            <p:nvPr/>
          </p:nvSpPr>
          <p:spPr>
            <a:xfrm rot="-5400000" flipH="1">
              <a:off x="2275188" y="613963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 rot="-5400000" flipH="1">
              <a:off x="255738" y="1665238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 rot="-5400000" flipH="1">
              <a:off x="624288" y="3233313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4" name="Google Shape;2094;p50"/>
            <p:cNvCxnSpPr>
              <a:stCxn id="2091" idx="0"/>
              <a:endCxn id="2092" idx="2"/>
            </p:cNvCxnSpPr>
            <p:nvPr/>
          </p:nvCxnSpPr>
          <p:spPr>
            <a:xfrm flipH="1">
              <a:off x="351588" y="709663"/>
              <a:ext cx="1923600" cy="955500"/>
            </a:xfrm>
            <a:prstGeom prst="curvedConnector2">
              <a:avLst/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50"/>
            <p:cNvCxnSpPr>
              <a:stCxn id="2092" idx="6"/>
              <a:endCxn id="2093" idx="2"/>
            </p:cNvCxnSpPr>
            <p:nvPr/>
          </p:nvCxnSpPr>
          <p:spPr>
            <a:xfrm rot="-5400000" flipH="1">
              <a:off x="-152562" y="2360638"/>
              <a:ext cx="1376700" cy="368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6" name="Google Shape;2096;p50"/>
          <p:cNvGrpSpPr/>
          <p:nvPr/>
        </p:nvGrpSpPr>
        <p:grpSpPr>
          <a:xfrm>
            <a:off x="6807588" y="3257188"/>
            <a:ext cx="2078675" cy="1499525"/>
            <a:chOff x="6807588" y="3257188"/>
            <a:chExt cx="2078675" cy="1499525"/>
          </a:xfrm>
        </p:grpSpPr>
        <p:sp>
          <p:nvSpPr>
            <p:cNvPr id="2097" name="Google Shape;2097;p50"/>
            <p:cNvSpPr/>
            <p:nvPr/>
          </p:nvSpPr>
          <p:spPr>
            <a:xfrm flipH="1">
              <a:off x="8694863" y="325718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 flipH="1">
              <a:off x="7902488" y="4565313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 flipH="1">
              <a:off x="6807588" y="4187913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0" name="Google Shape;2100;p50"/>
            <p:cNvCxnSpPr>
              <a:stCxn id="2097" idx="4"/>
              <a:endCxn id="2098" idx="2"/>
            </p:cNvCxnSpPr>
            <p:nvPr/>
          </p:nvCxnSpPr>
          <p:spPr>
            <a:xfrm rot="5400000">
              <a:off x="7836113" y="3706438"/>
              <a:ext cx="1212300" cy="6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01" name="Google Shape;2101;p50"/>
            <p:cNvCxnSpPr>
              <a:stCxn id="2098" idx="6"/>
              <a:endCxn id="2099" idx="2"/>
            </p:cNvCxnSpPr>
            <p:nvPr/>
          </p:nvCxnSpPr>
          <p:spPr>
            <a:xfrm rot="10800000">
              <a:off x="6998888" y="4283613"/>
              <a:ext cx="903600" cy="377400"/>
            </a:xfrm>
            <a:prstGeom prst="curvedConnector3">
              <a:avLst>
                <a:gd name="adj1" fmla="val 49994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1829;p41">
            <a:extLst>
              <a:ext uri="{FF2B5EF4-FFF2-40B4-BE49-F238E27FC236}">
                <a16:creationId xmlns:a16="http://schemas.microsoft.com/office/drawing/2014/main" id="{F99AC9E9-4FAC-4FFA-9093-C69EC454FA69}"/>
              </a:ext>
            </a:extLst>
          </p:cNvPr>
          <p:cNvSpPr txBox="1">
            <a:spLocks/>
          </p:cNvSpPr>
          <p:nvPr/>
        </p:nvSpPr>
        <p:spPr>
          <a:xfrm>
            <a:off x="1604180" y="1630370"/>
            <a:ext cx="6314676" cy="117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endParaRPr lang="it-IT" dirty="0"/>
          </a:p>
        </p:txBody>
      </p:sp>
      <p:sp>
        <p:nvSpPr>
          <p:cNvPr id="28" name="Google Shape;1936;p46">
            <a:extLst>
              <a:ext uri="{FF2B5EF4-FFF2-40B4-BE49-F238E27FC236}">
                <a16:creationId xmlns:a16="http://schemas.microsoft.com/office/drawing/2014/main" id="{8F4703AD-FC58-4131-94DF-5B919C52CC48}"/>
              </a:ext>
            </a:extLst>
          </p:cNvPr>
          <p:cNvSpPr txBox="1">
            <a:spLocks/>
          </p:cNvSpPr>
          <p:nvPr/>
        </p:nvSpPr>
        <p:spPr>
          <a:xfrm>
            <a:off x="942341" y="768720"/>
            <a:ext cx="2278894" cy="4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000" dirty="0">
                <a:solidFill>
                  <a:schemeClr val="lt2"/>
                </a:solidFill>
              </a:rPr>
              <a:t>Forza nascosta:</a:t>
            </a:r>
          </a:p>
        </p:txBody>
      </p:sp>
      <p:sp>
        <p:nvSpPr>
          <p:cNvPr id="30" name="Google Shape;1936;p46">
            <a:extLst>
              <a:ext uri="{FF2B5EF4-FFF2-40B4-BE49-F238E27FC236}">
                <a16:creationId xmlns:a16="http://schemas.microsoft.com/office/drawing/2014/main" id="{5D488755-CBAB-40E1-ABF1-4F269E41FEEC}"/>
              </a:ext>
            </a:extLst>
          </p:cNvPr>
          <p:cNvSpPr txBox="1">
            <a:spLocks/>
          </p:cNvSpPr>
          <p:nvPr/>
        </p:nvSpPr>
        <p:spPr>
          <a:xfrm>
            <a:off x="931961" y="2415400"/>
            <a:ext cx="2278894" cy="4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000" dirty="0">
                <a:solidFill>
                  <a:srgbClr val="7186AF"/>
                </a:solidFill>
              </a:rPr>
              <a:t>Punti deboli:</a:t>
            </a:r>
          </a:p>
        </p:txBody>
      </p:sp>
      <p:sp>
        <p:nvSpPr>
          <p:cNvPr id="33" name="Google Shape;1829;p41">
            <a:extLst>
              <a:ext uri="{FF2B5EF4-FFF2-40B4-BE49-F238E27FC236}">
                <a16:creationId xmlns:a16="http://schemas.microsoft.com/office/drawing/2014/main" id="{98338A49-3DE2-4893-9C7C-13422FDAF2B6}"/>
              </a:ext>
            </a:extLst>
          </p:cNvPr>
          <p:cNvSpPr txBox="1">
            <a:spLocks/>
          </p:cNvSpPr>
          <p:nvPr/>
        </p:nvSpPr>
        <p:spPr>
          <a:xfrm>
            <a:off x="1204760" y="2832423"/>
            <a:ext cx="6341715" cy="141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Molti legami concentrati sui piloti, un rischio per la rete!</a:t>
            </a:r>
            <a:br>
              <a:rPr lang="it-IT" dirty="0"/>
            </a:br>
            <a:r>
              <a:rPr lang="it-IT" dirty="0">
                <a:solidFill>
                  <a:srgbClr val="7186AF"/>
                </a:solidFill>
              </a:rPr>
              <a:t>Concentrare sia competenze uniche sia connettività </a:t>
            </a:r>
            <a:r>
              <a:rPr lang="it-IT" dirty="0"/>
              <a:t>negli stessi nodi rende la rete più facile da interrompere una volta scoperta (</a:t>
            </a:r>
            <a:r>
              <a:rPr lang="it-IT" dirty="0">
                <a:solidFill>
                  <a:srgbClr val="FF0000"/>
                </a:solidFill>
              </a:rPr>
              <a:t>concentratori di informazioni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Avendo obiettivi da raggiungere, la rete criminale deve essere attiva a volte. Questo la rende </a:t>
            </a:r>
            <a:r>
              <a:rPr lang="it-IT" dirty="0">
                <a:solidFill>
                  <a:srgbClr val="7186AF"/>
                </a:solidFill>
              </a:rPr>
              <a:t>vulnerabile</a:t>
            </a:r>
            <a:r>
              <a:rPr lang="it-IT" dirty="0"/>
              <a:t>.</a:t>
            </a:r>
          </a:p>
          <a:p>
            <a:pPr marL="0" indent="0"/>
            <a:endParaRPr lang="it-IT" dirty="0"/>
          </a:p>
          <a:p>
            <a:pPr marL="0" indent="0"/>
            <a:endParaRPr lang="it-IT" dirty="0"/>
          </a:p>
        </p:txBody>
      </p:sp>
      <p:sp>
        <p:nvSpPr>
          <p:cNvPr id="34" name="Google Shape;1829;p41">
            <a:extLst>
              <a:ext uri="{FF2B5EF4-FFF2-40B4-BE49-F238E27FC236}">
                <a16:creationId xmlns:a16="http://schemas.microsoft.com/office/drawing/2014/main" id="{1993784E-8C5D-4047-B1FD-9F58EE322E3A}"/>
              </a:ext>
            </a:extLst>
          </p:cNvPr>
          <p:cNvSpPr txBox="1">
            <a:spLocks/>
          </p:cNvSpPr>
          <p:nvPr/>
        </p:nvSpPr>
        <p:spPr>
          <a:xfrm>
            <a:off x="1119443" y="1146262"/>
            <a:ext cx="6341715" cy="116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Contatti fidati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Rete sparsa</a:t>
            </a:r>
          </a:p>
          <a:p>
            <a:pPr marL="0" indent="0"/>
            <a:r>
              <a:rPr lang="it-IT" dirty="0"/>
              <a:t>⇒ rete </a:t>
            </a:r>
            <a:r>
              <a:rPr lang="it-IT" dirty="0">
                <a:solidFill>
                  <a:srgbClr val="A77249"/>
                </a:solidFill>
              </a:rPr>
              <a:t>resiliente</a:t>
            </a:r>
            <a:r>
              <a:rPr lang="it-IT" dirty="0"/>
              <a:t> qualora un nodo venisse catturato o compromesso.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700475-3FBF-4778-9CDE-6599606476BA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  <p:sp>
        <p:nvSpPr>
          <p:cNvPr id="36" name="Google Shape;1828;p41">
            <a:extLst>
              <a:ext uri="{FF2B5EF4-FFF2-40B4-BE49-F238E27FC236}">
                <a16:creationId xmlns:a16="http://schemas.microsoft.com/office/drawing/2014/main" id="{EB3B4BE7-4BB8-4FDA-A65E-37BCB1BB4AF7}"/>
              </a:ext>
            </a:extLst>
          </p:cNvPr>
          <p:cNvSpPr txBox="1">
            <a:spLocks/>
          </p:cNvSpPr>
          <p:nvPr/>
        </p:nvSpPr>
        <p:spPr>
          <a:xfrm>
            <a:off x="1440750" y="-51116"/>
            <a:ext cx="6262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sap SemiBold"/>
              <a:buNone/>
              <a:defRPr sz="60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500" dirty="0"/>
              <a:t>Conclusioni: </a:t>
            </a:r>
            <a:r>
              <a:rPr lang="it-IT" sz="1800" dirty="0"/>
              <a:t>perché è</a:t>
            </a:r>
            <a:br>
              <a:rPr lang="it-IT" sz="1800" dirty="0"/>
            </a:br>
            <a:r>
              <a:rPr lang="it-IT" sz="1800" dirty="0"/>
              <a:t>difficile scoprire le reti criminali?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D8AFFA5-CBCD-4D98-8297-6E3E19E4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50" y="1001161"/>
            <a:ext cx="5852100" cy="2743200"/>
          </a:xfrm>
        </p:spPr>
        <p:txBody>
          <a:bodyPr/>
          <a:lstStyle/>
          <a:p>
            <a:r>
              <a:rPr lang="it-IT" sz="5000" dirty="0"/>
              <a:t>Grazie per l’attenzione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B635D-B516-4DB3-9AFC-71F812AF9862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7515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9"/>
          <p:cNvSpPr txBox="1">
            <a:spLocks noGrp="1"/>
          </p:cNvSpPr>
          <p:nvPr>
            <p:ph type="title" idx="2"/>
          </p:nvPr>
        </p:nvSpPr>
        <p:spPr>
          <a:xfrm>
            <a:off x="240872" y="925538"/>
            <a:ext cx="1146703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Cos’è</a:t>
            </a:r>
            <a:endParaRPr sz="2500" dirty="0"/>
          </a:p>
        </p:txBody>
      </p:sp>
      <p:sp>
        <p:nvSpPr>
          <p:cNvPr id="1775" name="Google Shape;1775;p39"/>
          <p:cNvSpPr txBox="1">
            <a:spLocks noGrp="1"/>
          </p:cNvSpPr>
          <p:nvPr>
            <p:ph type="subTitle" idx="1"/>
          </p:nvPr>
        </p:nvSpPr>
        <p:spPr>
          <a:xfrm>
            <a:off x="240872" y="1315350"/>
            <a:ext cx="7192166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Metodologia che si occupa di studiare le relazioni sociali tra gli individui attraverso l'analisi dei dati della rete.</a:t>
            </a:r>
            <a:endParaRPr dirty="0"/>
          </a:p>
        </p:txBody>
      </p:sp>
      <p:sp>
        <p:nvSpPr>
          <p:cNvPr id="1780" name="Google Shape;1780;p39"/>
          <p:cNvSpPr txBox="1">
            <a:spLocks noGrp="1"/>
          </p:cNvSpPr>
          <p:nvPr>
            <p:ph type="title" idx="7"/>
          </p:nvPr>
        </p:nvSpPr>
        <p:spPr>
          <a:xfrm>
            <a:off x="153782" y="2206650"/>
            <a:ext cx="3383399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Modello </a:t>
            </a:r>
            <a:r>
              <a:rPr lang="it-IT" sz="2500" dirty="0"/>
              <a:t>e studio</a:t>
            </a:r>
            <a:endParaRPr sz="2500" dirty="0"/>
          </a:p>
        </p:txBody>
      </p:sp>
      <p:sp>
        <p:nvSpPr>
          <p:cNvPr id="1781" name="Google Shape;1781;p39"/>
          <p:cNvSpPr txBox="1">
            <a:spLocks noGrp="1"/>
          </p:cNvSpPr>
          <p:nvPr>
            <p:ph type="subTitle" idx="8"/>
          </p:nvPr>
        </p:nvSpPr>
        <p:spPr>
          <a:xfrm>
            <a:off x="118116" y="2662526"/>
            <a:ext cx="7532484" cy="87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Approccio basato sulla teoria dei grafi in cui modelliamo il grafo della rete sociale in cui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Nodi ≡ persone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Archi ≡ relazioni tra le persone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 utilizzano strumenti della teoria dei grafi per esplorare la struttura di una rete come la densità, il diametro e le misure di centralità.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La SNA permette di </a:t>
            </a:r>
            <a:r>
              <a:rPr lang="it-IT" dirty="0">
                <a:solidFill>
                  <a:srgbClr val="7A925C"/>
                </a:solidFill>
              </a:rPr>
              <a:t>evidenziare la struttura gerarchica </a:t>
            </a:r>
            <a:r>
              <a:rPr lang="it-IT" dirty="0"/>
              <a:t>della rete e altre caratteristiche.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Tra le varie possibili applicazioni della SNA, una parte della letteratura scientifica si concentra sull’uso di essa per capire le reti criminali.</a:t>
            </a: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15"/>
          </p:nvPr>
        </p:nvSpPr>
        <p:spPr>
          <a:xfrm>
            <a:off x="720000" y="332550"/>
            <a:ext cx="693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Social Network Analysis (SNA)</a:t>
            </a:r>
            <a:endParaRPr dirty="0"/>
          </a:p>
        </p:txBody>
      </p:sp>
      <p:grpSp>
        <p:nvGrpSpPr>
          <p:cNvPr id="1786" name="Google Shape;1786;p39"/>
          <p:cNvGrpSpPr/>
          <p:nvPr/>
        </p:nvGrpSpPr>
        <p:grpSpPr>
          <a:xfrm>
            <a:off x="7405825" y="654100"/>
            <a:ext cx="1374325" cy="3864300"/>
            <a:chOff x="7405825" y="654100"/>
            <a:chExt cx="1374325" cy="3864300"/>
          </a:xfrm>
        </p:grpSpPr>
        <p:sp>
          <p:nvSpPr>
            <p:cNvPr id="1787" name="Google Shape;1787;p39"/>
            <p:cNvSpPr/>
            <p:nvPr/>
          </p:nvSpPr>
          <p:spPr>
            <a:xfrm>
              <a:off x="7405825" y="6541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8159975" y="16088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8588750" y="43270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0" name="Google Shape;1790;p39"/>
            <p:cNvCxnSpPr>
              <a:stCxn id="1787" idx="4"/>
              <a:endCxn id="1788" idx="0"/>
            </p:cNvCxnSpPr>
            <p:nvPr/>
          </p:nvCxnSpPr>
          <p:spPr>
            <a:xfrm rot="-5400000" flipH="1">
              <a:off x="7496875" y="850150"/>
              <a:ext cx="763500" cy="754200"/>
            </a:xfrm>
            <a:prstGeom prst="curvedConnector3">
              <a:avLst>
                <a:gd name="adj1" fmla="val 4999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39"/>
            <p:cNvCxnSpPr>
              <a:stCxn id="1788" idx="4"/>
              <a:endCxn id="1789" idx="0"/>
            </p:cNvCxnSpPr>
            <p:nvPr/>
          </p:nvCxnSpPr>
          <p:spPr>
            <a:xfrm rot="-5400000" flipH="1">
              <a:off x="7206575" y="2849350"/>
              <a:ext cx="2526900" cy="4287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2" name="Google Shape;1792;p39"/>
          <p:cNvGrpSpPr/>
          <p:nvPr/>
        </p:nvGrpSpPr>
        <p:grpSpPr>
          <a:xfrm>
            <a:off x="8020100" y="721238"/>
            <a:ext cx="807800" cy="3201100"/>
            <a:chOff x="8020100" y="721238"/>
            <a:chExt cx="807800" cy="3201100"/>
          </a:xfrm>
        </p:grpSpPr>
        <p:sp>
          <p:nvSpPr>
            <p:cNvPr id="1793" name="Google Shape;1793;p39"/>
            <p:cNvSpPr/>
            <p:nvPr/>
          </p:nvSpPr>
          <p:spPr>
            <a:xfrm>
              <a:off x="8020100" y="7212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8636500" y="1627563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5" name="Google Shape;1795;p39"/>
            <p:cNvCxnSpPr>
              <a:stCxn id="1793" idx="6"/>
              <a:endCxn id="1794" idx="0"/>
            </p:cNvCxnSpPr>
            <p:nvPr/>
          </p:nvCxnSpPr>
          <p:spPr>
            <a:xfrm>
              <a:off x="8211500" y="816938"/>
              <a:ext cx="520800" cy="81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96" name="Google Shape;1796;p39"/>
            <p:cNvSpPr/>
            <p:nvPr/>
          </p:nvSpPr>
          <p:spPr>
            <a:xfrm>
              <a:off x="8118700" y="37309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7" name="Google Shape;1797;p39"/>
            <p:cNvCxnSpPr>
              <a:stCxn id="1794" idx="4"/>
              <a:endCxn id="1796" idx="0"/>
            </p:cNvCxnSpPr>
            <p:nvPr/>
          </p:nvCxnSpPr>
          <p:spPr>
            <a:xfrm rot="5400000">
              <a:off x="7517350" y="2516013"/>
              <a:ext cx="1911900" cy="5178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6CEBCB1-79D2-4BBC-8D3F-9BF13BB44E74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39"/>
          <p:cNvSpPr txBox="1">
            <a:spLocks noGrp="1"/>
          </p:cNvSpPr>
          <p:nvPr>
            <p:ph type="title" idx="4"/>
          </p:nvPr>
        </p:nvSpPr>
        <p:spPr>
          <a:xfrm>
            <a:off x="720000" y="1129863"/>
            <a:ext cx="94702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Idea</a:t>
            </a:r>
            <a:endParaRPr sz="2500" dirty="0"/>
          </a:p>
        </p:txBody>
      </p:sp>
      <p:sp>
        <p:nvSpPr>
          <p:cNvPr id="1778" name="Google Shape;1778;p39"/>
          <p:cNvSpPr txBox="1">
            <a:spLocks noGrp="1"/>
          </p:cNvSpPr>
          <p:nvPr>
            <p:ph type="subTitle" idx="5"/>
          </p:nvPr>
        </p:nvSpPr>
        <p:spPr>
          <a:xfrm>
            <a:off x="559470" y="1608851"/>
            <a:ext cx="6465479" cy="937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i="1" dirty="0"/>
              <a:t>L'</a:t>
            </a:r>
            <a:r>
              <a:rPr lang="it-IT" b="1" i="1" dirty="0"/>
              <a:t>idea</a:t>
            </a:r>
            <a:r>
              <a:rPr lang="it-IT" i="1" dirty="0"/>
              <a:t> è quella di studiare le reti criminali</a:t>
            </a:r>
            <a:r>
              <a:rPr lang="it-IT" dirty="0"/>
              <a:t> e capire come funzionano e le loro caratteristiche al fine di scovarle prima che commettano crimini. </a:t>
            </a:r>
          </a:p>
        </p:txBody>
      </p:sp>
      <p:sp>
        <p:nvSpPr>
          <p:cNvPr id="1783" name="Google Shape;1783;p39"/>
          <p:cNvSpPr txBox="1">
            <a:spLocks noGrp="1"/>
          </p:cNvSpPr>
          <p:nvPr>
            <p:ph type="title" idx="13"/>
          </p:nvPr>
        </p:nvSpPr>
        <p:spPr>
          <a:xfrm>
            <a:off x="664142" y="2597182"/>
            <a:ext cx="287501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11 Settembre 2001</a:t>
            </a:r>
            <a:endParaRPr sz="2500" dirty="0"/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14"/>
          </p:nvPr>
        </p:nvSpPr>
        <p:spPr>
          <a:xfrm>
            <a:off x="699665" y="3140890"/>
            <a:ext cx="6706159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Vedremo qui di approfondire un caso particolare: quello dell'attacco terroristico dell'11 Settembre 2001.</a:t>
            </a:r>
            <a:endParaRPr dirty="0"/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15"/>
          </p:nvPr>
        </p:nvSpPr>
        <p:spPr>
          <a:xfrm>
            <a:off x="720000" y="332550"/>
            <a:ext cx="693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Social Network Analysis</a:t>
            </a:r>
            <a:endParaRPr dirty="0"/>
          </a:p>
        </p:txBody>
      </p:sp>
      <p:grpSp>
        <p:nvGrpSpPr>
          <p:cNvPr id="1786" name="Google Shape;1786;p39"/>
          <p:cNvGrpSpPr/>
          <p:nvPr/>
        </p:nvGrpSpPr>
        <p:grpSpPr>
          <a:xfrm>
            <a:off x="7405825" y="654100"/>
            <a:ext cx="1374325" cy="3864300"/>
            <a:chOff x="7405825" y="654100"/>
            <a:chExt cx="1374325" cy="3864300"/>
          </a:xfrm>
        </p:grpSpPr>
        <p:sp>
          <p:nvSpPr>
            <p:cNvPr id="1787" name="Google Shape;1787;p39"/>
            <p:cNvSpPr/>
            <p:nvPr/>
          </p:nvSpPr>
          <p:spPr>
            <a:xfrm>
              <a:off x="7405825" y="6541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8159975" y="16088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8588750" y="43270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0" name="Google Shape;1790;p39"/>
            <p:cNvCxnSpPr>
              <a:stCxn id="1787" idx="4"/>
              <a:endCxn id="1788" idx="0"/>
            </p:cNvCxnSpPr>
            <p:nvPr/>
          </p:nvCxnSpPr>
          <p:spPr>
            <a:xfrm rot="-5400000" flipH="1">
              <a:off x="7496875" y="850150"/>
              <a:ext cx="763500" cy="754200"/>
            </a:xfrm>
            <a:prstGeom prst="curvedConnector3">
              <a:avLst>
                <a:gd name="adj1" fmla="val 4999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39"/>
            <p:cNvCxnSpPr>
              <a:stCxn id="1788" idx="4"/>
              <a:endCxn id="1789" idx="0"/>
            </p:cNvCxnSpPr>
            <p:nvPr/>
          </p:nvCxnSpPr>
          <p:spPr>
            <a:xfrm rot="-5400000" flipH="1">
              <a:off x="7206575" y="2849350"/>
              <a:ext cx="2526900" cy="4287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2" name="Google Shape;1792;p39"/>
          <p:cNvGrpSpPr/>
          <p:nvPr/>
        </p:nvGrpSpPr>
        <p:grpSpPr>
          <a:xfrm>
            <a:off x="8020100" y="721238"/>
            <a:ext cx="807800" cy="3201100"/>
            <a:chOff x="8020100" y="721238"/>
            <a:chExt cx="807800" cy="3201100"/>
          </a:xfrm>
        </p:grpSpPr>
        <p:sp>
          <p:nvSpPr>
            <p:cNvPr id="1793" name="Google Shape;1793;p39"/>
            <p:cNvSpPr/>
            <p:nvPr/>
          </p:nvSpPr>
          <p:spPr>
            <a:xfrm>
              <a:off x="8020100" y="7212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8636500" y="1627563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5" name="Google Shape;1795;p39"/>
            <p:cNvCxnSpPr>
              <a:stCxn id="1793" idx="6"/>
              <a:endCxn id="1794" idx="0"/>
            </p:cNvCxnSpPr>
            <p:nvPr/>
          </p:nvCxnSpPr>
          <p:spPr>
            <a:xfrm>
              <a:off x="8211500" y="816938"/>
              <a:ext cx="520800" cy="81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96" name="Google Shape;1796;p39"/>
            <p:cNvSpPr/>
            <p:nvPr/>
          </p:nvSpPr>
          <p:spPr>
            <a:xfrm>
              <a:off x="8118700" y="3730938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7" name="Google Shape;1797;p39"/>
            <p:cNvCxnSpPr>
              <a:stCxn id="1794" idx="4"/>
              <a:endCxn id="1796" idx="0"/>
            </p:cNvCxnSpPr>
            <p:nvPr/>
          </p:nvCxnSpPr>
          <p:spPr>
            <a:xfrm rot="5400000">
              <a:off x="7517350" y="2516013"/>
              <a:ext cx="1911900" cy="5178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F99E0F-FBDD-48CE-8489-7858E2994162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7376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4" name="Google Shape;1804;p40"/>
          <p:cNvGrpSpPr/>
          <p:nvPr/>
        </p:nvGrpSpPr>
        <p:grpSpPr>
          <a:xfrm>
            <a:off x="875403" y="2805701"/>
            <a:ext cx="1261500" cy="1570525"/>
            <a:chOff x="862175" y="3148575"/>
            <a:chExt cx="1261500" cy="1570525"/>
          </a:xfrm>
        </p:grpSpPr>
        <p:sp>
          <p:nvSpPr>
            <p:cNvPr id="1805" name="Google Shape;1805;p40"/>
            <p:cNvSpPr/>
            <p:nvPr/>
          </p:nvSpPr>
          <p:spPr>
            <a:xfrm rot="10800000">
              <a:off x="1932275" y="452770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 rot="10800000">
              <a:off x="862175" y="314857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7" name="Google Shape;1807;p40"/>
            <p:cNvCxnSpPr>
              <a:stCxn id="1805" idx="6"/>
              <a:endCxn id="1806" idx="0"/>
            </p:cNvCxnSpPr>
            <p:nvPr/>
          </p:nvCxnSpPr>
          <p:spPr>
            <a:xfrm rot="10800000">
              <a:off x="957875" y="3340000"/>
              <a:ext cx="974400" cy="1283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8" name="Google Shape;1808;p40"/>
          <p:cNvGrpSpPr/>
          <p:nvPr/>
        </p:nvGrpSpPr>
        <p:grpSpPr>
          <a:xfrm>
            <a:off x="381000" y="2044050"/>
            <a:ext cx="945550" cy="2718450"/>
            <a:chOff x="381000" y="2044050"/>
            <a:chExt cx="945550" cy="2718450"/>
          </a:xfrm>
        </p:grpSpPr>
        <p:sp>
          <p:nvSpPr>
            <p:cNvPr id="1809" name="Google Shape;1809;p40"/>
            <p:cNvSpPr/>
            <p:nvPr/>
          </p:nvSpPr>
          <p:spPr>
            <a:xfrm rot="10800000">
              <a:off x="1135150" y="457110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 rot="10800000">
              <a:off x="381000" y="361635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 rot="10800000">
              <a:off x="670775" y="204405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2" name="Google Shape;1812;p40"/>
            <p:cNvCxnSpPr>
              <a:stCxn id="1809" idx="4"/>
              <a:endCxn id="1810" idx="0"/>
            </p:cNvCxnSpPr>
            <p:nvPr/>
          </p:nvCxnSpPr>
          <p:spPr>
            <a:xfrm rot="5400000" flipH="1">
              <a:off x="472150" y="3812400"/>
              <a:ext cx="763200" cy="754200"/>
            </a:xfrm>
            <a:prstGeom prst="curvedConnector3">
              <a:avLst>
                <a:gd name="adj1" fmla="val 49990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13" name="Google Shape;1813;p40"/>
            <p:cNvCxnSpPr>
              <a:stCxn id="1810" idx="4"/>
              <a:endCxn id="1811" idx="0"/>
            </p:cNvCxnSpPr>
            <p:nvPr/>
          </p:nvCxnSpPr>
          <p:spPr>
            <a:xfrm rot="-5400000">
              <a:off x="-68850" y="27810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4" name="Google Shape;1814;p40"/>
          <p:cNvGrpSpPr/>
          <p:nvPr/>
        </p:nvGrpSpPr>
        <p:grpSpPr>
          <a:xfrm>
            <a:off x="6922670" y="154086"/>
            <a:ext cx="1261500" cy="1570525"/>
            <a:chOff x="6991825" y="424400"/>
            <a:chExt cx="1261500" cy="1570525"/>
          </a:xfrm>
        </p:grpSpPr>
        <p:sp>
          <p:nvSpPr>
            <p:cNvPr id="1815" name="Google Shape;1815;p40"/>
            <p:cNvSpPr/>
            <p:nvPr/>
          </p:nvSpPr>
          <p:spPr>
            <a:xfrm>
              <a:off x="6991825" y="424400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8061925" y="1803525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7" name="Google Shape;1817;p40"/>
            <p:cNvCxnSpPr>
              <a:stCxn id="1815" idx="6"/>
              <a:endCxn id="1816" idx="0"/>
            </p:cNvCxnSpPr>
            <p:nvPr/>
          </p:nvCxnSpPr>
          <p:spPr>
            <a:xfrm>
              <a:off x="7183225" y="520100"/>
              <a:ext cx="974400" cy="12834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8" name="Google Shape;1818;p40"/>
          <p:cNvGrpSpPr/>
          <p:nvPr/>
        </p:nvGrpSpPr>
        <p:grpSpPr>
          <a:xfrm>
            <a:off x="7788950" y="381000"/>
            <a:ext cx="945550" cy="2718450"/>
            <a:chOff x="7788950" y="381000"/>
            <a:chExt cx="945550" cy="2718450"/>
          </a:xfrm>
        </p:grpSpPr>
        <p:sp>
          <p:nvSpPr>
            <p:cNvPr id="1819" name="Google Shape;1819;p40"/>
            <p:cNvSpPr/>
            <p:nvPr/>
          </p:nvSpPr>
          <p:spPr>
            <a:xfrm>
              <a:off x="7788950" y="3810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8543100" y="13357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8253325" y="29080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2" name="Google Shape;1822;p40"/>
            <p:cNvCxnSpPr>
              <a:stCxn id="1819" idx="4"/>
              <a:endCxn id="1820" idx="0"/>
            </p:cNvCxnSpPr>
            <p:nvPr/>
          </p:nvCxnSpPr>
          <p:spPr>
            <a:xfrm rot="-5400000" flipH="1">
              <a:off x="7880000" y="577050"/>
              <a:ext cx="763500" cy="754200"/>
            </a:xfrm>
            <a:prstGeom prst="curvedConnector3">
              <a:avLst>
                <a:gd name="adj1" fmla="val 5001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23" name="Google Shape;1823;p40"/>
            <p:cNvCxnSpPr>
              <a:stCxn id="1820" idx="4"/>
              <a:endCxn id="1821" idx="0"/>
            </p:cNvCxnSpPr>
            <p:nvPr/>
          </p:nvCxnSpPr>
          <p:spPr>
            <a:xfrm rot="5400000">
              <a:off x="7803450" y="20727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itle 9">
            <a:extLst>
              <a:ext uri="{FF2B5EF4-FFF2-40B4-BE49-F238E27FC236}">
                <a16:creationId xmlns:a16="http://schemas.microsoft.com/office/drawing/2014/main" id="{EE933946-0541-4A53-BA8D-C4850FD1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81" y="269671"/>
            <a:ext cx="6228439" cy="1380900"/>
          </a:xfrm>
        </p:spPr>
        <p:txBody>
          <a:bodyPr/>
          <a:lstStyle/>
          <a:p>
            <a:r>
              <a:rPr lang="it-IT" sz="3500" dirty="0"/>
              <a:t>Uncloaking Terrorist Networks</a:t>
            </a:r>
            <a:br>
              <a:rPr lang="it-IT" dirty="0"/>
            </a:br>
            <a:endParaRPr lang="it-IT" sz="3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EC84E-5D21-4363-9C6C-C8799F4C709A}"/>
              </a:ext>
            </a:extLst>
          </p:cNvPr>
          <p:cNvSpPr/>
          <p:nvPr/>
        </p:nvSpPr>
        <p:spPr>
          <a:xfrm>
            <a:off x="1269334" y="2765199"/>
            <a:ext cx="638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Roboto" panose="020B0604020202020204" charset="0"/>
              </a:rPr>
              <a:t>In breve, questo paper </a:t>
            </a:r>
            <a:r>
              <a:rPr lang="it-IT" i="1" dirty="0">
                <a:solidFill>
                  <a:srgbClr val="212121"/>
                </a:solidFill>
                <a:latin typeface="Roboto" panose="020B0604020202020204" charset="0"/>
              </a:rPr>
              <a:t>si propone di utilizzare le fonti di notizie disponibili al pubblico per mappare le connessioni tra i membri della rete terroristica</a:t>
            </a:r>
            <a:r>
              <a:rPr lang="it-IT" dirty="0">
                <a:solidFill>
                  <a:srgbClr val="212121"/>
                </a:solidFill>
                <a:latin typeface="Roboto" panose="020B0604020202020204" charset="0"/>
              </a:rPr>
              <a:t>.</a:t>
            </a:r>
            <a:endParaRPr lang="it-I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82DAD9-4C5B-44C4-AA3E-885E619F2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34" y="3779912"/>
            <a:ext cx="6213313" cy="572515"/>
          </a:xfrm>
        </p:spPr>
        <p:txBody>
          <a:bodyPr/>
          <a:lstStyle/>
          <a:p>
            <a:r>
              <a:rPr lang="it-IT" b="1" i="1" dirty="0">
                <a:solidFill>
                  <a:srgbClr val="C00000"/>
                </a:solidFill>
              </a:rPr>
              <a:t>L’idea</a:t>
            </a:r>
            <a:r>
              <a:rPr lang="it-IT" dirty="0"/>
              <a:t> è stata quella di tracciare le relazioni tra i dirottatori responsabili degli attacchi e ottenere una migliore comprensione dell'organizzazione dietro gli attacchi stessi.</a:t>
            </a:r>
          </a:p>
          <a:p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A46B6-1243-4C30-8C05-9727AC3421FC}"/>
              </a:ext>
            </a:extLst>
          </p:cNvPr>
          <p:cNvSpPr/>
          <p:nvPr/>
        </p:nvSpPr>
        <p:spPr>
          <a:xfrm>
            <a:off x="1021434" y="1327362"/>
            <a:ext cx="67284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Roboto" panose="020B0604020202020204" charset="0"/>
              </a:rPr>
              <a:t>Chi ha vissuto l’11 Settembre 2001 è rimasto scioccato e non può non ricordarsene. Il paper "</a:t>
            </a:r>
            <a:r>
              <a:rPr lang="it-IT" i="1" dirty="0">
                <a:solidFill>
                  <a:srgbClr val="212121"/>
                </a:solidFill>
                <a:latin typeface="Roboto" panose="020B0604020202020204" charset="0"/>
              </a:rPr>
              <a:t>Uncloaking Terrorist Networks</a:t>
            </a:r>
            <a:r>
              <a:rPr lang="it-IT" dirty="0">
                <a:solidFill>
                  <a:srgbClr val="212121"/>
                </a:solidFill>
                <a:latin typeface="Roboto" panose="020B0604020202020204" charset="0"/>
              </a:rPr>
              <a:t>" di Valdis Krebs, pubblicato nel 2002, nasce dall'esigenza di mettere ordine nel flusso ininterrotto di informazioni e dalla successiva voglia di studiare la rete terroristica responsabile degli attentati.</a:t>
            </a:r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80E080-72CB-4740-A86A-EE766DDD9627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2"/>
          <p:cNvSpPr txBox="1">
            <a:spLocks noGrp="1"/>
          </p:cNvSpPr>
          <p:nvPr>
            <p:ph type="title"/>
          </p:nvPr>
        </p:nvSpPr>
        <p:spPr>
          <a:xfrm>
            <a:off x="3012647" y="101533"/>
            <a:ext cx="258976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Background</a:t>
            </a:r>
          </a:p>
        </p:txBody>
      </p:sp>
      <p:grpSp>
        <p:nvGrpSpPr>
          <p:cNvPr id="1858" name="Google Shape;1858;p42"/>
          <p:cNvGrpSpPr/>
          <p:nvPr/>
        </p:nvGrpSpPr>
        <p:grpSpPr>
          <a:xfrm>
            <a:off x="8040369" y="2433952"/>
            <a:ext cx="1041250" cy="2642050"/>
            <a:chOff x="7950350" y="2272650"/>
            <a:chExt cx="1041250" cy="2642050"/>
          </a:xfrm>
        </p:grpSpPr>
        <p:sp>
          <p:nvSpPr>
            <p:cNvPr id="1859" name="Google Shape;1859;p42"/>
            <p:cNvSpPr/>
            <p:nvPr/>
          </p:nvSpPr>
          <p:spPr>
            <a:xfrm rot="10800000" flipH="1">
              <a:off x="7950350" y="472330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 rot="10800000" flipH="1">
              <a:off x="8800200" y="38449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 rot="10800000" flipH="1">
              <a:off x="8510425" y="22726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2" name="Google Shape;1862;p42"/>
            <p:cNvCxnSpPr>
              <a:stCxn id="1859" idx="4"/>
              <a:endCxn id="1860" idx="0"/>
            </p:cNvCxnSpPr>
            <p:nvPr/>
          </p:nvCxnSpPr>
          <p:spPr>
            <a:xfrm rot="-5400000">
              <a:off x="8127500" y="3954850"/>
              <a:ext cx="687000" cy="8499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42"/>
            <p:cNvCxnSpPr>
              <a:stCxn id="1860" idx="4"/>
              <a:endCxn id="1861" idx="0"/>
            </p:cNvCxnSpPr>
            <p:nvPr/>
          </p:nvCxnSpPr>
          <p:spPr>
            <a:xfrm rot="5400000" flipH="1">
              <a:off x="8060550" y="30096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24C2F7D-4FC4-443D-9594-58AD0DA8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930" y="1649019"/>
            <a:ext cx="4659839" cy="683122"/>
          </a:xfrm>
        </p:spPr>
        <p:txBody>
          <a:bodyPr/>
          <a:lstStyle/>
          <a:p>
            <a:r>
              <a:rPr lang="it-IT" dirty="0"/>
              <a:t>presi da giornali come il New York Times, il Wall Street</a:t>
            </a:r>
          </a:p>
          <a:p>
            <a:r>
              <a:rPr lang="it-IT" dirty="0"/>
              <a:t>Journal, il Washington Post e il Los Angeles Times.</a:t>
            </a:r>
          </a:p>
        </p:txBody>
      </p:sp>
      <p:sp>
        <p:nvSpPr>
          <p:cNvPr id="31" name="Google Shape;2509;p67">
            <a:extLst>
              <a:ext uri="{FF2B5EF4-FFF2-40B4-BE49-F238E27FC236}">
                <a16:creationId xmlns:a16="http://schemas.microsoft.com/office/drawing/2014/main" id="{8D57DB24-6B8D-4BC4-ACBD-3639A65FBDC9}"/>
              </a:ext>
            </a:extLst>
          </p:cNvPr>
          <p:cNvSpPr txBox="1">
            <a:spLocks/>
          </p:cNvSpPr>
          <p:nvPr/>
        </p:nvSpPr>
        <p:spPr>
          <a:xfrm>
            <a:off x="3118780" y="134304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/>
              <a:t>Dati pubblici</a:t>
            </a:r>
          </a:p>
        </p:txBody>
      </p:sp>
      <p:sp>
        <p:nvSpPr>
          <p:cNvPr id="32" name="Google Shape;2513;p67">
            <a:extLst>
              <a:ext uri="{FF2B5EF4-FFF2-40B4-BE49-F238E27FC236}">
                <a16:creationId xmlns:a16="http://schemas.microsoft.com/office/drawing/2014/main" id="{46CDA016-196C-4888-AD33-CBE981B1BE51}"/>
              </a:ext>
            </a:extLst>
          </p:cNvPr>
          <p:cNvSpPr txBox="1">
            <a:spLocks/>
          </p:cNvSpPr>
          <p:nvPr/>
        </p:nvSpPr>
        <p:spPr>
          <a:xfrm>
            <a:off x="90019" y="1889593"/>
            <a:ext cx="187775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pPr algn="ctr"/>
            <a:r>
              <a:rPr lang="it-IT" sz="2000" i="1" dirty="0"/>
              <a:t>Fonte di</a:t>
            </a:r>
          </a:p>
          <a:p>
            <a:pPr algn="ctr"/>
            <a:r>
              <a:rPr lang="it-IT" sz="2000" i="1" dirty="0"/>
              <a:t>informazioni</a:t>
            </a:r>
          </a:p>
        </p:txBody>
      </p:sp>
      <p:cxnSp>
        <p:nvCxnSpPr>
          <p:cNvPr id="35" name="Google Shape;2519;p67">
            <a:extLst>
              <a:ext uri="{FF2B5EF4-FFF2-40B4-BE49-F238E27FC236}">
                <a16:creationId xmlns:a16="http://schemas.microsoft.com/office/drawing/2014/main" id="{E186815D-8964-4B2F-9D59-80373A8BBFE1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1967774" y="1571648"/>
            <a:ext cx="1151006" cy="54654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0077F7BF-BA6B-4F36-8A21-30B249199C4A}"/>
              </a:ext>
            </a:extLst>
          </p:cNvPr>
          <p:cNvSpPr txBox="1">
            <a:spLocks/>
          </p:cNvSpPr>
          <p:nvPr/>
        </p:nvSpPr>
        <p:spPr>
          <a:xfrm>
            <a:off x="2433742" y="2523491"/>
            <a:ext cx="5798027" cy="14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L'autore ha monitorato l'indagine passo passo ma, com'è facile</a:t>
            </a:r>
          </a:p>
          <a:p>
            <a:r>
              <a:rPr lang="it-IT" dirty="0"/>
              <a:t>intuire, in un momento così delicato, gli investigatori non hanno reso</a:t>
            </a:r>
          </a:p>
          <a:p>
            <a:r>
              <a:rPr lang="it-IT" dirty="0"/>
              <a:t>note tutte le informazioni pertinenti sulla rete e potrebbero aver</a:t>
            </a:r>
          </a:p>
          <a:p>
            <a:r>
              <a:rPr lang="it-IT" dirty="0"/>
              <a:t>diffuso informazioni errate per confondere il nemico. Era chiaro che si</a:t>
            </a:r>
          </a:p>
          <a:p>
            <a:r>
              <a:rPr lang="it-IT" dirty="0"/>
              <a:t>sarebbe lavorato con</a:t>
            </a:r>
            <a:r>
              <a:rPr lang="it-IT" dirty="0">
                <a:solidFill>
                  <a:srgbClr val="7186AF"/>
                </a:solidFill>
              </a:rPr>
              <a:t> dati incompleti </a:t>
            </a:r>
            <a:r>
              <a:rPr lang="it-IT" dirty="0"/>
              <a:t>e poco accurati.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B98A10-7988-4CD1-A353-FED850C4AC1C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2"/>
          <p:cNvSpPr txBox="1">
            <a:spLocks noGrp="1"/>
          </p:cNvSpPr>
          <p:nvPr>
            <p:ph type="title"/>
          </p:nvPr>
        </p:nvSpPr>
        <p:spPr>
          <a:xfrm>
            <a:off x="2508132" y="-60669"/>
            <a:ext cx="412773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Background teorico</a:t>
            </a:r>
          </a:p>
        </p:txBody>
      </p:sp>
      <p:grpSp>
        <p:nvGrpSpPr>
          <p:cNvPr id="1858" name="Google Shape;1858;p42"/>
          <p:cNvGrpSpPr/>
          <p:nvPr/>
        </p:nvGrpSpPr>
        <p:grpSpPr>
          <a:xfrm>
            <a:off x="7968558" y="2403550"/>
            <a:ext cx="1041250" cy="2642050"/>
            <a:chOff x="7950350" y="2272650"/>
            <a:chExt cx="1041250" cy="2642050"/>
          </a:xfrm>
        </p:grpSpPr>
        <p:sp>
          <p:nvSpPr>
            <p:cNvPr id="1859" name="Google Shape;1859;p42"/>
            <p:cNvSpPr/>
            <p:nvPr/>
          </p:nvSpPr>
          <p:spPr>
            <a:xfrm rot="10800000" flipH="1">
              <a:off x="7950350" y="472330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 rot="10800000" flipH="1">
              <a:off x="8800200" y="38449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 rot="10800000" flipH="1">
              <a:off x="8510425" y="22726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2" name="Google Shape;1862;p42"/>
            <p:cNvCxnSpPr>
              <a:stCxn id="1859" idx="4"/>
              <a:endCxn id="1860" idx="0"/>
            </p:cNvCxnSpPr>
            <p:nvPr/>
          </p:nvCxnSpPr>
          <p:spPr>
            <a:xfrm rot="-5400000">
              <a:off x="8127500" y="3954850"/>
              <a:ext cx="687000" cy="8499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42"/>
            <p:cNvCxnSpPr>
              <a:stCxn id="1860" idx="4"/>
              <a:endCxn id="1861" idx="0"/>
            </p:cNvCxnSpPr>
            <p:nvPr/>
          </p:nvCxnSpPr>
          <p:spPr>
            <a:xfrm rot="5400000" flipH="1">
              <a:off x="8060550" y="30096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509;p67">
            <a:extLst>
              <a:ext uri="{FF2B5EF4-FFF2-40B4-BE49-F238E27FC236}">
                <a16:creationId xmlns:a16="http://schemas.microsoft.com/office/drawing/2014/main" id="{010B1214-DDA7-456F-9F0E-82C7F06AE3FE}"/>
              </a:ext>
            </a:extLst>
          </p:cNvPr>
          <p:cNvSpPr txBox="1">
            <a:spLocks/>
          </p:cNvSpPr>
          <p:nvPr/>
        </p:nvSpPr>
        <p:spPr>
          <a:xfrm>
            <a:off x="5055773" y="5960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/>
              <a:t>Incompletezza</a:t>
            </a:r>
          </a:p>
        </p:txBody>
      </p:sp>
      <p:sp>
        <p:nvSpPr>
          <p:cNvPr id="25" name="Google Shape;2510;p67">
            <a:extLst>
              <a:ext uri="{FF2B5EF4-FFF2-40B4-BE49-F238E27FC236}">
                <a16:creationId xmlns:a16="http://schemas.microsoft.com/office/drawing/2014/main" id="{D91737D4-CD64-4830-8642-CFB4B7943F09}"/>
              </a:ext>
            </a:extLst>
          </p:cNvPr>
          <p:cNvSpPr txBox="1">
            <a:spLocks/>
          </p:cNvSpPr>
          <p:nvPr/>
        </p:nvSpPr>
        <p:spPr>
          <a:xfrm>
            <a:off x="54033" y="2020509"/>
            <a:ext cx="1656694" cy="76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pPr algn="ctr"/>
            <a:r>
              <a:rPr lang="it-IT" sz="2400" i="1" dirty="0"/>
              <a:t>Lavori</a:t>
            </a:r>
          </a:p>
          <a:p>
            <a:pPr algn="ctr"/>
            <a:r>
              <a:rPr lang="it-IT" sz="2400" i="1" dirty="0"/>
              <a:t>Precedenti</a:t>
            </a:r>
          </a:p>
        </p:txBody>
      </p:sp>
      <p:sp>
        <p:nvSpPr>
          <p:cNvPr id="26" name="Google Shape;2511;p67">
            <a:extLst>
              <a:ext uri="{FF2B5EF4-FFF2-40B4-BE49-F238E27FC236}">
                <a16:creationId xmlns:a16="http://schemas.microsoft.com/office/drawing/2014/main" id="{DCF9484E-DD48-4328-A282-65D2D4DF0B03}"/>
              </a:ext>
            </a:extLst>
          </p:cNvPr>
          <p:cNvSpPr txBox="1">
            <a:spLocks/>
          </p:cNvSpPr>
          <p:nvPr/>
        </p:nvSpPr>
        <p:spPr>
          <a:xfrm>
            <a:off x="3313158" y="2993156"/>
            <a:ext cx="4339034" cy="59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nb-NO" sz="2200" dirty="0">
                <a:solidFill>
                  <a:srgbClr val="7186AF"/>
                </a:solidFill>
              </a:rPr>
              <a:t>Wayne Baker e Robert Faulkner</a:t>
            </a:r>
            <a:endParaRPr lang="en-US" sz="2200" dirty="0">
              <a:solidFill>
                <a:srgbClr val="7186AF"/>
              </a:solidFill>
            </a:endParaRPr>
          </a:p>
        </p:txBody>
      </p:sp>
      <p:sp>
        <p:nvSpPr>
          <p:cNvPr id="27" name="Google Shape;2512;p67">
            <a:extLst>
              <a:ext uri="{FF2B5EF4-FFF2-40B4-BE49-F238E27FC236}">
                <a16:creationId xmlns:a16="http://schemas.microsoft.com/office/drawing/2014/main" id="{4A988CDD-DC42-4C6C-ABB9-00EB316C0634}"/>
              </a:ext>
            </a:extLst>
          </p:cNvPr>
          <p:cNvSpPr txBox="1">
            <a:spLocks/>
          </p:cNvSpPr>
          <p:nvPr/>
        </p:nvSpPr>
        <p:spPr>
          <a:xfrm>
            <a:off x="2063847" y="4126113"/>
            <a:ext cx="22191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>
                <a:solidFill>
                  <a:srgbClr val="7186AF"/>
                </a:solidFill>
              </a:rPr>
              <a:t>Bonnie Erickson</a:t>
            </a:r>
          </a:p>
        </p:txBody>
      </p:sp>
      <p:sp>
        <p:nvSpPr>
          <p:cNvPr id="28" name="Google Shape;2513;p67">
            <a:extLst>
              <a:ext uri="{FF2B5EF4-FFF2-40B4-BE49-F238E27FC236}">
                <a16:creationId xmlns:a16="http://schemas.microsoft.com/office/drawing/2014/main" id="{B4684510-1019-4E9A-A042-CB4564C87CF9}"/>
              </a:ext>
            </a:extLst>
          </p:cNvPr>
          <p:cNvSpPr txBox="1">
            <a:spLocks/>
          </p:cNvSpPr>
          <p:nvPr/>
        </p:nvSpPr>
        <p:spPr>
          <a:xfrm>
            <a:off x="2416968" y="1184840"/>
            <a:ext cx="140395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>
                <a:solidFill>
                  <a:srgbClr val="7186AF"/>
                </a:solidFill>
              </a:rPr>
              <a:t>Malcolm Sparrow</a:t>
            </a:r>
          </a:p>
        </p:txBody>
      </p:sp>
      <p:sp>
        <p:nvSpPr>
          <p:cNvPr id="29" name="Google Shape;2514;p67">
            <a:extLst>
              <a:ext uri="{FF2B5EF4-FFF2-40B4-BE49-F238E27FC236}">
                <a16:creationId xmlns:a16="http://schemas.microsoft.com/office/drawing/2014/main" id="{759C753D-1044-444F-B150-0C04435D0C47}"/>
              </a:ext>
            </a:extLst>
          </p:cNvPr>
          <p:cNvSpPr txBox="1">
            <a:spLocks/>
          </p:cNvSpPr>
          <p:nvPr/>
        </p:nvSpPr>
        <p:spPr>
          <a:xfrm>
            <a:off x="5055773" y="1493314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/>
              <a:t>Confini sfumati</a:t>
            </a:r>
          </a:p>
        </p:txBody>
      </p:sp>
      <p:sp>
        <p:nvSpPr>
          <p:cNvPr id="30" name="Google Shape;2515;p67">
            <a:extLst>
              <a:ext uri="{FF2B5EF4-FFF2-40B4-BE49-F238E27FC236}">
                <a16:creationId xmlns:a16="http://schemas.microsoft.com/office/drawing/2014/main" id="{B5042252-D3EB-46A9-B6C7-781E5F2CCB24}"/>
              </a:ext>
            </a:extLst>
          </p:cNvPr>
          <p:cNvSpPr txBox="1">
            <a:spLocks/>
          </p:cNvSpPr>
          <p:nvPr/>
        </p:nvSpPr>
        <p:spPr>
          <a:xfrm>
            <a:off x="5080194" y="2174950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 SemiBold"/>
              <a:buNone/>
              <a:defRPr sz="3500" b="0" i="0" u="none" strike="noStrike" cap="none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r>
              <a:rPr lang="it-IT" sz="2200" dirty="0"/>
              <a:t>Dinamicità</a:t>
            </a:r>
          </a:p>
        </p:txBody>
      </p:sp>
      <p:cxnSp>
        <p:nvCxnSpPr>
          <p:cNvPr id="33" name="Google Shape;2516;p67">
            <a:extLst>
              <a:ext uri="{FF2B5EF4-FFF2-40B4-BE49-F238E27FC236}">
                <a16:creationId xmlns:a16="http://schemas.microsoft.com/office/drawing/2014/main" id="{C24834AB-863E-42DB-95CB-880B5F8C01B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710727" y="2403550"/>
            <a:ext cx="1602431" cy="8869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2517;p67">
            <a:extLst>
              <a:ext uri="{FF2B5EF4-FFF2-40B4-BE49-F238E27FC236}">
                <a16:creationId xmlns:a16="http://schemas.microsoft.com/office/drawing/2014/main" id="{363A9605-D6B4-4A76-9E55-55CA2F8C132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1710727" y="2403550"/>
            <a:ext cx="353120" cy="195116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" name="Google Shape;2518;p67">
            <a:extLst>
              <a:ext uri="{FF2B5EF4-FFF2-40B4-BE49-F238E27FC236}">
                <a16:creationId xmlns:a16="http://schemas.microsoft.com/office/drawing/2014/main" id="{DA01DD0C-ED83-4D27-B2E7-32FE7B851BBA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1710727" y="1413440"/>
            <a:ext cx="706241" cy="99011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" name="Google Shape;2519;p67">
            <a:extLst>
              <a:ext uri="{FF2B5EF4-FFF2-40B4-BE49-F238E27FC236}">
                <a16:creationId xmlns:a16="http://schemas.microsoft.com/office/drawing/2014/main" id="{CB4C5510-460D-4F24-8540-752625E3D528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3820924" y="824688"/>
            <a:ext cx="1234849" cy="58875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" name="Google Shape;2520;p67">
            <a:extLst>
              <a:ext uri="{FF2B5EF4-FFF2-40B4-BE49-F238E27FC236}">
                <a16:creationId xmlns:a16="http://schemas.microsoft.com/office/drawing/2014/main" id="{237052FC-0044-4B75-B793-C4C7E02301B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20924" y="1413440"/>
            <a:ext cx="1234849" cy="30847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" name="Google Shape;2521;p67">
            <a:extLst>
              <a:ext uri="{FF2B5EF4-FFF2-40B4-BE49-F238E27FC236}">
                <a16:creationId xmlns:a16="http://schemas.microsoft.com/office/drawing/2014/main" id="{C8B87537-7378-470F-97FA-F25D118CB9D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820924" y="1413440"/>
            <a:ext cx="1259270" cy="99011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1A5127C4-E068-44C5-8CC3-266A44A264D1}"/>
              </a:ext>
            </a:extLst>
          </p:cNvPr>
          <p:cNvSpPr txBox="1">
            <a:spLocks/>
          </p:cNvSpPr>
          <p:nvPr/>
        </p:nvSpPr>
        <p:spPr>
          <a:xfrm>
            <a:off x="4916004" y="921806"/>
            <a:ext cx="3396505" cy="56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nodi e collegamenti mancanti che gli</a:t>
            </a:r>
          </a:p>
          <a:p>
            <a:r>
              <a:rPr lang="it-IT" dirty="0"/>
              <a:t>investigatori non scopriranno.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E6EA5AF4-7CCA-4C5D-9F1A-890ED3C7CD29}"/>
              </a:ext>
            </a:extLst>
          </p:cNvPr>
          <p:cNvSpPr txBox="1">
            <a:spLocks/>
          </p:cNvSpPr>
          <p:nvPr/>
        </p:nvSpPr>
        <p:spPr>
          <a:xfrm>
            <a:off x="4926556" y="1868742"/>
            <a:ext cx="4268076" cy="439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difficoltà nel decidere chi includere chi escludere.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CF531EAC-221E-4F16-A5A8-18CCCA1A6791}"/>
              </a:ext>
            </a:extLst>
          </p:cNvPr>
          <p:cNvSpPr txBox="1">
            <a:spLocks/>
          </p:cNvSpPr>
          <p:nvPr/>
        </p:nvSpPr>
        <p:spPr>
          <a:xfrm>
            <a:off x="4945915" y="2506971"/>
            <a:ext cx="2550934" cy="35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reti che cambiano sempre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C1385179-6373-44FE-ACCD-D3FF2E6A287E}"/>
              </a:ext>
            </a:extLst>
          </p:cNvPr>
          <p:cNvSpPr txBox="1">
            <a:spLocks/>
          </p:cNvSpPr>
          <p:nvPr/>
        </p:nvSpPr>
        <p:spPr>
          <a:xfrm>
            <a:off x="3151541" y="3406860"/>
            <a:ext cx="4281732" cy="62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utilizzo di documenti giudiziari e testimonianze</a:t>
            </a:r>
          </a:p>
          <a:p>
            <a:r>
              <a:rPr lang="it-IT" dirty="0"/>
              <a:t>giurate come fonti di dati</a:t>
            </a:r>
          </a:p>
          <a:p>
            <a:endParaRPr lang="it-IT" dirty="0"/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DFBAFBE7-E634-4153-8032-58B938D36722}"/>
              </a:ext>
            </a:extLst>
          </p:cNvPr>
          <p:cNvSpPr txBox="1">
            <a:spLocks/>
          </p:cNvSpPr>
          <p:nvPr/>
        </p:nvSpPr>
        <p:spPr>
          <a:xfrm>
            <a:off x="1949150" y="4483089"/>
            <a:ext cx="5993530" cy="66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importanza</a:t>
            </a:r>
            <a:r>
              <a:rPr lang="it-IT" i="1" dirty="0"/>
              <a:t> dei contatti fidati preesistenti </a:t>
            </a:r>
            <a:r>
              <a:rPr lang="it-IT" dirty="0"/>
              <a:t>per il funzionamento efficace</a:t>
            </a:r>
          </a:p>
          <a:p>
            <a:r>
              <a:rPr lang="it-IT" dirty="0"/>
              <a:t>di una società segreta. </a:t>
            </a:r>
          </a:p>
          <a:p>
            <a:endParaRPr lang="it-IT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08A5D5B-1C2D-4D77-B0BD-4F7EF203869B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  <p:extLst>
      <p:ext uri="{BB962C8B-B14F-4D97-AF65-F5344CB8AC3E}">
        <p14:creationId xmlns:p14="http://schemas.microsoft.com/office/powerpoint/2010/main" val="2772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4"/>
          <p:cNvSpPr txBox="1">
            <a:spLocks noGrp="1"/>
          </p:cNvSpPr>
          <p:nvPr>
            <p:ph type="title"/>
          </p:nvPr>
        </p:nvSpPr>
        <p:spPr>
          <a:xfrm>
            <a:off x="568464" y="0"/>
            <a:ext cx="8007072" cy="62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Specifiche del dataset 9/11 HIJACKERS:</a:t>
            </a:r>
          </a:p>
        </p:txBody>
      </p:sp>
      <p:sp>
        <p:nvSpPr>
          <p:cNvPr id="1888" name="Google Shape;1888;p44"/>
          <p:cNvSpPr txBox="1">
            <a:spLocks noGrp="1"/>
          </p:cNvSpPr>
          <p:nvPr>
            <p:ph type="subTitle" idx="1"/>
          </p:nvPr>
        </p:nvSpPr>
        <p:spPr>
          <a:xfrm>
            <a:off x="396395" y="1306090"/>
            <a:ext cx="8128473" cy="62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Matrice 19x19 dei principali 19 dirottatori che hanno preso parte fisicamente all’attentato. I valori all'interno della matrice sono 0 e 1, che rappresentano l'assenza o la presenza di un arco tra di loro.</a:t>
            </a:r>
            <a:endParaRPr dirty="0"/>
          </a:p>
        </p:txBody>
      </p:sp>
      <p:sp>
        <p:nvSpPr>
          <p:cNvPr id="1889" name="Google Shape;1889;p44"/>
          <p:cNvSpPr txBox="1">
            <a:spLocks noGrp="1"/>
          </p:cNvSpPr>
          <p:nvPr>
            <p:ph type="subTitle" idx="2"/>
          </p:nvPr>
        </p:nvSpPr>
        <p:spPr>
          <a:xfrm>
            <a:off x="195884" y="3903967"/>
            <a:ext cx="3373330" cy="1196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File CSV è un'estensione del precedente, contiene una matrice con tutte le persone che hanno contribuito all'attentato dell'11 Settembre.</a:t>
            </a:r>
            <a:endParaRPr dirty="0"/>
          </a:p>
        </p:txBody>
      </p:sp>
      <p:sp>
        <p:nvSpPr>
          <p:cNvPr id="1890" name="Google Shape;1890;p44"/>
          <p:cNvSpPr txBox="1">
            <a:spLocks noGrp="1"/>
          </p:cNvSpPr>
          <p:nvPr>
            <p:ph type="title" idx="3"/>
          </p:nvPr>
        </p:nvSpPr>
        <p:spPr>
          <a:xfrm>
            <a:off x="1820177" y="857080"/>
            <a:ext cx="551497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b="1" dirty="0">
                <a:solidFill>
                  <a:srgbClr val="B69B49"/>
                </a:solidFill>
              </a:rPr>
              <a:t>[9_11_HIJACKERS_PRIORCONTACTS.csv]</a:t>
            </a:r>
            <a:endParaRPr dirty="0">
              <a:solidFill>
                <a:srgbClr val="B69B49"/>
              </a:solidFill>
            </a:endParaRPr>
          </a:p>
        </p:txBody>
      </p:sp>
      <p:sp>
        <p:nvSpPr>
          <p:cNvPr id="1891" name="Google Shape;1891;p44"/>
          <p:cNvSpPr txBox="1">
            <a:spLocks noGrp="1"/>
          </p:cNvSpPr>
          <p:nvPr>
            <p:ph type="title" idx="4"/>
          </p:nvPr>
        </p:nvSpPr>
        <p:spPr>
          <a:xfrm>
            <a:off x="2078350" y="3369632"/>
            <a:ext cx="458931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b="1" dirty="0">
                <a:solidFill>
                  <a:srgbClr val="B69B49"/>
                </a:solidFill>
              </a:rPr>
              <a:t>[9_11_HIJACKERS_ASSOCIATES.csv]</a:t>
            </a:r>
            <a:endParaRPr dirty="0">
              <a:solidFill>
                <a:srgbClr val="B69B4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5F738-0616-4377-8A6A-F2BAAB2A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7" y="1938566"/>
            <a:ext cx="5105667" cy="1032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B0C69-5C4D-4BD4-848E-5A860446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658" y="3965961"/>
            <a:ext cx="5105667" cy="1035448"/>
          </a:xfrm>
          <a:prstGeom prst="rect">
            <a:avLst/>
          </a:prstGeom>
        </p:spPr>
      </p:pic>
      <p:grpSp>
        <p:nvGrpSpPr>
          <p:cNvPr id="24" name="Google Shape;1858;p42">
            <a:extLst>
              <a:ext uri="{FF2B5EF4-FFF2-40B4-BE49-F238E27FC236}">
                <a16:creationId xmlns:a16="http://schemas.microsoft.com/office/drawing/2014/main" id="{692774DA-A8DC-47B3-A345-26A838037EF8}"/>
              </a:ext>
            </a:extLst>
          </p:cNvPr>
          <p:cNvGrpSpPr/>
          <p:nvPr/>
        </p:nvGrpSpPr>
        <p:grpSpPr>
          <a:xfrm>
            <a:off x="8078475" y="659652"/>
            <a:ext cx="1041250" cy="2642050"/>
            <a:chOff x="7950350" y="2272650"/>
            <a:chExt cx="1041250" cy="2642050"/>
          </a:xfrm>
        </p:grpSpPr>
        <p:sp>
          <p:nvSpPr>
            <p:cNvPr id="25" name="Google Shape;1859;p42">
              <a:extLst>
                <a:ext uri="{FF2B5EF4-FFF2-40B4-BE49-F238E27FC236}">
                  <a16:creationId xmlns:a16="http://schemas.microsoft.com/office/drawing/2014/main" id="{7C1B32A9-B37D-4C3F-82E8-E861B2BF1A3C}"/>
                </a:ext>
              </a:extLst>
            </p:cNvPr>
            <p:cNvSpPr/>
            <p:nvPr/>
          </p:nvSpPr>
          <p:spPr>
            <a:xfrm rot="10800000" flipH="1">
              <a:off x="7950350" y="472330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0;p42">
              <a:extLst>
                <a:ext uri="{FF2B5EF4-FFF2-40B4-BE49-F238E27FC236}">
                  <a16:creationId xmlns:a16="http://schemas.microsoft.com/office/drawing/2014/main" id="{E68A4D79-9BB0-4E74-A987-3A68D8079E6E}"/>
                </a:ext>
              </a:extLst>
            </p:cNvPr>
            <p:cNvSpPr/>
            <p:nvPr/>
          </p:nvSpPr>
          <p:spPr>
            <a:xfrm rot="10800000" flipH="1">
              <a:off x="8800200" y="38449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61;p42">
              <a:extLst>
                <a:ext uri="{FF2B5EF4-FFF2-40B4-BE49-F238E27FC236}">
                  <a16:creationId xmlns:a16="http://schemas.microsoft.com/office/drawing/2014/main" id="{529B12EB-CB7B-4DEA-9F81-3D984C79C60C}"/>
                </a:ext>
              </a:extLst>
            </p:cNvPr>
            <p:cNvSpPr/>
            <p:nvPr/>
          </p:nvSpPr>
          <p:spPr>
            <a:xfrm rot="10800000" flipH="1">
              <a:off x="8510425" y="22726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1862;p42">
              <a:extLst>
                <a:ext uri="{FF2B5EF4-FFF2-40B4-BE49-F238E27FC236}">
                  <a16:creationId xmlns:a16="http://schemas.microsoft.com/office/drawing/2014/main" id="{F46F4DB0-4831-4C87-A010-723A2EB5E8F7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>
            <a:xfrm rot="-5400000">
              <a:off x="8127500" y="3954850"/>
              <a:ext cx="687000" cy="8499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863;p42">
              <a:extLst>
                <a:ext uri="{FF2B5EF4-FFF2-40B4-BE49-F238E27FC236}">
                  <a16:creationId xmlns:a16="http://schemas.microsoft.com/office/drawing/2014/main" id="{85430A3C-BF0F-4F31-A6B3-1EC76FB3514F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 rot="5400000" flipH="1">
              <a:off x="8060550" y="3009600"/>
              <a:ext cx="1380900" cy="289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6FDB5D5-C62F-4AAD-8B07-F145DBCD4FF1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43"/>
          <p:cNvSpPr txBox="1">
            <a:spLocks noGrp="1"/>
          </p:cNvSpPr>
          <p:nvPr>
            <p:ph type="title"/>
          </p:nvPr>
        </p:nvSpPr>
        <p:spPr>
          <a:xfrm>
            <a:off x="950854" y="932440"/>
            <a:ext cx="2961735" cy="1199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Grafo 19 dirottatori</a:t>
            </a:r>
            <a:endParaRPr dirty="0"/>
          </a:p>
        </p:txBody>
      </p:sp>
      <p:grpSp>
        <p:nvGrpSpPr>
          <p:cNvPr id="1871" name="Google Shape;1871;p43"/>
          <p:cNvGrpSpPr/>
          <p:nvPr/>
        </p:nvGrpSpPr>
        <p:grpSpPr>
          <a:xfrm>
            <a:off x="7445075" y="209075"/>
            <a:ext cx="1585525" cy="2623000"/>
            <a:chOff x="7445075" y="209075"/>
            <a:chExt cx="1585525" cy="2623000"/>
          </a:xfrm>
        </p:grpSpPr>
        <p:sp>
          <p:nvSpPr>
            <p:cNvPr id="1872" name="Google Shape;1872;p43"/>
            <p:cNvSpPr/>
            <p:nvPr/>
          </p:nvSpPr>
          <p:spPr>
            <a:xfrm>
              <a:off x="7445075" y="20907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8533125" y="147360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8839200" y="264067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5" name="Google Shape;1875;p43"/>
            <p:cNvCxnSpPr>
              <a:stCxn id="1872" idx="4"/>
              <a:endCxn id="1873" idx="0"/>
            </p:cNvCxnSpPr>
            <p:nvPr/>
          </p:nvCxnSpPr>
          <p:spPr>
            <a:xfrm rot="-5400000" flipH="1">
              <a:off x="7548275" y="392975"/>
              <a:ext cx="1073100" cy="10881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76" name="Google Shape;1876;p43"/>
            <p:cNvCxnSpPr>
              <a:stCxn id="1873" idx="4"/>
              <a:endCxn id="1874" idx="0"/>
            </p:cNvCxnSpPr>
            <p:nvPr/>
          </p:nvCxnSpPr>
          <p:spPr>
            <a:xfrm rot="-5400000" flipH="1">
              <a:off x="8294025" y="1999800"/>
              <a:ext cx="975600" cy="3060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7" name="Google Shape;1877;p43"/>
          <p:cNvGrpSpPr/>
          <p:nvPr/>
        </p:nvGrpSpPr>
        <p:grpSpPr>
          <a:xfrm>
            <a:off x="148602" y="4128100"/>
            <a:ext cx="2421300" cy="1015400"/>
            <a:chOff x="3719550" y="3989200"/>
            <a:chExt cx="2421300" cy="1015400"/>
          </a:xfrm>
        </p:grpSpPr>
        <p:sp>
          <p:nvSpPr>
            <p:cNvPr id="1878" name="Google Shape;1878;p43"/>
            <p:cNvSpPr/>
            <p:nvPr/>
          </p:nvSpPr>
          <p:spPr>
            <a:xfrm>
              <a:off x="3719550" y="466920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803650" y="398920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5949450" y="481320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81" name="Google Shape;1881;p43"/>
            <p:cNvCxnSpPr>
              <a:stCxn id="1878" idx="6"/>
              <a:endCxn id="1879" idx="2"/>
            </p:cNvCxnSpPr>
            <p:nvPr/>
          </p:nvCxnSpPr>
          <p:spPr>
            <a:xfrm rot="10800000" flipH="1">
              <a:off x="3910950" y="4084800"/>
              <a:ext cx="892800" cy="680100"/>
            </a:xfrm>
            <a:prstGeom prst="curvedConnector3">
              <a:avLst>
                <a:gd name="adj1" fmla="val 49994"/>
              </a:avLst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43"/>
            <p:cNvCxnSpPr>
              <a:stCxn id="1879" idx="6"/>
              <a:endCxn id="1880" idx="0"/>
            </p:cNvCxnSpPr>
            <p:nvPr/>
          </p:nvCxnSpPr>
          <p:spPr>
            <a:xfrm>
              <a:off x="4995050" y="4084900"/>
              <a:ext cx="1050000" cy="728400"/>
            </a:xfrm>
            <a:prstGeom prst="curvedConnector2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50DFEF-784F-4D2B-B629-2119D747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86" y="0"/>
            <a:ext cx="3628593" cy="514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BBC569-9AC4-495D-BA66-7D4828C64890}"/>
              </a:ext>
            </a:extLst>
          </p:cNvPr>
          <p:cNvSpPr txBox="1"/>
          <p:nvPr/>
        </p:nvSpPr>
        <p:spPr>
          <a:xfrm>
            <a:off x="-92266" y="4930935"/>
            <a:ext cx="410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186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Giulia Pascale Tesina SSI AA2022-23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267DAFF-B632-4D29-8238-C04E8FA8D9E2}"/>
              </a:ext>
            </a:extLst>
          </p:cNvPr>
          <p:cNvSpPr txBox="1">
            <a:spLocks/>
          </p:cNvSpPr>
          <p:nvPr/>
        </p:nvSpPr>
        <p:spPr>
          <a:xfrm>
            <a:off x="677001" y="2459475"/>
            <a:ext cx="3283798" cy="119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it-IT" dirty="0"/>
              <a:t>Contatti fidati preesistenti: persone</a:t>
            </a:r>
          </a:p>
          <a:p>
            <a:r>
              <a:rPr lang="it-IT" dirty="0"/>
              <a:t>che si conoscevano dall’infanzia,</a:t>
            </a:r>
          </a:p>
          <a:p>
            <a:r>
              <a:rPr lang="it-IT" dirty="0"/>
              <a:t>erano parenti o convivevano.</a:t>
            </a:r>
          </a:p>
          <a:p>
            <a:r>
              <a:rPr lang="it-IT" dirty="0"/>
              <a:t>(Erickson)</a:t>
            </a:r>
          </a:p>
        </p:txBody>
      </p:sp>
    </p:spTree>
    <p:extLst>
      <p:ext uri="{BB962C8B-B14F-4D97-AF65-F5344CB8AC3E}">
        <p14:creationId xmlns:p14="http://schemas.microsoft.com/office/powerpoint/2010/main" val="1693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Subject for Middle School: Trail of Tears by Slidesgo">
  <a:themeElements>
    <a:clrScheme name="Simple Light">
      <a:dk1>
        <a:srgbClr val="4B3F39"/>
      </a:dk1>
      <a:lt1>
        <a:srgbClr val="D8CEC5"/>
      </a:lt1>
      <a:dk2>
        <a:srgbClr val="CCBFB6"/>
      </a:dk2>
      <a:lt2>
        <a:srgbClr val="A77249"/>
      </a:lt2>
      <a:accent1>
        <a:srgbClr val="B69B49"/>
      </a:accent1>
      <a:accent2>
        <a:srgbClr val="7A925C"/>
      </a:accent2>
      <a:accent3>
        <a:srgbClr val="7186AF"/>
      </a:accent3>
      <a:accent4>
        <a:srgbClr val="FFFFFF"/>
      </a:accent4>
      <a:accent5>
        <a:srgbClr val="FFFFFF"/>
      </a:accent5>
      <a:accent6>
        <a:srgbClr val="FFFFFF"/>
      </a:accent6>
      <a:hlink>
        <a:srgbClr val="4B3F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1597</Words>
  <Application>Microsoft Office PowerPoint</Application>
  <PresentationFormat>On-screen Show (16:9)</PresentationFormat>
  <Paragraphs>173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Roboto</vt:lpstr>
      <vt:lpstr>Asap</vt:lpstr>
      <vt:lpstr>Asap SemiBold</vt:lpstr>
      <vt:lpstr>Segoe UI</vt:lpstr>
      <vt:lpstr>Arial</vt:lpstr>
      <vt:lpstr>Open Sans</vt:lpstr>
      <vt:lpstr>History Subject for Middle School: Trail of Tears by Slidesgo</vt:lpstr>
      <vt:lpstr>Social Network Analysis:  analisi della rete dei dirottatori responsabili dell’attacco terroristico dell’11 Settembre 2001</vt:lpstr>
      <vt:lpstr>RoadMap:</vt:lpstr>
      <vt:lpstr>Cos’è</vt:lpstr>
      <vt:lpstr>Idea</vt:lpstr>
      <vt:lpstr>Uncloaking Terrorist Networks </vt:lpstr>
      <vt:lpstr>Background</vt:lpstr>
      <vt:lpstr>Background teorico</vt:lpstr>
      <vt:lpstr>Specifiche del dataset 9/11 HIJACKERS:</vt:lpstr>
      <vt:lpstr>Grafo 19 dirottatori</vt:lpstr>
      <vt:lpstr>Grafo 61 associati</vt:lpstr>
      <vt:lpstr>Osservazioni sul grafo</vt:lpstr>
      <vt:lpstr>Dettaglio: sottorete dei dirottatori responsabili dell’attacco al Pentagono </vt:lpstr>
      <vt:lpstr>Osservazioni sul grafo</vt:lpstr>
      <vt:lpstr>PowerPoint Presentation</vt:lpstr>
      <vt:lpstr>Degree Centrality</vt:lpstr>
      <vt:lpstr>Degree Centrality</vt:lpstr>
      <vt:lpstr>Closeness Centrality</vt:lpstr>
      <vt:lpstr>Tabelle con  i risultati:</vt:lpstr>
      <vt:lpstr>Conclusioni: prevenire o perseguire?</vt:lpstr>
      <vt:lpstr>PowerPoint Presentation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TesinaSSI_GiuliaPascale_presentazione</dc:title>
  <dc:creator>Giulia Pascale</dc:creator>
  <cp:lastModifiedBy>giulia pascale</cp:lastModifiedBy>
  <cp:revision>43</cp:revision>
  <dcterms:modified xsi:type="dcterms:W3CDTF">2023-06-12T15:06:29Z</dcterms:modified>
</cp:coreProperties>
</file>