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392" r:id="rId2"/>
    <p:sldId id="345" r:id="rId3"/>
    <p:sldId id="344" r:id="rId4"/>
    <p:sldId id="347" r:id="rId5"/>
    <p:sldId id="348" r:id="rId6"/>
    <p:sldId id="349" r:id="rId7"/>
    <p:sldId id="350" r:id="rId8"/>
    <p:sldId id="351" r:id="rId9"/>
    <p:sldId id="352" r:id="rId10"/>
    <p:sldId id="353" r:id="rId11"/>
    <p:sldId id="354" r:id="rId12"/>
    <p:sldId id="355" r:id="rId13"/>
    <p:sldId id="420" r:id="rId14"/>
    <p:sldId id="356" r:id="rId15"/>
    <p:sldId id="357" r:id="rId16"/>
    <p:sldId id="394" r:id="rId17"/>
    <p:sldId id="359" r:id="rId18"/>
    <p:sldId id="360" r:id="rId19"/>
    <p:sldId id="361" r:id="rId20"/>
    <p:sldId id="362" r:id="rId21"/>
    <p:sldId id="364" r:id="rId22"/>
    <p:sldId id="365" r:id="rId23"/>
    <p:sldId id="366" r:id="rId24"/>
    <p:sldId id="367" r:id="rId25"/>
    <p:sldId id="395" r:id="rId26"/>
    <p:sldId id="368" r:id="rId27"/>
    <p:sldId id="396" r:id="rId28"/>
    <p:sldId id="369" r:id="rId29"/>
    <p:sldId id="371" r:id="rId30"/>
    <p:sldId id="372" r:id="rId31"/>
    <p:sldId id="373" r:id="rId32"/>
    <p:sldId id="377" r:id="rId33"/>
    <p:sldId id="378" r:id="rId34"/>
    <p:sldId id="419" r:id="rId35"/>
    <p:sldId id="379" r:id="rId36"/>
    <p:sldId id="380" r:id="rId37"/>
    <p:sldId id="381" r:id="rId38"/>
    <p:sldId id="388" r:id="rId39"/>
    <p:sldId id="383" r:id="rId4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FF"/>
    <a:srgbClr val="FF0000"/>
    <a:srgbClr val="CC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08" autoAdjust="0"/>
  </p:normalViewPr>
  <p:slideViewPr>
    <p:cSldViewPr>
      <p:cViewPr varScale="1">
        <p:scale>
          <a:sx n="55" d="100"/>
          <a:sy n="55" d="100"/>
        </p:scale>
        <p:origin x="-109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2390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2390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239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4E6790E-23CA-474A-AF74-312D663131B2}" type="slidenum">
              <a:rPr lang="en-US" altLang="zh-CN"/>
              <a:pPr/>
              <a:t>‹#›</a:t>
            </a:fld>
            <a:endParaRPr lang="en-US" altLang="zh-CN"/>
          </a:p>
        </p:txBody>
      </p:sp>
    </p:spTree>
    <p:extLst>
      <p:ext uri="{BB962C8B-B14F-4D97-AF65-F5344CB8AC3E}">
        <p14:creationId xmlns:p14="http://schemas.microsoft.com/office/powerpoint/2010/main" val="2271555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218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218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18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18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218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6D6545E-B91C-4C2A-9601-81536E72236D}" type="slidenum">
              <a:rPr lang="en-US" altLang="zh-CN"/>
              <a:pPr/>
              <a:t>‹#›</a:t>
            </a:fld>
            <a:endParaRPr lang="en-US" altLang="zh-CN"/>
          </a:p>
        </p:txBody>
      </p:sp>
    </p:spTree>
    <p:extLst>
      <p:ext uri="{BB962C8B-B14F-4D97-AF65-F5344CB8AC3E}">
        <p14:creationId xmlns:p14="http://schemas.microsoft.com/office/powerpoint/2010/main" val="2954670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10FB203-B3EF-45EE-9736-D3BA6BE56C11}" type="slidenum">
              <a:rPr lang="en-US" altLang="zh-CN"/>
              <a:pPr/>
              <a:t>‹#›</a:t>
            </a:fld>
            <a:endParaRPr lang="en-US" altLang="zh-CN"/>
          </a:p>
        </p:txBody>
      </p:sp>
    </p:spTree>
    <p:extLst>
      <p:ext uri="{BB962C8B-B14F-4D97-AF65-F5344CB8AC3E}">
        <p14:creationId xmlns:p14="http://schemas.microsoft.com/office/powerpoint/2010/main" val="4116848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329F256-496E-4E1A-95ED-1A805075D6FD}" type="slidenum">
              <a:rPr lang="en-US" altLang="zh-CN"/>
              <a:pPr/>
              <a:t>‹#›</a:t>
            </a:fld>
            <a:endParaRPr lang="en-US" altLang="zh-CN"/>
          </a:p>
        </p:txBody>
      </p:sp>
    </p:spTree>
    <p:extLst>
      <p:ext uri="{BB962C8B-B14F-4D97-AF65-F5344CB8AC3E}">
        <p14:creationId xmlns:p14="http://schemas.microsoft.com/office/powerpoint/2010/main" val="337086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B4C73F8-E5D4-4767-B1C4-0EF72843DE71}" type="slidenum">
              <a:rPr lang="en-US" altLang="zh-CN"/>
              <a:pPr/>
              <a:t>‹#›</a:t>
            </a:fld>
            <a:endParaRPr lang="en-US" altLang="zh-CN"/>
          </a:p>
        </p:txBody>
      </p:sp>
    </p:spTree>
    <p:extLst>
      <p:ext uri="{BB962C8B-B14F-4D97-AF65-F5344CB8AC3E}">
        <p14:creationId xmlns:p14="http://schemas.microsoft.com/office/powerpoint/2010/main" val="2639856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D0383D1A-EDC6-4A99-B257-ABFD03EAFC69}" type="slidenum">
              <a:rPr lang="en-US" altLang="zh-CN"/>
              <a:pPr/>
              <a:t>‹#›</a:t>
            </a:fld>
            <a:endParaRPr lang="en-US" altLang="zh-CN"/>
          </a:p>
        </p:txBody>
      </p:sp>
    </p:spTree>
    <p:extLst>
      <p:ext uri="{BB962C8B-B14F-4D97-AF65-F5344CB8AC3E}">
        <p14:creationId xmlns:p14="http://schemas.microsoft.com/office/powerpoint/2010/main" val="1364058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1EB427A8-EABA-4D01-AD31-0F43ECF2921C}" type="slidenum">
              <a:rPr lang="en-US" altLang="zh-CN"/>
              <a:pPr/>
              <a:t>‹#›</a:t>
            </a:fld>
            <a:endParaRPr lang="en-US" altLang="zh-CN"/>
          </a:p>
        </p:txBody>
      </p:sp>
    </p:spTree>
    <p:extLst>
      <p:ext uri="{BB962C8B-B14F-4D97-AF65-F5344CB8AC3E}">
        <p14:creationId xmlns:p14="http://schemas.microsoft.com/office/powerpoint/2010/main" val="276151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CF28C02-41FC-4842-AAAE-332285067620}" type="slidenum">
              <a:rPr lang="en-US" altLang="zh-CN"/>
              <a:pPr/>
              <a:t>‹#›</a:t>
            </a:fld>
            <a:endParaRPr lang="en-US" altLang="zh-CN"/>
          </a:p>
        </p:txBody>
      </p:sp>
    </p:spTree>
    <p:extLst>
      <p:ext uri="{BB962C8B-B14F-4D97-AF65-F5344CB8AC3E}">
        <p14:creationId xmlns:p14="http://schemas.microsoft.com/office/powerpoint/2010/main" val="2388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E5402CD-6430-4BB5-8A56-0912EC2285E5}" type="slidenum">
              <a:rPr lang="en-US" altLang="zh-CN"/>
              <a:pPr/>
              <a:t>‹#›</a:t>
            </a:fld>
            <a:endParaRPr lang="en-US" altLang="zh-CN"/>
          </a:p>
        </p:txBody>
      </p:sp>
    </p:spTree>
    <p:extLst>
      <p:ext uri="{BB962C8B-B14F-4D97-AF65-F5344CB8AC3E}">
        <p14:creationId xmlns:p14="http://schemas.microsoft.com/office/powerpoint/2010/main" val="38184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85316CA-05E2-44CB-9C8E-080999DA3870}" type="slidenum">
              <a:rPr lang="en-US" altLang="zh-CN"/>
              <a:pPr/>
              <a:t>‹#›</a:t>
            </a:fld>
            <a:endParaRPr lang="en-US" altLang="zh-CN"/>
          </a:p>
        </p:txBody>
      </p:sp>
    </p:spTree>
    <p:extLst>
      <p:ext uri="{BB962C8B-B14F-4D97-AF65-F5344CB8AC3E}">
        <p14:creationId xmlns:p14="http://schemas.microsoft.com/office/powerpoint/2010/main" val="61183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B2BE07B-CD5D-498C-AF2B-BC75E4CAD9CE}" type="slidenum">
              <a:rPr lang="en-US" altLang="zh-CN"/>
              <a:pPr/>
              <a:t>‹#›</a:t>
            </a:fld>
            <a:endParaRPr lang="en-US" altLang="zh-CN"/>
          </a:p>
        </p:txBody>
      </p:sp>
    </p:spTree>
    <p:extLst>
      <p:ext uri="{BB962C8B-B14F-4D97-AF65-F5344CB8AC3E}">
        <p14:creationId xmlns:p14="http://schemas.microsoft.com/office/powerpoint/2010/main" val="95689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EE20702-42A3-470F-8600-065D28161810}" type="slidenum">
              <a:rPr lang="en-US" altLang="zh-CN"/>
              <a:pPr/>
              <a:t>‹#›</a:t>
            </a:fld>
            <a:endParaRPr lang="en-US" altLang="zh-CN"/>
          </a:p>
        </p:txBody>
      </p:sp>
    </p:spTree>
    <p:extLst>
      <p:ext uri="{BB962C8B-B14F-4D97-AF65-F5344CB8AC3E}">
        <p14:creationId xmlns:p14="http://schemas.microsoft.com/office/powerpoint/2010/main" val="326035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B280C0F6-7EC6-4DAC-B816-D94FD99383CB}" type="slidenum">
              <a:rPr lang="en-US" altLang="zh-CN"/>
              <a:pPr/>
              <a:t>‹#›</a:t>
            </a:fld>
            <a:endParaRPr lang="en-US" altLang="zh-CN"/>
          </a:p>
        </p:txBody>
      </p:sp>
    </p:spTree>
    <p:extLst>
      <p:ext uri="{BB962C8B-B14F-4D97-AF65-F5344CB8AC3E}">
        <p14:creationId xmlns:p14="http://schemas.microsoft.com/office/powerpoint/2010/main" val="553883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E14FC8E-BD81-4BA5-A2BA-FD1968E20956}" type="slidenum">
              <a:rPr lang="en-US" altLang="zh-CN"/>
              <a:pPr/>
              <a:t>‹#›</a:t>
            </a:fld>
            <a:endParaRPr lang="en-US" altLang="zh-CN"/>
          </a:p>
        </p:txBody>
      </p:sp>
    </p:spTree>
    <p:extLst>
      <p:ext uri="{BB962C8B-B14F-4D97-AF65-F5344CB8AC3E}">
        <p14:creationId xmlns:p14="http://schemas.microsoft.com/office/powerpoint/2010/main" val="2147428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471AE4C-91C1-4654-BD8D-7725569C943F}" type="slidenum">
              <a:rPr lang="en-US" altLang="zh-CN"/>
              <a:pPr/>
              <a:t>‹#›</a:t>
            </a:fld>
            <a:endParaRPr lang="en-US" altLang="zh-CN"/>
          </a:p>
        </p:txBody>
      </p:sp>
    </p:spTree>
    <p:extLst>
      <p:ext uri="{BB962C8B-B14F-4D97-AF65-F5344CB8AC3E}">
        <p14:creationId xmlns:p14="http://schemas.microsoft.com/office/powerpoint/2010/main" val="3740670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784008E-76AE-41DF-8D6B-248EB4E4BE5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gif"/><Relationship Id="rId5" Type="http://schemas.openxmlformats.org/officeDocument/2006/relationships/image" Target="../media/image1.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294FD95A-C4EE-451B-BC02-346810BB9AC9}" type="slidenum">
              <a:rPr lang="en-US" altLang="zh-CN"/>
              <a:pPr/>
              <a:t>1</a:t>
            </a:fld>
            <a:endParaRPr lang="en-US" altLang="zh-CN"/>
          </a:p>
        </p:txBody>
      </p:sp>
      <p:pic>
        <p:nvPicPr>
          <p:cNvPr id="184322" name="Picture 2"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26988"/>
            <a:ext cx="1981200" cy="2378076"/>
          </a:xfrm>
          <a:prstGeom prst="rect">
            <a:avLst/>
          </a:prstGeom>
          <a:noFill/>
          <a:extLst>
            <a:ext uri="{909E8E84-426E-40DD-AFC4-6F175D3DCCD1}">
              <a14:hiddenFill xmlns:a14="http://schemas.microsoft.com/office/drawing/2010/main">
                <a:solidFill>
                  <a:srgbClr val="FFFFFF"/>
                </a:solidFill>
              </a14:hiddenFill>
            </a:ext>
          </a:extLst>
        </p:spPr>
      </p:pic>
      <p:sp>
        <p:nvSpPr>
          <p:cNvPr id="184323" name="Text Box 3"/>
          <p:cNvSpPr txBox="1">
            <a:spLocks noChangeArrowheads="1"/>
          </p:cNvSpPr>
          <p:nvPr/>
        </p:nvSpPr>
        <p:spPr bwMode="auto">
          <a:xfrm>
            <a:off x="2124075" y="795338"/>
            <a:ext cx="69088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4400" dirty="0">
                <a:solidFill>
                  <a:srgbClr val="FF0066"/>
                </a:solidFill>
                <a:effectLst>
                  <a:outerShdw blurRad="38100" dist="38100" dir="2700000" algn="tl">
                    <a:srgbClr val="C0C0C0"/>
                  </a:outerShdw>
                </a:effectLst>
                <a:latin typeface="黑体" pitchFamily="2" charset="-122"/>
                <a:ea typeface="黑体" pitchFamily="2" charset="-122"/>
              </a:rPr>
              <a:t> </a:t>
            </a:r>
            <a:r>
              <a:rPr kumimoji="1" lang="en-US" altLang="zh-CN" sz="4400" dirty="0" smtClean="0">
                <a:solidFill>
                  <a:srgbClr val="FF0066"/>
                </a:solidFill>
                <a:effectLst>
                  <a:outerShdw blurRad="38100" dist="38100" dir="2700000" algn="tl">
                    <a:srgbClr val="C0C0C0"/>
                  </a:outerShdw>
                </a:effectLst>
                <a:latin typeface="黑体" pitchFamily="2" charset="-122"/>
                <a:ea typeface="黑体" pitchFamily="2" charset="-122"/>
              </a:rPr>
              <a:t>《</a:t>
            </a:r>
            <a:r>
              <a:rPr kumimoji="1" lang="zh-CN" altLang="en-US" sz="4400" dirty="0" smtClean="0">
                <a:solidFill>
                  <a:srgbClr val="FF0066"/>
                </a:solidFill>
                <a:effectLst>
                  <a:outerShdw blurRad="38100" dist="38100" dir="2700000" algn="tl">
                    <a:srgbClr val="C0C0C0"/>
                  </a:outerShdw>
                </a:effectLst>
                <a:latin typeface="黑体" pitchFamily="2" charset="-122"/>
                <a:ea typeface="黑体" pitchFamily="2" charset="-122"/>
              </a:rPr>
              <a:t>图论与</a:t>
            </a:r>
            <a:r>
              <a:rPr kumimoji="1" lang="zh-CN" altLang="en-US" sz="4400" dirty="0" smtClean="0">
                <a:solidFill>
                  <a:srgbClr val="FF0066"/>
                </a:solidFill>
                <a:effectLst>
                  <a:outerShdw blurRad="38100" dist="38100" dir="2700000" algn="tl">
                    <a:srgbClr val="C0C0C0"/>
                  </a:outerShdw>
                </a:effectLst>
                <a:latin typeface="隶书" pitchFamily="49" charset="-122"/>
                <a:ea typeface="隶书" pitchFamily="49" charset="-122"/>
              </a:rPr>
              <a:t>组合优化</a:t>
            </a:r>
            <a:r>
              <a:rPr kumimoji="1" lang="en-US" altLang="zh-CN" sz="4400" dirty="0" smtClean="0">
                <a:solidFill>
                  <a:srgbClr val="FF0066"/>
                </a:solidFill>
                <a:effectLst>
                  <a:outerShdw blurRad="38100" dist="38100" dir="2700000" algn="tl">
                    <a:srgbClr val="C0C0C0"/>
                  </a:outerShdw>
                </a:effectLst>
                <a:latin typeface="黑体" pitchFamily="2" charset="-122"/>
                <a:ea typeface="黑体" pitchFamily="2" charset="-122"/>
              </a:rPr>
              <a:t>》 </a:t>
            </a:r>
            <a:endParaRPr kumimoji="1" lang="en-US" altLang="zh-CN" sz="4400" dirty="0">
              <a:solidFill>
                <a:srgbClr val="FF0066"/>
              </a:solidFill>
              <a:effectLst>
                <a:outerShdw blurRad="38100" dist="38100" dir="2700000" algn="tl">
                  <a:srgbClr val="C0C0C0"/>
                </a:outerShdw>
              </a:effectLst>
              <a:latin typeface="黑体" pitchFamily="2" charset="-122"/>
              <a:ea typeface="黑体" pitchFamily="2" charset="-122"/>
            </a:endParaRPr>
          </a:p>
        </p:txBody>
      </p:sp>
      <p:sp>
        <p:nvSpPr>
          <p:cNvPr id="184324" name="Text Box 4"/>
          <p:cNvSpPr txBox="1">
            <a:spLocks noChangeArrowheads="1"/>
          </p:cNvSpPr>
          <p:nvPr/>
        </p:nvSpPr>
        <p:spPr bwMode="auto">
          <a:xfrm>
            <a:off x="2233613" y="1708150"/>
            <a:ext cx="68754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600" b="1">
                <a:solidFill>
                  <a:srgbClr val="0033CC"/>
                </a:solidFill>
                <a:effectLst>
                  <a:outerShdw blurRad="38100" dist="38100" dir="2700000" algn="tl">
                    <a:srgbClr val="C0C0C0"/>
                  </a:outerShdw>
                </a:effectLst>
                <a:latin typeface="隶书" pitchFamily="49" charset="-122"/>
                <a:ea typeface="华文行楷" pitchFamily="2" charset="-122"/>
              </a:rPr>
              <a:t>第二讲</a:t>
            </a:r>
            <a:endParaRPr kumimoji="1" lang="zh-CN" altLang="en-US" sz="3600" b="1">
              <a:solidFill>
                <a:srgbClr val="0033CC"/>
              </a:solidFill>
              <a:effectLst>
                <a:outerShdw blurRad="38100" dist="38100" dir="2700000" algn="tl">
                  <a:srgbClr val="C0C0C0"/>
                </a:outerShdw>
              </a:effectLst>
              <a:latin typeface="Times New Roman" pitchFamily="18" charset="0"/>
              <a:ea typeface="华文行楷" pitchFamily="2" charset="-122"/>
            </a:endParaRPr>
          </a:p>
        </p:txBody>
      </p:sp>
      <p:sp>
        <p:nvSpPr>
          <p:cNvPr id="184325" name="Text Box 5"/>
          <p:cNvSpPr txBox="1">
            <a:spLocks noChangeArrowheads="1"/>
          </p:cNvSpPr>
          <p:nvPr/>
        </p:nvSpPr>
        <p:spPr bwMode="auto">
          <a:xfrm>
            <a:off x="2130425" y="2708275"/>
            <a:ext cx="69056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4800" b="1">
                <a:effectLst>
                  <a:outerShdw blurRad="38100" dist="38100" dir="2700000" algn="tl">
                    <a:srgbClr val="C0C0C0"/>
                  </a:outerShdw>
                </a:effectLst>
                <a:latin typeface="华文行楷" pitchFamily="2" charset="-122"/>
                <a:ea typeface="华文行楷" pitchFamily="2" charset="-122"/>
              </a:rPr>
              <a:t> </a:t>
            </a:r>
            <a:r>
              <a:rPr kumimoji="1" lang="zh-CN" altLang="en-US" sz="4800" b="1">
                <a:effectLst>
                  <a:outerShdw blurRad="38100" dist="38100" dir="2700000" algn="tl">
                    <a:srgbClr val="C0C0C0"/>
                  </a:outerShdw>
                </a:effectLst>
                <a:latin typeface="华文行楷" pitchFamily="2" charset="-122"/>
                <a:ea typeface="华文行楷" pitchFamily="2" charset="-122"/>
              </a:rPr>
              <a:t>排列组合生成算法</a:t>
            </a:r>
          </a:p>
        </p:txBody>
      </p:sp>
      <p:graphicFrame>
        <p:nvGraphicFramePr>
          <p:cNvPr id="184326" name="Object 6"/>
          <p:cNvGraphicFramePr>
            <a:graphicFrameLocks noChangeAspect="1"/>
          </p:cNvGraphicFramePr>
          <p:nvPr/>
        </p:nvGraphicFramePr>
        <p:xfrm>
          <a:off x="179388" y="4365625"/>
          <a:ext cx="1835150" cy="1943100"/>
        </p:xfrm>
        <a:graphic>
          <a:graphicData uri="http://schemas.openxmlformats.org/presentationml/2006/ole">
            <mc:AlternateContent xmlns:mc="http://schemas.openxmlformats.org/markup-compatibility/2006">
              <mc:Choice xmlns:v="urn:schemas-microsoft-com:vml" Requires="v">
                <p:oleObj spid="_x0000_s184362" name="Photo Editor 照片" r:id="rId4" imgW="6714286" imgH="6942857" progId="MSPhotoEd.3">
                  <p:embed/>
                </p:oleObj>
              </mc:Choice>
              <mc:Fallback>
                <p:oleObj name="Photo Editor 照片" r:id="rId4" imgW="6714286" imgH="6942857" progId="MSPhotoEd.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365625"/>
                        <a:ext cx="1835150" cy="19431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84327" name="Line 7"/>
          <p:cNvSpPr>
            <a:spLocks noChangeShapeType="1"/>
          </p:cNvSpPr>
          <p:nvPr/>
        </p:nvSpPr>
        <p:spPr bwMode="auto">
          <a:xfrm>
            <a:off x="2051050"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28" name="Line 8"/>
          <p:cNvSpPr>
            <a:spLocks noChangeShapeType="1"/>
          </p:cNvSpPr>
          <p:nvPr/>
        </p:nvSpPr>
        <p:spPr bwMode="auto">
          <a:xfrm>
            <a:off x="34925"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84329" name="Picture 9"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4479925"/>
            <a:ext cx="1981200" cy="2378075"/>
          </a:xfrm>
          <a:prstGeom prst="rect">
            <a:avLst/>
          </a:prstGeom>
          <a:noFill/>
          <a:extLst>
            <a:ext uri="{909E8E84-426E-40DD-AFC4-6F175D3DCCD1}">
              <a14:hiddenFill xmlns:a14="http://schemas.microsoft.com/office/drawing/2010/main">
                <a:solidFill>
                  <a:srgbClr val="FFFFFF"/>
                </a:solidFill>
              </a14:hiddenFill>
            </a:ext>
          </a:extLst>
        </p:spPr>
      </p:pic>
      <p:pic>
        <p:nvPicPr>
          <p:cNvPr id="184330" name="Picture 10"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2130425"/>
            <a:ext cx="1981200" cy="2378075"/>
          </a:xfrm>
          <a:prstGeom prst="rect">
            <a:avLst/>
          </a:prstGeom>
          <a:noFill/>
          <a:extLst>
            <a:ext uri="{909E8E84-426E-40DD-AFC4-6F175D3DCCD1}">
              <a14:hiddenFill xmlns:a14="http://schemas.microsoft.com/office/drawing/2010/main">
                <a:solidFill>
                  <a:srgbClr val="FFFFFF"/>
                </a:solidFill>
              </a14:hiddenFill>
            </a:ext>
          </a:extLst>
        </p:spPr>
      </p:pic>
      <p:sp>
        <p:nvSpPr>
          <p:cNvPr id="184332" name="Line 12"/>
          <p:cNvSpPr>
            <a:spLocks noChangeShapeType="1"/>
          </p:cNvSpPr>
          <p:nvPr/>
        </p:nvSpPr>
        <p:spPr bwMode="auto">
          <a:xfrm>
            <a:off x="0" y="2420938"/>
            <a:ext cx="9144000" cy="0"/>
          </a:xfrm>
          <a:prstGeom prst="line">
            <a:avLst/>
          </a:prstGeom>
          <a:noFill/>
          <a:ln w="762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84337" name="Picture 17" descr="j0234687"/>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4925" y="2420938"/>
            <a:ext cx="1873250" cy="11668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1" descr="D:\lihao's lair\RUC\人大校徽.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51" y="419492"/>
            <a:ext cx="1981870" cy="2027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BE42B972-CD7E-491A-8E94-EF4884F6D53B}" type="slidenum">
              <a:rPr lang="en-US" altLang="zh-CN"/>
              <a:pPr/>
              <a:t>10</a:t>
            </a:fld>
            <a:endParaRPr lang="en-US" altLang="zh-CN"/>
          </a:p>
        </p:txBody>
      </p:sp>
      <p:sp>
        <p:nvSpPr>
          <p:cNvPr id="134147" name="Rectangle 3"/>
          <p:cNvSpPr>
            <a:spLocks noGrp="1" noChangeArrowheads="1"/>
          </p:cNvSpPr>
          <p:nvPr>
            <p:ph type="body" idx="1"/>
          </p:nvPr>
        </p:nvSpPr>
        <p:spPr>
          <a:xfrm>
            <a:off x="457200" y="549275"/>
            <a:ext cx="8229600" cy="5759450"/>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行列式定义中有</a:t>
            </a:r>
            <a:r>
              <a:rPr lang="zh-CN" altLang="en-US" sz="3600" b="1">
                <a:solidFill>
                  <a:srgbClr val="0000FF"/>
                </a:solidFill>
                <a:effectLst>
                  <a:outerShdw blurRad="38100" dist="38100" dir="2700000" algn="tl">
                    <a:srgbClr val="C0C0C0"/>
                  </a:outerShdw>
                </a:effectLst>
                <a:latin typeface="Times New Roman" pitchFamily="18" charset="0"/>
              </a:rPr>
              <a:t>逆序数</a:t>
            </a:r>
            <a:r>
              <a:rPr lang="zh-CN" altLang="en-US" sz="3600" b="1">
                <a:effectLst>
                  <a:outerShdw blurRad="38100" dist="38100" dir="2700000" algn="tl">
                    <a:srgbClr val="C0C0C0"/>
                  </a:outerShdw>
                </a:effectLst>
                <a:latin typeface="Times New Roman" pitchFamily="18" charset="0"/>
              </a:rPr>
              <a:t>的概念</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就是一个排列中违反自然顺序的数对</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比如</a:t>
            </a:r>
            <a:r>
              <a:rPr lang="en-US" altLang="zh-CN" sz="3600" b="1">
                <a:solidFill>
                  <a:srgbClr val="0000FF"/>
                </a:solidFill>
                <a:effectLst>
                  <a:outerShdw blurRad="38100" dist="38100" dir="2700000" algn="tl">
                    <a:srgbClr val="C0C0C0"/>
                  </a:outerShdw>
                </a:effectLst>
                <a:latin typeface="Times New Roman" pitchFamily="18" charset="0"/>
              </a:rPr>
              <a:t>12354</a:t>
            </a:r>
            <a:r>
              <a:rPr lang="zh-CN" altLang="en-US" sz="3600" b="1">
                <a:effectLst>
                  <a:outerShdw blurRad="38100" dist="38100" dir="2700000" algn="tl">
                    <a:srgbClr val="C0C0C0"/>
                  </a:outerShdw>
                </a:effectLst>
                <a:latin typeface="Times New Roman" pitchFamily="18" charset="0"/>
              </a:rPr>
              <a:t>的逆序数为</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而</a:t>
            </a:r>
            <a:r>
              <a:rPr lang="en-US" altLang="zh-CN" sz="3600" b="1">
                <a:solidFill>
                  <a:srgbClr val="0000FF"/>
                </a:solidFill>
                <a:effectLst>
                  <a:outerShdw blurRad="38100" dist="38100" dir="2700000" algn="tl">
                    <a:srgbClr val="C0C0C0"/>
                  </a:outerShdw>
                </a:effectLst>
                <a:latin typeface="Times New Roman" pitchFamily="18" charset="0"/>
              </a:rPr>
              <a:t>43215</a:t>
            </a:r>
            <a:r>
              <a:rPr lang="zh-CN" altLang="en-US" sz="3600" b="1">
                <a:effectLst>
                  <a:outerShdw blurRad="38100" dist="38100" dir="2700000" algn="tl">
                    <a:srgbClr val="C0C0C0"/>
                  </a:outerShdw>
                </a:effectLst>
                <a:latin typeface="Times New Roman" pitchFamily="18" charset="0"/>
              </a:rPr>
              <a:t>的逆序数为</a:t>
            </a:r>
            <a:r>
              <a:rPr lang="en-US" altLang="zh-CN" sz="3600" b="1">
                <a:solidFill>
                  <a:srgbClr val="0000FF"/>
                </a:solidFill>
                <a:effectLst>
                  <a:outerShdw blurRad="38100" dist="38100" dir="2700000" algn="tl">
                    <a:srgbClr val="C0C0C0"/>
                  </a:outerShdw>
                </a:effectLst>
                <a:latin typeface="Times New Roman" pitchFamily="18" charset="0"/>
              </a:rPr>
              <a:t>6</a:t>
            </a:r>
            <a:r>
              <a:rPr lang="en-US" altLang="zh-CN" sz="3600" b="1">
                <a:effectLst>
                  <a:outerShdw blurRad="38100" dist="38100" dir="2700000" algn="tl">
                    <a:srgbClr val="C0C0C0"/>
                  </a:outerShdw>
                </a:effectLst>
                <a:latin typeface="Times New Roman" pitchFamily="18" charset="0"/>
              </a:rPr>
              <a:t>. </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设</a:t>
            </a:r>
            <a:r>
              <a:rPr lang="en-US" altLang="zh-CN" sz="3600" b="1" i="1">
                <a:solidFill>
                  <a:srgbClr val="0000FF"/>
                </a:solidFill>
                <a:effectLst>
                  <a:outerShdw blurRad="38100" dist="38100" dir="2700000" algn="tl">
                    <a:srgbClr val="C0C0C0"/>
                  </a:outerShdw>
                </a:effectLst>
                <a:latin typeface="Times New Roman" pitchFamily="18" charset="0"/>
              </a:rPr>
              <a:t>p</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i="1">
                <a:solidFill>
                  <a:srgbClr val="0000FF"/>
                </a:solidFill>
                <a:effectLst>
                  <a:outerShdw blurRad="38100" dist="38100" dir="2700000" algn="tl">
                    <a:srgbClr val="C0C0C0"/>
                  </a:outerShdw>
                </a:effectLst>
                <a:latin typeface="Times New Roman" pitchFamily="18" charset="0"/>
              </a:rPr>
              <a:t>p</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p</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是任意一个</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元排列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则</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后面比</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小的数字的个数</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i</a:t>
            </a:r>
            <a:r>
              <a:rPr lang="zh-CN" altLang="en-US" sz="3600" b="1">
                <a:effectLst>
                  <a:outerShdw blurRad="38100" dist="38100" dir="2700000" algn="tl">
                    <a:srgbClr val="C0C0C0"/>
                  </a:outerShdw>
                </a:effectLst>
                <a:latin typeface="Times New Roman" pitchFamily="18" charset="0"/>
              </a:rPr>
              <a:t>总不超过</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即</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=1,2,…,</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这样自然由一个排列得到一个序列</a:t>
            </a:r>
          </a:p>
          <a:p>
            <a:pPr>
              <a:buClr>
                <a:srgbClr val="FF0000"/>
              </a:buClr>
              <a:buSzPct val="80000"/>
              <a:buFont typeface="Wingdings" pitchFamily="2" charset="2"/>
              <a:buNone/>
            </a:pPr>
            <a:r>
              <a:rPr lang="zh-CN" altLang="en-US"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n-1</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n-2</a:t>
            </a:r>
            <a:r>
              <a:rPr lang="en-US" altLang="zh-CN" sz="3600" b="1" i="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而且满足条件</a:t>
            </a:r>
            <a:r>
              <a:rPr lang="en-US" altLang="zh-CN" sz="3600" b="1">
                <a:solidFill>
                  <a:srgbClr val="0000FF"/>
                </a:solidFill>
                <a:effectLst>
                  <a:outerShdw blurRad="38100" dist="38100" dir="2700000" algn="tl">
                    <a:srgbClr val="C0C0C0"/>
                  </a:outerShdw>
                </a:effectLst>
                <a:latin typeface="Times New Roman" pitchFamily="18" charset="0"/>
              </a:rPr>
              <a:t>(2.1).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strips(downRight)">
                                      <p:cBhvr>
                                        <p:cTn id="7" dur="500"/>
                                        <p:tgtEl>
                                          <p:spTgt spid="134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4147">
                                            <p:txEl>
                                              <p:pRg st="1" end="1"/>
                                            </p:txEl>
                                          </p:spTgt>
                                        </p:tgtEl>
                                        <p:attrNameLst>
                                          <p:attrName>style.visibility</p:attrName>
                                        </p:attrNameLst>
                                      </p:cBhvr>
                                      <p:to>
                                        <p:strVal val="visible"/>
                                      </p:to>
                                    </p:set>
                                    <p:animEffect transition="in" filter="strips(downRight)">
                                      <p:cBhvr>
                                        <p:cTn id="12" dur="500"/>
                                        <p:tgtEl>
                                          <p:spTgt spid="134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4147">
                                            <p:txEl>
                                              <p:pRg st="2" end="2"/>
                                            </p:txEl>
                                          </p:spTgt>
                                        </p:tgtEl>
                                        <p:attrNameLst>
                                          <p:attrName>style.visibility</p:attrName>
                                        </p:attrNameLst>
                                      </p:cBhvr>
                                      <p:to>
                                        <p:strVal val="visible"/>
                                      </p:to>
                                    </p:set>
                                    <p:animEffect transition="in" filter="strips(downRight)">
                                      <p:cBhvr>
                                        <p:cTn id="17" dur="500"/>
                                        <p:tgtEl>
                                          <p:spTgt spid="134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4147">
                                            <p:txEl>
                                              <p:pRg st="3" end="3"/>
                                            </p:txEl>
                                          </p:spTgt>
                                        </p:tgtEl>
                                        <p:attrNameLst>
                                          <p:attrName>style.visibility</p:attrName>
                                        </p:attrNameLst>
                                      </p:cBhvr>
                                      <p:to>
                                        <p:strVal val="visible"/>
                                      </p:to>
                                    </p:set>
                                    <p:animEffect transition="in" filter="strips(downRight)">
                                      <p:cBhvr>
                                        <p:cTn id="22" dur="500"/>
                                        <p:tgtEl>
                                          <p:spTgt spid="134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3F81501E-4752-4B3E-9836-CA2ECCB06C1D}" type="slidenum">
              <a:rPr lang="en-US" altLang="zh-CN"/>
              <a:pPr/>
              <a:t>11</a:t>
            </a:fld>
            <a:endParaRPr lang="en-US" altLang="zh-CN"/>
          </a:p>
        </p:txBody>
      </p:sp>
      <p:sp>
        <p:nvSpPr>
          <p:cNvPr id="135171" name="Rectangle 3"/>
          <p:cNvSpPr>
            <a:spLocks noGrp="1" noChangeArrowheads="1"/>
          </p:cNvSpPr>
          <p:nvPr>
            <p:ph type="body" idx="1"/>
          </p:nvPr>
        </p:nvSpPr>
        <p:spPr>
          <a:xfrm>
            <a:off x="457200" y="692150"/>
            <a:ext cx="8229600" cy="5434013"/>
          </a:xfrm>
        </p:spPr>
        <p:txBody>
          <a:bodyPr/>
          <a:lstStyle/>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我们可以如下建立序列与排列的对应</a:t>
            </a:r>
            <a:r>
              <a:rPr lang="en-US" altLang="zh-CN" sz="3600" b="1">
                <a:effectLst>
                  <a:outerShdw blurRad="38100" dist="38100" dir="2700000" algn="tl">
                    <a:srgbClr val="C0C0C0"/>
                  </a:outerShdw>
                </a:effectLst>
                <a:latin typeface="Times New Roman" pitchFamily="18" charset="0"/>
              </a:rPr>
              <a:t>:</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设序列</a:t>
            </a:r>
            <a:r>
              <a:rPr lang="zh-CN" altLang="en-US" sz="3600" b="1">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n-1</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n-2</a:t>
            </a:r>
            <a:r>
              <a:rPr lang="en-US" altLang="zh-CN" sz="3600" b="1" i="1">
                <a:solidFill>
                  <a:srgbClr val="0000FF"/>
                </a:solidFill>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满足条件</a:t>
            </a:r>
            <a:r>
              <a:rPr lang="en-US" altLang="zh-CN" sz="3600" b="1">
                <a:solidFill>
                  <a:srgbClr val="0000FF"/>
                </a:solidFill>
                <a:effectLst>
                  <a:outerShdw blurRad="38100" dist="38100" dir="2700000" algn="tl">
                    <a:srgbClr val="C0C0C0"/>
                  </a:outerShdw>
                </a:effectLst>
                <a:latin typeface="Times New Roman" pitchFamily="18" charset="0"/>
              </a:rPr>
              <a:t>(2.1).</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则它所对应的排列为</a:t>
            </a:r>
            <a:r>
              <a:rPr lang="en-US" altLang="zh-CN" sz="3600" b="1">
                <a:solidFill>
                  <a:srgbClr val="0000FF"/>
                </a:solidFill>
                <a:effectLst>
                  <a:outerShdw blurRad="38100" dist="38100" dir="2700000" algn="tl">
                    <a:srgbClr val="C0C0C0"/>
                  </a:outerShdw>
                </a:effectLst>
                <a:latin typeface="Times New Roman" pitchFamily="18" charset="0"/>
              </a:rPr>
              <a:t>(p)=</a:t>
            </a:r>
            <a:r>
              <a:rPr lang="en-US" altLang="zh-CN" sz="3600" b="1" i="1">
                <a:solidFill>
                  <a:srgbClr val="0000FF"/>
                </a:solidFill>
                <a:effectLst>
                  <a:outerShdw blurRad="38100" dist="38100" dir="2700000" algn="tl">
                    <a:srgbClr val="C0C0C0"/>
                  </a:outerShdw>
                </a:effectLst>
                <a:latin typeface="Times New Roman" pitchFamily="18" charset="0"/>
              </a:rPr>
              <a:t>p</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i="1">
                <a:solidFill>
                  <a:srgbClr val="0000FF"/>
                </a:solidFill>
                <a:effectLst>
                  <a:outerShdw blurRad="38100" dist="38100" dir="2700000" algn="tl">
                    <a:srgbClr val="C0C0C0"/>
                  </a:outerShdw>
                </a:effectLst>
                <a:latin typeface="Times New Roman" pitchFamily="18" charset="0"/>
              </a:rPr>
              <a:t>p</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p</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其中</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i</a:t>
            </a:r>
            <a:r>
              <a:rPr lang="zh-CN" altLang="en-US" sz="3600" b="1">
                <a:effectLst>
                  <a:outerShdw blurRad="38100" dist="38100" dir="2700000" algn="tl">
                    <a:srgbClr val="C0C0C0"/>
                  </a:outerShdw>
                </a:effectLst>
                <a:latin typeface="Times New Roman" pitchFamily="18" charset="0"/>
              </a:rPr>
              <a:t>可以看作是排列</a:t>
            </a:r>
            <a:r>
              <a:rPr lang="en-US" altLang="zh-CN" sz="3600" b="1">
                <a:solidFill>
                  <a:srgbClr val="0000FF"/>
                </a:solidFill>
                <a:effectLst>
                  <a:outerShdw blurRad="38100" dist="38100" dir="2700000" algn="tl">
                    <a:srgbClr val="C0C0C0"/>
                  </a:outerShdw>
                </a:effectLst>
                <a:latin typeface="Times New Roman" pitchFamily="18" charset="0"/>
              </a:rPr>
              <a:t>(p)</a:t>
            </a:r>
            <a:r>
              <a:rPr lang="zh-CN" altLang="en-US" sz="3600" b="1">
                <a:effectLst>
                  <a:outerShdw blurRad="38100" dist="38100" dir="2700000" algn="tl">
                    <a:srgbClr val="C0C0C0"/>
                  </a:outerShdw>
                </a:effectLst>
                <a:latin typeface="Times New Roman" pitchFamily="18" charset="0"/>
              </a:rPr>
              <a:t>中数</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所在位置后面比</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小的数的个数</a:t>
            </a:r>
            <a:r>
              <a:rPr lang="en-US" altLang="zh-CN" sz="3600" b="1">
                <a:effectLst>
                  <a:outerShdw blurRad="38100" dist="38100" dir="2700000" algn="tl">
                    <a:srgbClr val="C0C0C0"/>
                  </a:outerShdw>
                </a:effectLst>
                <a:latin typeface="Times New Roman" pitchFamily="18" charset="0"/>
              </a:rPr>
              <a:t>.</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要说明这种对应的合理性</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必须清楚</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如何由序列产生出它所对应的排列</a:t>
            </a:r>
            <a:r>
              <a:rPr lang="en-US" altLang="zh-CN" sz="3600" b="1">
                <a:effectLst>
                  <a:outerShdw blurRad="38100" dist="38100" dir="2700000" algn="tl">
                    <a:srgbClr val="C0C0C0"/>
                  </a:outerShdw>
                </a:effectLst>
                <a:latin typeface="Times New Roman" pitchFamily="18" charset="0"/>
              </a:rPr>
              <a:t>.</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我们通过一个具体的例题说明思想方法</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strips(downRight)">
                                      <p:cBhvr>
                                        <p:cTn id="7" dur="500"/>
                                        <p:tgtEl>
                                          <p:spTgt spid="135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5171">
                                            <p:txEl>
                                              <p:pRg st="1" end="1"/>
                                            </p:txEl>
                                          </p:spTgt>
                                        </p:tgtEl>
                                        <p:attrNameLst>
                                          <p:attrName>style.visibility</p:attrName>
                                        </p:attrNameLst>
                                      </p:cBhvr>
                                      <p:to>
                                        <p:strVal val="visible"/>
                                      </p:to>
                                    </p:set>
                                    <p:animEffect transition="in" filter="strips(downRight)">
                                      <p:cBhvr>
                                        <p:cTn id="12" dur="500"/>
                                        <p:tgtEl>
                                          <p:spTgt spid="135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animEffect transition="in" filter="strips(downRight)">
                                      <p:cBhvr>
                                        <p:cTn id="17" dur="500"/>
                                        <p:tgtEl>
                                          <p:spTgt spid="135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5171">
                                            <p:txEl>
                                              <p:pRg st="3" end="3"/>
                                            </p:txEl>
                                          </p:spTgt>
                                        </p:tgtEl>
                                        <p:attrNameLst>
                                          <p:attrName>style.visibility</p:attrName>
                                        </p:attrNameLst>
                                      </p:cBhvr>
                                      <p:to>
                                        <p:strVal val="visible"/>
                                      </p:to>
                                    </p:set>
                                    <p:animEffect transition="in" filter="strips(downRight)">
                                      <p:cBhvr>
                                        <p:cTn id="22" dur="500"/>
                                        <p:tgtEl>
                                          <p:spTgt spid="135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34D9A22-F2A7-40B1-8FF0-8AEF1FBB6D22}" type="slidenum">
              <a:rPr lang="en-US" altLang="zh-CN"/>
              <a:pPr/>
              <a:t>12</a:t>
            </a:fld>
            <a:endParaRPr lang="en-US" altLang="zh-CN"/>
          </a:p>
        </p:txBody>
      </p:sp>
      <p:sp>
        <p:nvSpPr>
          <p:cNvPr id="136195" name="Rectangle 3"/>
          <p:cNvSpPr>
            <a:spLocks noGrp="1" noChangeArrowheads="1"/>
          </p:cNvSpPr>
          <p:nvPr>
            <p:ph type="body" idx="1"/>
          </p:nvPr>
        </p:nvSpPr>
        <p:spPr>
          <a:xfrm>
            <a:off x="457200" y="620713"/>
            <a:ext cx="8229600" cy="5505450"/>
          </a:xfrm>
        </p:spPr>
        <p:txBody>
          <a:bodyPr/>
          <a:lstStyle/>
          <a:p>
            <a:pPr>
              <a:buFontTx/>
              <a:buNone/>
            </a:pPr>
            <a:r>
              <a:rPr lang="zh-CN" altLang="en-US" sz="3600" b="1">
                <a:solidFill>
                  <a:srgbClr val="FF0000"/>
                </a:solidFill>
                <a:effectLst>
                  <a:outerShdw blurRad="38100" dist="38100" dir="2700000" algn="tl">
                    <a:srgbClr val="C0C0C0"/>
                  </a:outerShdw>
                </a:effectLst>
                <a:latin typeface="Times New Roman" pitchFamily="18" charset="0"/>
              </a:rPr>
              <a:t>例</a:t>
            </a:r>
            <a:r>
              <a:rPr lang="en-US" altLang="zh-CN" sz="3600" b="1">
                <a:solidFill>
                  <a:srgbClr val="FF0000"/>
                </a:solidFill>
                <a:effectLst>
                  <a:outerShdw blurRad="38100" dist="38100" dir="2700000" algn="tl">
                    <a:srgbClr val="C0C0C0"/>
                  </a:outerShdw>
                </a:effectLst>
                <a:latin typeface="Times New Roman" pitchFamily="18" charset="0"/>
              </a:rPr>
              <a:t>2.1</a:t>
            </a:r>
            <a:r>
              <a:rPr lang="en-US" altLang="zh-CN" sz="3600" b="1">
                <a:effectLst>
                  <a:outerShdw blurRad="38100" dist="38100" dir="2700000" algn="tl">
                    <a:srgbClr val="C0C0C0"/>
                  </a:outerShdw>
                </a:effectLst>
                <a:latin typeface="Times New Roman" pitchFamily="18" charset="0"/>
              </a:rPr>
              <a:t> (1) </a:t>
            </a:r>
            <a:r>
              <a:rPr lang="en-US" altLang="zh-CN" sz="3600" b="1">
                <a:solidFill>
                  <a:srgbClr val="0000FF"/>
                </a:solidFill>
                <a:effectLst>
                  <a:outerShdw blurRad="38100" dist="38100" dir="2700000" algn="tl">
                    <a:srgbClr val="C0C0C0"/>
                  </a:outerShdw>
                </a:effectLst>
                <a:latin typeface="Times New Roman" pitchFamily="18" charset="0"/>
              </a:rPr>
              <a:t>4213</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(301)</a:t>
            </a:r>
          </a:p>
          <a:p>
            <a:pPr>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4</a:t>
            </a:r>
            <a:r>
              <a:rPr lang="zh-CN" altLang="en-US" sz="3600" b="1">
                <a:effectLst>
                  <a:outerShdw blurRad="38100" dist="38100" dir="2700000" algn="tl">
                    <a:srgbClr val="C0C0C0"/>
                  </a:outerShdw>
                </a:effectLst>
                <a:latin typeface="Times New Roman" pitchFamily="18" charset="0"/>
              </a:rPr>
              <a:t>后面比</a:t>
            </a:r>
            <a:r>
              <a:rPr lang="en-US" altLang="zh-CN" sz="3600" b="1">
                <a:solidFill>
                  <a:srgbClr val="0000FF"/>
                </a:solidFill>
                <a:effectLst>
                  <a:outerShdw blurRad="38100" dist="38100" dir="2700000" algn="tl">
                    <a:srgbClr val="C0C0C0"/>
                  </a:outerShdw>
                </a:effectLst>
                <a:latin typeface="Times New Roman" pitchFamily="18" charset="0"/>
              </a:rPr>
              <a:t>4</a:t>
            </a:r>
            <a:r>
              <a:rPr lang="zh-CN" altLang="en-US" sz="3600" b="1">
                <a:effectLst>
                  <a:outerShdw blurRad="38100" dist="38100" dir="2700000" algn="tl">
                    <a:srgbClr val="C0C0C0"/>
                  </a:outerShdw>
                </a:effectLst>
                <a:latin typeface="Times New Roman" pitchFamily="18" charset="0"/>
              </a:rPr>
              <a:t>小的数的个数</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后面比</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小的数的个数</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=0</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后面比</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小的数的个数</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a:t>
            </a:r>
          </a:p>
          <a:p>
            <a:pPr>
              <a:buFontTx/>
              <a:buNone/>
            </a:pPr>
            <a:r>
              <a:rPr lang="en-US" altLang="zh-CN" sz="3600" b="1">
                <a:effectLst>
                  <a:outerShdw blurRad="38100" dist="38100" dir="2700000" algn="tl">
                    <a:srgbClr val="C0C0C0"/>
                  </a:outerShdw>
                </a:effectLst>
                <a:latin typeface="Times New Roman" pitchFamily="18" charset="0"/>
              </a:rPr>
              <a:t>(2)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(301) </a:t>
            </a:r>
            <a:r>
              <a:rPr lang="en-US" altLang="zh-CN" sz="3600" b="1">
                <a:solidFill>
                  <a:srgbClr val="0000FF"/>
                </a:solidFill>
                <a:effectLst>
                  <a:outerShdw blurRad="38100" dist="38100" dir="2700000" algn="tl">
                    <a:srgbClr val="C0C0C0"/>
                  </a:outerShdw>
                </a:effectLst>
                <a:latin typeface="Times New Roman" pitchFamily="18" charset="0"/>
              </a:rPr>
              <a:t> 4213</a:t>
            </a:r>
            <a:endParaRPr lang="en-US" altLang="zh-CN" sz="3600" b="1">
              <a:solidFill>
                <a:srgbClr val="0000FF"/>
              </a:solidFill>
              <a:effectLst>
                <a:outerShdw blurRad="38100" dist="38100" dir="2700000" algn="tl">
                  <a:srgbClr val="C0C0C0"/>
                </a:outerShdw>
              </a:effectLst>
              <a:latin typeface="Times New Roman" pitchFamily="18" charset="0"/>
              <a:sym typeface="Symbol" pitchFamily="18" charset="2"/>
            </a:endParaRPr>
          </a:p>
          <a:p>
            <a:pPr>
              <a:buFontTx/>
              <a:buNone/>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知</a:t>
            </a:r>
            <a:r>
              <a:rPr lang="en-US" altLang="zh-CN" sz="3600" b="1">
                <a:solidFill>
                  <a:srgbClr val="0000FF"/>
                </a:solidFill>
                <a:effectLst>
                  <a:outerShdw blurRad="38100" dist="38100" dir="2700000" algn="tl">
                    <a:srgbClr val="C0C0C0"/>
                  </a:outerShdw>
                </a:effectLst>
                <a:latin typeface="Times New Roman" pitchFamily="18" charset="0"/>
              </a:rPr>
              <a:t>1,2,3</a:t>
            </a:r>
            <a:r>
              <a:rPr lang="zh-CN" altLang="en-US" sz="3600" b="1">
                <a:effectLst>
                  <a:outerShdw blurRad="38100" dist="38100" dir="2700000" algn="tl">
                    <a:srgbClr val="C0C0C0"/>
                  </a:outerShdw>
                </a:effectLst>
                <a:latin typeface="Times New Roman" pitchFamily="18" charset="0"/>
              </a:rPr>
              <a:t>都在</a:t>
            </a:r>
            <a:r>
              <a:rPr lang="en-US" altLang="zh-CN" sz="3600" b="1">
                <a:solidFill>
                  <a:srgbClr val="0000FF"/>
                </a:solidFill>
                <a:effectLst>
                  <a:outerShdw blurRad="38100" dist="38100" dir="2700000" algn="tl">
                    <a:srgbClr val="C0C0C0"/>
                  </a:outerShdw>
                </a:effectLst>
                <a:latin typeface="Times New Roman" pitchFamily="18" charset="0"/>
              </a:rPr>
              <a:t>4</a:t>
            </a:r>
            <a:r>
              <a:rPr lang="zh-CN" altLang="en-US" sz="3600" b="1">
                <a:effectLst>
                  <a:outerShdw blurRad="38100" dist="38100" dir="2700000" algn="tl">
                    <a:srgbClr val="C0C0C0"/>
                  </a:outerShdw>
                </a:effectLst>
                <a:latin typeface="Times New Roman" pitchFamily="18" charset="0"/>
              </a:rPr>
              <a:t>的后面</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=0</a:t>
            </a:r>
            <a:r>
              <a:rPr lang="zh-CN" altLang="en-US" sz="3600" b="1">
                <a:effectLst>
                  <a:outerShdw blurRad="38100" dist="38100" dir="2700000" algn="tl">
                    <a:srgbClr val="C0C0C0"/>
                  </a:outerShdw>
                </a:effectLst>
                <a:latin typeface="Times New Roman" pitchFamily="18" charset="0"/>
              </a:rPr>
              <a:t>知</a:t>
            </a:r>
            <a:r>
              <a:rPr lang="en-US" altLang="zh-CN" sz="3600" b="1">
                <a:solidFill>
                  <a:srgbClr val="0000FF"/>
                </a:solidFill>
                <a:effectLst>
                  <a:outerShdw blurRad="38100" dist="38100" dir="2700000" algn="tl">
                    <a:srgbClr val="C0C0C0"/>
                  </a:outerShdw>
                </a:effectLst>
                <a:latin typeface="Times New Roman" pitchFamily="18" charset="0"/>
              </a:rPr>
              <a:t>1,2</a:t>
            </a:r>
            <a:r>
              <a:rPr lang="zh-CN" altLang="en-US" sz="3600" b="1">
                <a:effectLst>
                  <a:outerShdw blurRad="38100" dist="38100" dir="2700000" algn="tl">
                    <a:srgbClr val="C0C0C0"/>
                  </a:outerShdw>
                </a:effectLst>
                <a:latin typeface="Times New Roman" pitchFamily="18" charset="0"/>
              </a:rPr>
              <a:t>都在</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前面</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知</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在</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后面</a:t>
            </a:r>
            <a:r>
              <a:rPr lang="en-US" altLang="zh-CN" sz="3600" b="1">
                <a:effectLst>
                  <a:outerShdw blurRad="38100" dist="38100" dir="2700000" algn="tl">
                    <a:srgbClr val="C0C0C0"/>
                  </a:outerShdw>
                </a:effectLst>
                <a:latin typeface="Times New Roman" pitchFamily="18" charset="0"/>
              </a:rPr>
              <a:t>.</a:t>
            </a:r>
          </a:p>
          <a:p>
            <a:pPr>
              <a:buFontTx/>
              <a:buNone/>
            </a:pPr>
            <a:r>
              <a:rPr lang="en-US" altLang="zh-CN" sz="3600" b="1">
                <a:effectLst>
                  <a:outerShdw blurRad="38100" dist="38100" dir="2700000" algn="tl">
                    <a:srgbClr val="C0C0C0"/>
                  </a:outerShdw>
                </a:effectLst>
                <a:latin typeface="Times New Roman" pitchFamily="18" charset="0"/>
              </a:rPr>
              <a:t>(3) </a:t>
            </a:r>
            <a:r>
              <a:rPr lang="en-US" altLang="zh-CN" sz="3600" b="1">
                <a:solidFill>
                  <a:srgbClr val="0000FF"/>
                </a:solidFill>
                <a:effectLst>
                  <a:outerShdw blurRad="38100" dist="38100" dir="2700000" algn="tl">
                    <a:srgbClr val="C0C0C0"/>
                  </a:outerShdw>
                </a:effectLst>
                <a:latin typeface="Times New Roman" pitchFamily="18" charset="0"/>
              </a:rPr>
              <a:t>(4213)</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)=(301).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strips(downRight)">
                                      <p:cBhvr>
                                        <p:cTn id="7" dur="500"/>
                                        <p:tgtEl>
                                          <p:spTgt spid="136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6195">
                                            <p:txEl>
                                              <p:pRg st="1" end="1"/>
                                            </p:txEl>
                                          </p:spTgt>
                                        </p:tgtEl>
                                        <p:attrNameLst>
                                          <p:attrName>style.visibility</p:attrName>
                                        </p:attrNameLst>
                                      </p:cBhvr>
                                      <p:to>
                                        <p:strVal val="visible"/>
                                      </p:to>
                                    </p:set>
                                    <p:animEffect transition="in" filter="strips(downRight)">
                                      <p:cBhvr>
                                        <p:cTn id="12" dur="500"/>
                                        <p:tgtEl>
                                          <p:spTgt spid="136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6195">
                                            <p:txEl>
                                              <p:pRg st="2" end="2"/>
                                            </p:txEl>
                                          </p:spTgt>
                                        </p:tgtEl>
                                        <p:attrNameLst>
                                          <p:attrName>style.visibility</p:attrName>
                                        </p:attrNameLst>
                                      </p:cBhvr>
                                      <p:to>
                                        <p:strVal val="visible"/>
                                      </p:to>
                                    </p:set>
                                    <p:animEffect transition="in" filter="strips(downRight)">
                                      <p:cBhvr>
                                        <p:cTn id="17" dur="500"/>
                                        <p:tgtEl>
                                          <p:spTgt spid="136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6195">
                                            <p:txEl>
                                              <p:pRg st="3" end="3"/>
                                            </p:txEl>
                                          </p:spTgt>
                                        </p:tgtEl>
                                        <p:attrNameLst>
                                          <p:attrName>style.visibility</p:attrName>
                                        </p:attrNameLst>
                                      </p:cBhvr>
                                      <p:to>
                                        <p:strVal val="visible"/>
                                      </p:to>
                                    </p:set>
                                    <p:animEffect transition="in" filter="strips(downRight)">
                                      <p:cBhvr>
                                        <p:cTn id="22" dur="500"/>
                                        <p:tgtEl>
                                          <p:spTgt spid="136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6195">
                                            <p:txEl>
                                              <p:pRg st="4" end="4"/>
                                            </p:txEl>
                                          </p:spTgt>
                                        </p:tgtEl>
                                        <p:attrNameLst>
                                          <p:attrName>style.visibility</p:attrName>
                                        </p:attrNameLst>
                                      </p:cBhvr>
                                      <p:to>
                                        <p:strVal val="visible"/>
                                      </p:to>
                                    </p:set>
                                    <p:animEffect transition="in" filter="strips(downRight)">
                                      <p:cBhvr>
                                        <p:cTn id="27" dur="500"/>
                                        <p:tgtEl>
                                          <p:spTgt spid="136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6"/>
          <p:cNvSpPr>
            <a:spLocks noGrp="1"/>
          </p:cNvSpPr>
          <p:nvPr>
            <p:ph type="sldNum" sz="quarter" idx="12"/>
          </p:nvPr>
        </p:nvSpPr>
        <p:spPr/>
        <p:txBody>
          <a:bodyPr/>
          <a:lstStyle/>
          <a:p>
            <a:fld id="{BF8F97B1-A726-488A-83D2-F3DDCE22B59F}" type="slidenum">
              <a:rPr lang="en-US" altLang="zh-CN"/>
              <a:pPr/>
              <a:t>13</a:t>
            </a:fld>
            <a:endParaRPr lang="en-US" altLang="zh-CN"/>
          </a:p>
        </p:txBody>
      </p:sp>
      <p:sp>
        <p:nvSpPr>
          <p:cNvPr id="139267" name="Rectangle 3"/>
          <p:cNvSpPr>
            <a:spLocks noGrp="1" noChangeArrowheads="1"/>
          </p:cNvSpPr>
          <p:nvPr>
            <p:ph type="body" sz="half" idx="1"/>
          </p:nvPr>
        </p:nvSpPr>
        <p:spPr>
          <a:xfrm>
            <a:off x="457200" y="549275"/>
            <a:ext cx="8218488" cy="863600"/>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比如其中的序列</a:t>
            </a:r>
            <a:r>
              <a:rPr lang="en-US" altLang="zh-CN" sz="3600" b="1">
                <a:solidFill>
                  <a:srgbClr val="0000FF"/>
                </a:solidFill>
                <a:effectLst>
                  <a:outerShdw blurRad="38100" dist="38100" dir="2700000" algn="tl">
                    <a:srgbClr val="C0C0C0"/>
                  </a:outerShdw>
                </a:effectLst>
                <a:latin typeface="Times New Roman" pitchFamily="18" charset="0"/>
              </a:rPr>
              <a:t>(221)</a:t>
            </a:r>
            <a:r>
              <a:rPr lang="zh-CN" altLang="en-US" sz="3600" b="1">
                <a:effectLst>
                  <a:outerShdw blurRad="38100" dist="38100" dir="2700000" algn="tl">
                    <a:srgbClr val="C0C0C0"/>
                  </a:outerShdw>
                </a:effectLst>
                <a:latin typeface="Times New Roman" pitchFamily="18" charset="0"/>
              </a:rPr>
              <a:t>所对应的排列</a:t>
            </a:r>
            <a:r>
              <a:rPr lang="en-US" altLang="zh-CN" sz="3600" b="1">
                <a:effectLst>
                  <a:outerShdw blurRad="38100" dist="38100" dir="2700000" algn="tl">
                    <a:srgbClr val="C0C0C0"/>
                  </a:outerShdw>
                </a:effectLst>
                <a:latin typeface="Times New Roman" pitchFamily="18" charset="0"/>
              </a:rPr>
              <a:t>:</a:t>
            </a:r>
          </a:p>
        </p:txBody>
      </p:sp>
      <p:graphicFrame>
        <p:nvGraphicFramePr>
          <p:cNvPr id="139284" name="Group 20"/>
          <p:cNvGraphicFramePr>
            <a:graphicFrameLocks noGrp="1"/>
          </p:cNvGraphicFramePr>
          <p:nvPr>
            <p:ph sz="half" idx="2"/>
          </p:nvPr>
        </p:nvGraphicFramePr>
        <p:xfrm>
          <a:off x="5291138" y="1628775"/>
          <a:ext cx="2665412" cy="579120"/>
        </p:xfrm>
        <a:graphic>
          <a:graphicData uri="http://schemas.openxmlformats.org/drawingml/2006/table">
            <a:tbl>
              <a:tblPr/>
              <a:tblGrid>
                <a:gridCol w="666750"/>
                <a:gridCol w="663575"/>
                <a:gridCol w="668337"/>
                <a:gridCol w="666750"/>
              </a:tblGrid>
              <a:tr h="576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rgbClr val="0000FF"/>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rgbClr val="0000FF"/>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rgbClr val="0000FF"/>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rgbClr val="0000FF"/>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9282" name="Rectangle 18"/>
          <p:cNvSpPr>
            <a:spLocks noChangeArrowheads="1"/>
          </p:cNvSpPr>
          <p:nvPr/>
        </p:nvSpPr>
        <p:spPr bwMode="auto">
          <a:xfrm>
            <a:off x="827088" y="1341438"/>
            <a:ext cx="4038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pPr>
            <a:r>
              <a:rPr lang="zh-CN" altLang="en-US" sz="3200" b="1">
                <a:effectLst>
                  <a:outerShdw blurRad="38100" dist="38100" dir="2700000" algn="tl">
                    <a:srgbClr val="C0C0C0"/>
                  </a:outerShdw>
                </a:effectLst>
                <a:latin typeface="Times New Roman" pitchFamily="18" charset="0"/>
              </a:rPr>
              <a:t>先由</a:t>
            </a:r>
            <a:r>
              <a:rPr lang="en-US" altLang="zh-CN" sz="3200" b="1">
                <a:solidFill>
                  <a:srgbClr val="0000FF"/>
                </a:solidFill>
                <a:effectLst>
                  <a:outerShdw blurRad="38100" dist="38100" dir="2700000" algn="tl">
                    <a:srgbClr val="C0C0C0"/>
                  </a:outerShdw>
                </a:effectLst>
                <a:latin typeface="Times New Roman" pitchFamily="18" charset="0"/>
              </a:rPr>
              <a:t>a</a:t>
            </a:r>
            <a:r>
              <a:rPr lang="en-US" altLang="zh-CN" sz="3200" b="1" baseline="-25000">
                <a:solidFill>
                  <a:srgbClr val="0000FF"/>
                </a:solidFill>
                <a:effectLst>
                  <a:outerShdw blurRad="38100" dist="38100" dir="2700000" algn="tl">
                    <a:srgbClr val="C0C0C0"/>
                  </a:outerShdw>
                </a:effectLst>
                <a:latin typeface="Times New Roman" pitchFamily="18" charset="0"/>
              </a:rPr>
              <a:t>3</a:t>
            </a:r>
            <a:r>
              <a:rPr lang="en-US" altLang="zh-CN" sz="3200" b="1">
                <a:solidFill>
                  <a:srgbClr val="0000FF"/>
                </a:solidFill>
                <a:effectLst>
                  <a:outerShdw blurRad="38100" dist="38100" dir="2700000" algn="tl">
                    <a:srgbClr val="C0C0C0"/>
                  </a:outerShdw>
                </a:effectLst>
                <a:latin typeface="Times New Roman" pitchFamily="18" charset="0"/>
              </a:rPr>
              <a:t>=2</a:t>
            </a:r>
            <a:r>
              <a:rPr lang="zh-CN" altLang="en-US" sz="3200" b="1">
                <a:effectLst>
                  <a:outerShdw blurRad="38100" dist="38100" dir="2700000" algn="tl">
                    <a:srgbClr val="C0C0C0"/>
                  </a:outerShdw>
                </a:effectLst>
                <a:latin typeface="Times New Roman" pitchFamily="18" charset="0"/>
              </a:rPr>
              <a:t>决定</a:t>
            </a:r>
            <a:r>
              <a:rPr lang="en-US" altLang="zh-CN" sz="3200" b="1">
                <a:solidFill>
                  <a:srgbClr val="0000FF"/>
                </a:solidFill>
                <a:effectLst>
                  <a:outerShdw blurRad="38100" dist="38100" dir="2700000" algn="tl">
                    <a:srgbClr val="C0C0C0"/>
                  </a:outerShdw>
                </a:effectLst>
                <a:latin typeface="Times New Roman" pitchFamily="18" charset="0"/>
              </a:rPr>
              <a:t>4</a:t>
            </a:r>
            <a:r>
              <a:rPr lang="zh-CN" altLang="en-US" sz="3200" b="1">
                <a:effectLst>
                  <a:outerShdw blurRad="38100" dist="38100" dir="2700000" algn="tl">
                    <a:srgbClr val="C0C0C0"/>
                  </a:outerShdw>
                </a:effectLst>
                <a:latin typeface="Times New Roman" pitchFamily="18" charset="0"/>
              </a:rPr>
              <a:t>的位置</a:t>
            </a:r>
          </a:p>
        </p:txBody>
      </p:sp>
      <p:sp>
        <p:nvSpPr>
          <p:cNvPr id="139285" name="Rectangle 21"/>
          <p:cNvSpPr>
            <a:spLocks noChangeArrowheads="1"/>
          </p:cNvSpPr>
          <p:nvPr/>
        </p:nvSpPr>
        <p:spPr bwMode="auto">
          <a:xfrm>
            <a:off x="611188" y="3284538"/>
            <a:ext cx="7921625"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满足条件</a:t>
            </a:r>
            <a:r>
              <a:rPr lang="en-US" altLang="zh-CN" sz="3600" b="1">
                <a:solidFill>
                  <a:srgbClr val="0000FF"/>
                </a:solidFill>
                <a:effectLst>
                  <a:outerShdw blurRad="38100" dist="38100" dir="2700000" algn="tl">
                    <a:srgbClr val="C0C0C0"/>
                  </a:outerShdw>
                </a:effectLst>
                <a:latin typeface="Times New Roman" pitchFamily="18" charset="0"/>
              </a:rPr>
              <a:t>(2.1)</a:t>
            </a:r>
            <a:r>
              <a:rPr lang="zh-CN" altLang="en-US" sz="3600" b="1">
                <a:effectLst>
                  <a:outerShdw blurRad="38100" dist="38100" dir="2700000" algn="tl">
                    <a:srgbClr val="C0C0C0"/>
                  </a:outerShdw>
                </a:effectLst>
                <a:latin typeface="Times New Roman" pitchFamily="18" charset="0"/>
              </a:rPr>
              <a:t>的</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个序列很容易产生的</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利用这些序列就可以得到全体</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 </a:t>
            </a:r>
          </a:p>
          <a:p>
            <a:pPr marL="342900" indent="-342900">
              <a:spcBef>
                <a:spcPct val="20000"/>
              </a:spcBef>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这种利用序列产生排列的方法就是所谓的</a:t>
            </a:r>
            <a:r>
              <a:rPr lang="zh-CN" altLang="en-US" sz="3600" b="1">
                <a:solidFill>
                  <a:srgbClr val="FF0000"/>
                </a:solidFill>
                <a:effectLst>
                  <a:outerShdw blurRad="38100" dist="38100" dir="2700000" algn="tl">
                    <a:srgbClr val="C0C0C0"/>
                  </a:outerShdw>
                </a:effectLst>
                <a:latin typeface="Times New Roman" pitchFamily="18" charset="0"/>
              </a:rPr>
              <a:t>序数法</a:t>
            </a:r>
            <a:r>
              <a:rPr lang="en-US" altLang="zh-CN" sz="3600" b="1">
                <a:effectLst>
                  <a:outerShdw blurRad="38100" dist="38100" dir="2700000" algn="tl">
                    <a:srgbClr val="C0C0C0"/>
                  </a:outerShdw>
                </a:effectLst>
                <a:latin typeface="Times New Roman" pitchFamily="18" charset="0"/>
              </a:rPr>
              <a:t>.</a:t>
            </a:r>
          </a:p>
        </p:txBody>
      </p:sp>
      <p:sp>
        <p:nvSpPr>
          <p:cNvPr id="139286" name="Text Box 22"/>
          <p:cNvSpPr txBox="1">
            <a:spLocks noChangeArrowheads="1"/>
          </p:cNvSpPr>
          <p:nvPr/>
        </p:nvSpPr>
        <p:spPr bwMode="auto">
          <a:xfrm>
            <a:off x="5984875" y="1628775"/>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effectLst>
                  <a:outerShdw blurRad="38100" dist="38100" dir="2700000" algn="tl">
                    <a:srgbClr val="C0C0C0"/>
                  </a:outerShdw>
                </a:effectLst>
                <a:ea typeface="Arial Unicode MS" pitchFamily="34" charset="-122"/>
                <a:cs typeface="Arial Unicode MS" pitchFamily="34" charset="-122"/>
              </a:rPr>
              <a:t>4</a:t>
            </a:r>
          </a:p>
        </p:txBody>
      </p:sp>
      <p:sp>
        <p:nvSpPr>
          <p:cNvPr id="139287" name="Rectangle 23"/>
          <p:cNvSpPr>
            <a:spLocks noChangeArrowheads="1"/>
          </p:cNvSpPr>
          <p:nvPr/>
        </p:nvSpPr>
        <p:spPr bwMode="auto">
          <a:xfrm>
            <a:off x="827088" y="1916113"/>
            <a:ext cx="4038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pPr>
            <a:r>
              <a:rPr lang="zh-CN" altLang="en-US" sz="3200" b="1">
                <a:effectLst>
                  <a:outerShdw blurRad="38100" dist="38100" dir="2700000" algn="tl">
                    <a:srgbClr val="C0C0C0"/>
                  </a:outerShdw>
                </a:effectLst>
                <a:latin typeface="Times New Roman" pitchFamily="18" charset="0"/>
              </a:rPr>
              <a:t>再由</a:t>
            </a:r>
            <a:r>
              <a:rPr lang="en-US" altLang="zh-CN" sz="3200" b="1">
                <a:solidFill>
                  <a:srgbClr val="0000FF"/>
                </a:solidFill>
                <a:effectLst>
                  <a:outerShdw blurRad="38100" dist="38100" dir="2700000" algn="tl">
                    <a:srgbClr val="C0C0C0"/>
                  </a:outerShdw>
                </a:effectLst>
                <a:latin typeface="Times New Roman" pitchFamily="18" charset="0"/>
              </a:rPr>
              <a:t>a</a:t>
            </a:r>
            <a:r>
              <a:rPr lang="en-US" altLang="zh-CN" sz="3200" b="1" baseline="-25000">
                <a:solidFill>
                  <a:srgbClr val="0000FF"/>
                </a:solidFill>
                <a:effectLst>
                  <a:outerShdw blurRad="38100" dist="38100" dir="2700000" algn="tl">
                    <a:srgbClr val="C0C0C0"/>
                  </a:outerShdw>
                </a:effectLst>
                <a:latin typeface="Times New Roman" pitchFamily="18" charset="0"/>
              </a:rPr>
              <a:t>2</a:t>
            </a:r>
            <a:r>
              <a:rPr lang="en-US" altLang="zh-CN" sz="3200" b="1">
                <a:solidFill>
                  <a:srgbClr val="0000FF"/>
                </a:solidFill>
                <a:effectLst>
                  <a:outerShdw blurRad="38100" dist="38100" dir="2700000" algn="tl">
                    <a:srgbClr val="C0C0C0"/>
                  </a:outerShdw>
                </a:effectLst>
                <a:latin typeface="Times New Roman" pitchFamily="18" charset="0"/>
              </a:rPr>
              <a:t>=2</a:t>
            </a:r>
            <a:r>
              <a:rPr lang="zh-CN" altLang="en-US" sz="3200" b="1">
                <a:effectLst>
                  <a:outerShdw blurRad="38100" dist="38100" dir="2700000" algn="tl">
                    <a:srgbClr val="C0C0C0"/>
                  </a:outerShdw>
                </a:effectLst>
                <a:latin typeface="Times New Roman" pitchFamily="18" charset="0"/>
              </a:rPr>
              <a:t>决定</a:t>
            </a:r>
            <a:r>
              <a:rPr lang="en-US" altLang="zh-CN" sz="3200" b="1">
                <a:solidFill>
                  <a:srgbClr val="0000FF"/>
                </a:solidFill>
                <a:effectLst>
                  <a:outerShdw blurRad="38100" dist="38100" dir="2700000" algn="tl">
                    <a:srgbClr val="C0C0C0"/>
                  </a:outerShdw>
                </a:effectLst>
                <a:latin typeface="Times New Roman" pitchFamily="18" charset="0"/>
              </a:rPr>
              <a:t>3</a:t>
            </a:r>
            <a:r>
              <a:rPr lang="zh-CN" altLang="en-US" sz="3200" b="1">
                <a:effectLst>
                  <a:outerShdw blurRad="38100" dist="38100" dir="2700000" algn="tl">
                    <a:srgbClr val="C0C0C0"/>
                  </a:outerShdw>
                </a:effectLst>
                <a:latin typeface="Times New Roman" pitchFamily="18" charset="0"/>
              </a:rPr>
              <a:t>的位置</a:t>
            </a:r>
          </a:p>
        </p:txBody>
      </p:sp>
      <p:sp>
        <p:nvSpPr>
          <p:cNvPr id="139288" name="Text Box 24"/>
          <p:cNvSpPr txBox="1">
            <a:spLocks noChangeArrowheads="1"/>
          </p:cNvSpPr>
          <p:nvPr/>
        </p:nvSpPr>
        <p:spPr bwMode="auto">
          <a:xfrm>
            <a:off x="5435600" y="1628775"/>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effectLst>
                  <a:outerShdw blurRad="38100" dist="38100" dir="2700000" algn="tl">
                    <a:srgbClr val="C0C0C0"/>
                  </a:outerShdw>
                </a:effectLst>
              </a:rPr>
              <a:t>3</a:t>
            </a:r>
          </a:p>
        </p:txBody>
      </p:sp>
      <p:sp>
        <p:nvSpPr>
          <p:cNvPr id="139289" name="Text Box 25"/>
          <p:cNvSpPr txBox="1">
            <a:spLocks noChangeArrowheads="1"/>
          </p:cNvSpPr>
          <p:nvPr/>
        </p:nvSpPr>
        <p:spPr bwMode="auto">
          <a:xfrm>
            <a:off x="6732588" y="1625600"/>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effectLst>
                  <a:outerShdw blurRad="38100" dist="38100" dir="2700000" algn="tl">
                    <a:srgbClr val="C0C0C0"/>
                  </a:outerShdw>
                </a:effectLst>
              </a:rPr>
              <a:t>2</a:t>
            </a:r>
          </a:p>
        </p:txBody>
      </p:sp>
      <p:sp>
        <p:nvSpPr>
          <p:cNvPr id="139290" name="Text Box 26"/>
          <p:cNvSpPr txBox="1">
            <a:spLocks noChangeArrowheads="1"/>
          </p:cNvSpPr>
          <p:nvPr/>
        </p:nvSpPr>
        <p:spPr bwMode="auto">
          <a:xfrm>
            <a:off x="7402513" y="1625600"/>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effectLst>
                  <a:outerShdw blurRad="38100" dist="38100" dir="2700000" algn="tl">
                    <a:srgbClr val="C0C0C0"/>
                  </a:outerShdw>
                </a:effectLst>
              </a:rPr>
              <a:t>1</a:t>
            </a:r>
          </a:p>
        </p:txBody>
      </p:sp>
      <p:sp>
        <p:nvSpPr>
          <p:cNvPr id="139291" name="Rectangle 27"/>
          <p:cNvSpPr>
            <a:spLocks noChangeArrowheads="1"/>
          </p:cNvSpPr>
          <p:nvPr/>
        </p:nvSpPr>
        <p:spPr bwMode="auto">
          <a:xfrm>
            <a:off x="820738" y="2565400"/>
            <a:ext cx="4038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pPr>
            <a:r>
              <a:rPr lang="zh-CN" altLang="en-US" sz="3200" b="1">
                <a:effectLst>
                  <a:outerShdw blurRad="38100" dist="38100" dir="2700000" algn="tl">
                    <a:srgbClr val="C0C0C0"/>
                  </a:outerShdw>
                </a:effectLst>
                <a:latin typeface="Times New Roman" pitchFamily="18" charset="0"/>
              </a:rPr>
              <a:t>再由</a:t>
            </a:r>
            <a:r>
              <a:rPr lang="en-US" altLang="zh-CN" sz="3200" b="1">
                <a:solidFill>
                  <a:srgbClr val="0000FF"/>
                </a:solidFill>
                <a:effectLst>
                  <a:outerShdw blurRad="38100" dist="38100" dir="2700000" algn="tl">
                    <a:srgbClr val="C0C0C0"/>
                  </a:outerShdw>
                </a:effectLst>
                <a:latin typeface="Times New Roman" pitchFamily="18" charset="0"/>
              </a:rPr>
              <a:t>a</a:t>
            </a:r>
            <a:r>
              <a:rPr lang="en-US" altLang="zh-CN" sz="3200" b="1" baseline="-25000">
                <a:solidFill>
                  <a:srgbClr val="0000FF"/>
                </a:solidFill>
                <a:effectLst>
                  <a:outerShdw blurRad="38100" dist="38100" dir="2700000" algn="tl">
                    <a:srgbClr val="C0C0C0"/>
                  </a:outerShdw>
                </a:effectLst>
                <a:latin typeface="Times New Roman" pitchFamily="18" charset="0"/>
              </a:rPr>
              <a:t>1</a:t>
            </a:r>
            <a:r>
              <a:rPr lang="en-US" altLang="zh-CN" sz="3200" b="1">
                <a:solidFill>
                  <a:srgbClr val="0000FF"/>
                </a:solidFill>
                <a:effectLst>
                  <a:outerShdw blurRad="38100" dist="38100" dir="2700000" algn="tl">
                    <a:srgbClr val="C0C0C0"/>
                  </a:outerShdw>
                </a:effectLst>
                <a:latin typeface="Times New Roman" pitchFamily="18" charset="0"/>
              </a:rPr>
              <a:t>=1</a:t>
            </a:r>
            <a:r>
              <a:rPr lang="zh-CN" altLang="en-US" sz="3200" b="1">
                <a:effectLst>
                  <a:outerShdw blurRad="38100" dist="38100" dir="2700000" algn="tl">
                    <a:srgbClr val="C0C0C0"/>
                  </a:outerShdw>
                </a:effectLst>
                <a:latin typeface="Times New Roman" pitchFamily="18" charset="0"/>
              </a:rPr>
              <a:t>决定</a:t>
            </a:r>
            <a:r>
              <a:rPr lang="en-US" altLang="zh-CN" sz="3200" b="1">
                <a:solidFill>
                  <a:srgbClr val="0000FF"/>
                </a:solidFill>
                <a:effectLst>
                  <a:outerShdw blurRad="38100" dist="38100" dir="2700000" algn="tl">
                    <a:srgbClr val="C0C0C0"/>
                  </a:outerShdw>
                </a:effectLst>
                <a:latin typeface="Times New Roman" pitchFamily="18" charset="0"/>
              </a:rPr>
              <a:t>2</a:t>
            </a:r>
            <a:r>
              <a:rPr lang="zh-CN" altLang="en-US" sz="3200" b="1">
                <a:effectLst>
                  <a:outerShdw blurRad="38100" dist="38100" dir="2700000" algn="tl">
                    <a:srgbClr val="C0C0C0"/>
                  </a:outerShdw>
                </a:effectLst>
                <a:latin typeface="Times New Roman" pitchFamily="18" charset="0"/>
              </a:rPr>
              <a:t>的位置</a:t>
            </a:r>
          </a:p>
        </p:txBody>
      </p:sp>
    </p:spTree>
    <p:extLst>
      <p:ext uri="{BB962C8B-B14F-4D97-AF65-F5344CB8AC3E}">
        <p14:creationId xmlns:p14="http://schemas.microsoft.com/office/powerpoint/2010/main" val="1749336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strips(downRight)">
                                      <p:cBhvr>
                                        <p:cTn id="7" dur="500"/>
                                        <p:tgtEl>
                                          <p:spTgt spid="139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139284"/>
                                        </p:tgtEl>
                                        <p:attrNameLst>
                                          <p:attrName>style.visibility</p:attrName>
                                        </p:attrNameLst>
                                      </p:cBhvr>
                                      <p:to>
                                        <p:strVal val="visible"/>
                                      </p:to>
                                    </p:set>
                                    <p:anim calcmode="lin" valueType="num">
                                      <p:cBhvr>
                                        <p:cTn id="12" dur="500" fill="hold"/>
                                        <p:tgtEl>
                                          <p:spTgt spid="139284"/>
                                        </p:tgtEl>
                                        <p:attrNameLst>
                                          <p:attrName>ppt_w</p:attrName>
                                        </p:attrNameLst>
                                      </p:cBhvr>
                                      <p:tavLst>
                                        <p:tav tm="0">
                                          <p:val>
                                            <p:fltVal val="0"/>
                                          </p:val>
                                        </p:tav>
                                        <p:tav tm="100000">
                                          <p:val>
                                            <p:strVal val="#ppt_w"/>
                                          </p:val>
                                        </p:tav>
                                      </p:tavLst>
                                    </p:anim>
                                    <p:anim calcmode="lin" valueType="num">
                                      <p:cBhvr>
                                        <p:cTn id="13" dur="500" fill="hold"/>
                                        <p:tgtEl>
                                          <p:spTgt spid="139284"/>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139282"/>
                                        </p:tgtEl>
                                        <p:attrNameLst>
                                          <p:attrName>style.visibility</p:attrName>
                                        </p:attrNameLst>
                                      </p:cBhvr>
                                      <p:to>
                                        <p:strVal val="visible"/>
                                      </p:to>
                                    </p:set>
                                    <p:animEffect transition="in" filter="strips(downRight)">
                                      <p:cBhvr>
                                        <p:cTn id="18" dur="500"/>
                                        <p:tgtEl>
                                          <p:spTgt spid="13928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9286"/>
                                        </p:tgtEl>
                                        <p:attrNameLst>
                                          <p:attrName>style.visibility</p:attrName>
                                        </p:attrNameLst>
                                      </p:cBhvr>
                                      <p:to>
                                        <p:strVal val="visible"/>
                                      </p:to>
                                    </p:set>
                                    <p:anim calcmode="lin" valueType="num">
                                      <p:cBhvr additive="base">
                                        <p:cTn id="23" dur="500" fill="hold"/>
                                        <p:tgtEl>
                                          <p:spTgt spid="139286"/>
                                        </p:tgtEl>
                                        <p:attrNameLst>
                                          <p:attrName>ppt_x</p:attrName>
                                        </p:attrNameLst>
                                      </p:cBhvr>
                                      <p:tavLst>
                                        <p:tav tm="0">
                                          <p:val>
                                            <p:strVal val="#ppt_x"/>
                                          </p:val>
                                        </p:tav>
                                        <p:tav tm="100000">
                                          <p:val>
                                            <p:strVal val="#ppt_x"/>
                                          </p:val>
                                        </p:tav>
                                      </p:tavLst>
                                    </p:anim>
                                    <p:anim calcmode="lin" valueType="num">
                                      <p:cBhvr additive="base">
                                        <p:cTn id="24" dur="500" fill="hold"/>
                                        <p:tgtEl>
                                          <p:spTgt spid="13928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139287"/>
                                        </p:tgtEl>
                                        <p:attrNameLst>
                                          <p:attrName>style.visibility</p:attrName>
                                        </p:attrNameLst>
                                      </p:cBhvr>
                                      <p:to>
                                        <p:strVal val="visible"/>
                                      </p:to>
                                    </p:set>
                                    <p:animEffect transition="in" filter="strips(downRight)">
                                      <p:cBhvr>
                                        <p:cTn id="29" dur="500"/>
                                        <p:tgtEl>
                                          <p:spTgt spid="13928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39288"/>
                                        </p:tgtEl>
                                        <p:attrNameLst>
                                          <p:attrName>style.visibility</p:attrName>
                                        </p:attrNameLst>
                                      </p:cBhvr>
                                      <p:to>
                                        <p:strVal val="visible"/>
                                      </p:to>
                                    </p:set>
                                    <p:anim calcmode="lin" valueType="num">
                                      <p:cBhvr additive="base">
                                        <p:cTn id="34" dur="500" fill="hold"/>
                                        <p:tgtEl>
                                          <p:spTgt spid="139288"/>
                                        </p:tgtEl>
                                        <p:attrNameLst>
                                          <p:attrName>ppt_x</p:attrName>
                                        </p:attrNameLst>
                                      </p:cBhvr>
                                      <p:tavLst>
                                        <p:tav tm="0">
                                          <p:val>
                                            <p:strVal val="#ppt_x"/>
                                          </p:val>
                                        </p:tav>
                                        <p:tav tm="100000">
                                          <p:val>
                                            <p:strVal val="#ppt_x"/>
                                          </p:val>
                                        </p:tav>
                                      </p:tavLst>
                                    </p:anim>
                                    <p:anim calcmode="lin" valueType="num">
                                      <p:cBhvr additive="base">
                                        <p:cTn id="35" dur="500" fill="hold"/>
                                        <p:tgtEl>
                                          <p:spTgt spid="139288"/>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39291"/>
                                        </p:tgtEl>
                                        <p:attrNameLst>
                                          <p:attrName>style.visibility</p:attrName>
                                        </p:attrNameLst>
                                      </p:cBhvr>
                                      <p:to>
                                        <p:strVal val="visible"/>
                                      </p:to>
                                    </p:set>
                                    <p:animEffect transition="in" filter="strips(downRight)">
                                      <p:cBhvr>
                                        <p:cTn id="40" dur="500"/>
                                        <p:tgtEl>
                                          <p:spTgt spid="13929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9289"/>
                                        </p:tgtEl>
                                        <p:attrNameLst>
                                          <p:attrName>style.visibility</p:attrName>
                                        </p:attrNameLst>
                                      </p:cBhvr>
                                      <p:to>
                                        <p:strVal val="visible"/>
                                      </p:to>
                                    </p:set>
                                    <p:anim calcmode="lin" valueType="num">
                                      <p:cBhvr additive="base">
                                        <p:cTn id="45" dur="500" fill="hold"/>
                                        <p:tgtEl>
                                          <p:spTgt spid="139289"/>
                                        </p:tgtEl>
                                        <p:attrNameLst>
                                          <p:attrName>ppt_x</p:attrName>
                                        </p:attrNameLst>
                                      </p:cBhvr>
                                      <p:tavLst>
                                        <p:tav tm="0">
                                          <p:val>
                                            <p:strVal val="#ppt_x"/>
                                          </p:val>
                                        </p:tav>
                                        <p:tav tm="100000">
                                          <p:val>
                                            <p:strVal val="#ppt_x"/>
                                          </p:val>
                                        </p:tav>
                                      </p:tavLst>
                                    </p:anim>
                                    <p:anim calcmode="lin" valueType="num">
                                      <p:cBhvr additive="base">
                                        <p:cTn id="46" dur="500" fill="hold"/>
                                        <p:tgtEl>
                                          <p:spTgt spid="139289"/>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39290"/>
                                        </p:tgtEl>
                                        <p:attrNameLst>
                                          <p:attrName>style.visibility</p:attrName>
                                        </p:attrNameLst>
                                      </p:cBhvr>
                                      <p:to>
                                        <p:strVal val="visible"/>
                                      </p:to>
                                    </p:set>
                                    <p:anim calcmode="lin" valueType="num">
                                      <p:cBhvr additive="base">
                                        <p:cTn id="51" dur="500" fill="hold"/>
                                        <p:tgtEl>
                                          <p:spTgt spid="139290"/>
                                        </p:tgtEl>
                                        <p:attrNameLst>
                                          <p:attrName>ppt_x</p:attrName>
                                        </p:attrNameLst>
                                      </p:cBhvr>
                                      <p:tavLst>
                                        <p:tav tm="0">
                                          <p:val>
                                            <p:strVal val="#ppt_x"/>
                                          </p:val>
                                        </p:tav>
                                        <p:tav tm="100000">
                                          <p:val>
                                            <p:strVal val="#ppt_x"/>
                                          </p:val>
                                        </p:tav>
                                      </p:tavLst>
                                    </p:anim>
                                    <p:anim calcmode="lin" valueType="num">
                                      <p:cBhvr additive="base">
                                        <p:cTn id="52" dur="500" fill="hold"/>
                                        <p:tgtEl>
                                          <p:spTgt spid="139290"/>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nodeType="clickEffect">
                                  <p:stCondLst>
                                    <p:cond delay="0"/>
                                  </p:stCondLst>
                                  <p:childTnLst>
                                    <p:set>
                                      <p:cBhvr>
                                        <p:cTn id="56" dur="1" fill="hold">
                                          <p:stCondLst>
                                            <p:cond delay="0"/>
                                          </p:stCondLst>
                                        </p:cTn>
                                        <p:tgtEl>
                                          <p:spTgt spid="139285">
                                            <p:txEl>
                                              <p:pRg st="0" end="0"/>
                                            </p:txEl>
                                          </p:spTgt>
                                        </p:tgtEl>
                                        <p:attrNameLst>
                                          <p:attrName>style.visibility</p:attrName>
                                        </p:attrNameLst>
                                      </p:cBhvr>
                                      <p:to>
                                        <p:strVal val="visible"/>
                                      </p:to>
                                    </p:set>
                                    <p:animEffect transition="in" filter="strips(downRight)">
                                      <p:cBhvr>
                                        <p:cTn id="57" dur="500"/>
                                        <p:tgtEl>
                                          <p:spTgt spid="139285">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nodeType="clickEffect">
                                  <p:stCondLst>
                                    <p:cond delay="0"/>
                                  </p:stCondLst>
                                  <p:childTnLst>
                                    <p:set>
                                      <p:cBhvr>
                                        <p:cTn id="61" dur="1" fill="hold">
                                          <p:stCondLst>
                                            <p:cond delay="0"/>
                                          </p:stCondLst>
                                        </p:cTn>
                                        <p:tgtEl>
                                          <p:spTgt spid="139285">
                                            <p:txEl>
                                              <p:pRg st="1" end="1"/>
                                            </p:txEl>
                                          </p:spTgt>
                                        </p:tgtEl>
                                        <p:attrNameLst>
                                          <p:attrName>style.visibility</p:attrName>
                                        </p:attrNameLst>
                                      </p:cBhvr>
                                      <p:to>
                                        <p:strVal val="visible"/>
                                      </p:to>
                                    </p:set>
                                    <p:animEffect transition="in" filter="strips(downRight)">
                                      <p:cBhvr>
                                        <p:cTn id="62" dur="500"/>
                                        <p:tgtEl>
                                          <p:spTgt spid="13928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P spid="139282" grpId="0"/>
      <p:bldP spid="139286" grpId="0"/>
      <p:bldP spid="139287" grpId="0"/>
      <p:bldP spid="139288" grpId="0"/>
      <p:bldP spid="139289" grpId="0"/>
      <p:bldP spid="139290" grpId="0"/>
      <p:bldP spid="13929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6"/>
          <p:cNvSpPr>
            <a:spLocks noGrp="1"/>
          </p:cNvSpPr>
          <p:nvPr>
            <p:ph type="sldNum" sz="quarter" idx="12"/>
          </p:nvPr>
        </p:nvSpPr>
        <p:spPr/>
        <p:txBody>
          <a:bodyPr/>
          <a:lstStyle/>
          <a:p>
            <a:fld id="{946B5F68-A949-4AD5-B538-6317358CB25B}" type="slidenum">
              <a:rPr lang="en-US" altLang="zh-CN"/>
              <a:pPr/>
              <a:t>14</a:t>
            </a:fld>
            <a:endParaRPr lang="en-US" altLang="zh-CN"/>
          </a:p>
        </p:txBody>
      </p:sp>
      <p:sp>
        <p:nvSpPr>
          <p:cNvPr id="137219" name="Rectangle 3"/>
          <p:cNvSpPr>
            <a:spLocks noGrp="1" noChangeArrowheads="1"/>
          </p:cNvSpPr>
          <p:nvPr>
            <p:ph type="body" sz="half" idx="1"/>
          </p:nvPr>
        </p:nvSpPr>
        <p:spPr>
          <a:xfrm>
            <a:off x="395288" y="476250"/>
            <a:ext cx="8291512" cy="1871663"/>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利用序列得到相应排列是关键</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可以设想为给</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个格子中填写</a:t>
            </a:r>
            <a:r>
              <a:rPr lang="en-US" altLang="zh-CN" sz="3600" b="1">
                <a:solidFill>
                  <a:srgbClr val="0000FF"/>
                </a:solidFill>
                <a:effectLst>
                  <a:outerShdw blurRad="38100" dist="38100" dir="2700000" algn="tl">
                    <a:srgbClr val="C0C0C0"/>
                  </a:outerShdw>
                </a:effectLst>
                <a:latin typeface="Times New Roman" pitchFamily="18" charset="0"/>
              </a:rPr>
              <a:t>1,2,…,n.  </a:t>
            </a:r>
            <a:r>
              <a:rPr lang="zh-CN" altLang="en-US" sz="3600" b="1">
                <a:solidFill>
                  <a:srgbClr val="0000FF"/>
                </a:solidFill>
                <a:effectLst>
                  <a:outerShdw blurRad="38100" dist="38100" dir="2700000" algn="tl">
                    <a:srgbClr val="C0C0C0"/>
                  </a:outerShdw>
                </a:effectLst>
                <a:latin typeface="Times New Roman" pitchFamily="18" charset="0"/>
              </a:rPr>
              <a:t>如上面的例题</a:t>
            </a:r>
            <a:r>
              <a:rPr lang="en-US" altLang="zh-CN" sz="3600" b="1">
                <a:solidFill>
                  <a:srgbClr val="0000FF"/>
                </a:solidFill>
                <a:effectLst>
                  <a:outerShdw blurRad="38100" dist="38100" dir="2700000" algn="tl">
                    <a:srgbClr val="C0C0C0"/>
                  </a:outerShdw>
                </a:effectLst>
                <a:latin typeface="Times New Roman" pitchFamily="18" charset="0"/>
              </a:rPr>
              <a:t>:</a:t>
            </a:r>
            <a:endParaRPr lang="en-US" altLang="zh-CN" sz="3600">
              <a:solidFill>
                <a:srgbClr val="0000FF"/>
              </a:solidFill>
              <a:effectLst>
                <a:outerShdw blurRad="38100" dist="38100" dir="2700000" algn="tl">
                  <a:srgbClr val="C0C0C0"/>
                </a:outerShdw>
              </a:effectLst>
              <a:latin typeface="Times New Roman" pitchFamily="18" charset="0"/>
            </a:endParaRPr>
          </a:p>
        </p:txBody>
      </p:sp>
      <p:sp>
        <p:nvSpPr>
          <p:cNvPr id="137220" name="Rectangle 4"/>
          <p:cNvSpPr>
            <a:spLocks noChangeArrowheads="1"/>
          </p:cNvSpPr>
          <p:nvPr/>
        </p:nvSpPr>
        <p:spPr bwMode="auto">
          <a:xfrm>
            <a:off x="539750" y="3573463"/>
            <a:ext cx="8229600"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zh-CN" altLang="en-US" sz="3600" b="1">
                <a:solidFill>
                  <a:srgbClr val="FF0000"/>
                </a:solidFill>
                <a:effectLst>
                  <a:outerShdw blurRad="38100" dist="38100" dir="2700000" algn="tl">
                    <a:srgbClr val="C0C0C0"/>
                  </a:outerShdw>
                </a:effectLst>
                <a:latin typeface="Times New Roman" pitchFamily="18" charset="0"/>
              </a:rPr>
              <a:t>例</a:t>
            </a:r>
            <a:r>
              <a:rPr lang="en-US" altLang="zh-CN" sz="3600" b="1">
                <a:solidFill>
                  <a:srgbClr val="FF0000"/>
                </a:solidFill>
                <a:effectLst>
                  <a:outerShdw blurRad="38100" dist="38100" dir="2700000" algn="tl">
                    <a:srgbClr val="C0C0C0"/>
                  </a:outerShdw>
                </a:effectLst>
                <a:latin typeface="Times New Roman" pitchFamily="18" charset="0"/>
              </a:rPr>
              <a:t>2.2</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设集合</a:t>
            </a:r>
            <a:r>
              <a:rPr lang="en-US" altLang="zh-CN" sz="3600" b="1">
                <a:solidFill>
                  <a:srgbClr val="0000FF"/>
                </a:solidFill>
                <a:effectLst>
                  <a:outerShdw blurRad="38100" dist="38100" dir="2700000" algn="tl">
                    <a:srgbClr val="C0C0C0"/>
                  </a:outerShdw>
                </a:effectLst>
                <a:latin typeface="Times New Roman" pitchFamily="18" charset="0"/>
              </a:rPr>
              <a:t>S=</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1,2,3,4</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用序数法生成</a:t>
            </a:r>
            <a:r>
              <a:rPr lang="en-US" altLang="zh-CN" sz="3600" b="1">
                <a:solidFill>
                  <a:srgbClr val="0000FF"/>
                </a:solidFill>
                <a:effectLst>
                  <a:outerShdw blurRad="38100" dist="38100" dir="2700000" algn="tl">
                    <a:srgbClr val="C0C0C0"/>
                  </a:outerShdw>
                </a:effectLst>
                <a:latin typeface="Times New Roman" pitchFamily="18" charset="0"/>
              </a:rPr>
              <a:t>S</a:t>
            </a:r>
            <a:r>
              <a:rPr lang="zh-CN" altLang="en-US" sz="3600" b="1">
                <a:effectLst>
                  <a:outerShdw blurRad="38100" dist="38100" dir="2700000" algn="tl">
                    <a:srgbClr val="C0C0C0"/>
                  </a:outerShdw>
                </a:effectLst>
                <a:latin typeface="Times New Roman" pitchFamily="18" charset="0"/>
              </a:rPr>
              <a:t>的全部排列</a:t>
            </a:r>
            <a:r>
              <a:rPr lang="en-US" altLang="zh-CN" sz="3600" b="1">
                <a:effectLst>
                  <a:outerShdw blurRad="38100" dist="38100" dir="2700000" algn="tl">
                    <a:srgbClr val="C0C0C0"/>
                  </a:outerShdw>
                </a:effectLst>
                <a:latin typeface="Times New Roman" pitchFamily="18" charset="0"/>
              </a:rPr>
              <a:t>. </a:t>
            </a:r>
          </a:p>
          <a:p>
            <a:pPr marL="342900" indent="-342900">
              <a:spcBef>
                <a:spcPct val="20000"/>
              </a:spcBef>
            </a:pPr>
            <a:r>
              <a:rPr lang="zh-CN" altLang="en-US" sz="3600" b="1">
                <a:solidFill>
                  <a:srgbClr val="FF0000"/>
                </a:solidFill>
                <a:effectLst>
                  <a:outerShdw blurRad="38100" dist="38100" dir="2700000" algn="tl">
                    <a:srgbClr val="C0C0C0"/>
                  </a:outerShdw>
                </a:effectLst>
                <a:latin typeface="Times New Roman" pitchFamily="18" charset="0"/>
              </a:rPr>
              <a:t>解 </a:t>
            </a:r>
            <a:r>
              <a:rPr lang="zh-CN" altLang="en-US" sz="3600" b="1">
                <a:effectLst>
                  <a:outerShdw blurRad="38100" dist="38100" dir="2700000" algn="tl">
                    <a:srgbClr val="C0C0C0"/>
                  </a:outerShdw>
                </a:effectLst>
                <a:latin typeface="Times New Roman" pitchFamily="18" charset="0"/>
              </a:rPr>
              <a:t> 用序数法</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由各个序列对应生成的排列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如表</a:t>
            </a:r>
            <a:r>
              <a:rPr lang="en-US" altLang="zh-CN" sz="3600" b="1">
                <a:solidFill>
                  <a:srgbClr val="0000FF"/>
                </a:solidFill>
                <a:effectLst>
                  <a:outerShdw blurRad="38100" dist="38100" dir="2700000" algn="tl">
                    <a:srgbClr val="C0C0C0"/>
                  </a:outerShdw>
                </a:effectLst>
                <a:latin typeface="Times New Roman" pitchFamily="18" charset="0"/>
              </a:rPr>
              <a:t>2.1</a:t>
            </a:r>
            <a:r>
              <a:rPr lang="zh-CN" altLang="en-US" sz="3600" b="1">
                <a:effectLst>
                  <a:outerShdw blurRad="38100" dist="38100" dir="2700000" algn="tl">
                    <a:srgbClr val="C0C0C0"/>
                  </a:outerShdw>
                </a:effectLst>
                <a:latin typeface="Times New Roman" pitchFamily="18" charset="0"/>
              </a:rPr>
              <a:t>所示</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p:txBody>
      </p:sp>
      <p:graphicFrame>
        <p:nvGraphicFramePr>
          <p:cNvPr id="137236" name="Group 20"/>
          <p:cNvGraphicFramePr>
            <a:graphicFrameLocks noGrp="1"/>
          </p:cNvGraphicFramePr>
          <p:nvPr>
            <p:ph sz="half" idx="2"/>
          </p:nvPr>
        </p:nvGraphicFramePr>
        <p:xfrm>
          <a:off x="2339975" y="2420938"/>
          <a:ext cx="4038600" cy="749300"/>
        </p:xfrm>
        <a:graphic>
          <a:graphicData uri="http://schemas.openxmlformats.org/drawingml/2006/table">
            <a:tbl>
              <a:tblPr/>
              <a:tblGrid>
                <a:gridCol w="1009650"/>
                <a:gridCol w="1006475"/>
                <a:gridCol w="1012825"/>
                <a:gridCol w="1009650"/>
              </a:tblGrid>
              <a:tr h="749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0000FF"/>
                          </a:solidFill>
                          <a:effectLst/>
                          <a:latin typeface="Times New Roman" pitchFamily="18"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0000FF"/>
                          </a:solidFill>
                          <a:effectLst/>
                          <a:latin typeface="Times New Roman" pitchFamily="18"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0000FF"/>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0000FF"/>
                          </a:solidFill>
                          <a:effectLst/>
                          <a:latin typeface="Times New Roman" pitchFamily="18" charset="0"/>
                          <a:ea typeface="宋体"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strips(downRight)">
                                      <p:cBhvr>
                                        <p:cTn id="7" dur="500"/>
                                        <p:tgtEl>
                                          <p:spTgt spid="137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137236"/>
                                        </p:tgtEl>
                                        <p:attrNameLst>
                                          <p:attrName>style.visibility</p:attrName>
                                        </p:attrNameLst>
                                      </p:cBhvr>
                                      <p:to>
                                        <p:strVal val="visible"/>
                                      </p:to>
                                    </p:set>
                                    <p:anim calcmode="lin" valueType="num">
                                      <p:cBhvr>
                                        <p:cTn id="12" dur="1000" fill="hold"/>
                                        <p:tgtEl>
                                          <p:spTgt spid="137236"/>
                                        </p:tgtEl>
                                        <p:attrNameLst>
                                          <p:attrName>ppt_w</p:attrName>
                                        </p:attrNameLst>
                                      </p:cBhvr>
                                      <p:tavLst>
                                        <p:tav tm="0">
                                          <p:val>
                                            <p:strVal val="#ppt_w*0.70"/>
                                          </p:val>
                                        </p:tav>
                                        <p:tav tm="100000">
                                          <p:val>
                                            <p:strVal val="#ppt_w"/>
                                          </p:val>
                                        </p:tav>
                                      </p:tavLst>
                                    </p:anim>
                                    <p:anim calcmode="lin" valueType="num">
                                      <p:cBhvr>
                                        <p:cTn id="13" dur="1000" fill="hold"/>
                                        <p:tgtEl>
                                          <p:spTgt spid="137236"/>
                                        </p:tgtEl>
                                        <p:attrNameLst>
                                          <p:attrName>ppt_h</p:attrName>
                                        </p:attrNameLst>
                                      </p:cBhvr>
                                      <p:tavLst>
                                        <p:tav tm="0">
                                          <p:val>
                                            <p:strVal val="#ppt_h"/>
                                          </p:val>
                                        </p:tav>
                                        <p:tav tm="100000">
                                          <p:val>
                                            <p:strVal val="#ppt_h"/>
                                          </p:val>
                                        </p:tav>
                                      </p:tavLst>
                                    </p:anim>
                                    <p:animEffect transition="in" filter="fade">
                                      <p:cBhvr>
                                        <p:cTn id="14" dur="1000"/>
                                        <p:tgtEl>
                                          <p:spTgt spid="13723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nodeType="clickEffect">
                                  <p:stCondLst>
                                    <p:cond delay="0"/>
                                  </p:stCondLst>
                                  <p:childTnLst>
                                    <p:set>
                                      <p:cBhvr>
                                        <p:cTn id="18" dur="1" fill="hold">
                                          <p:stCondLst>
                                            <p:cond delay="0"/>
                                          </p:stCondLst>
                                        </p:cTn>
                                        <p:tgtEl>
                                          <p:spTgt spid="137220">
                                            <p:txEl>
                                              <p:pRg st="0" end="0"/>
                                            </p:txEl>
                                          </p:spTgt>
                                        </p:tgtEl>
                                        <p:attrNameLst>
                                          <p:attrName>style.visibility</p:attrName>
                                        </p:attrNameLst>
                                      </p:cBhvr>
                                      <p:to>
                                        <p:strVal val="visible"/>
                                      </p:to>
                                    </p:set>
                                    <p:animEffect transition="in" filter="strips(downRight)">
                                      <p:cBhvr>
                                        <p:cTn id="19" dur="500"/>
                                        <p:tgtEl>
                                          <p:spTgt spid="137220">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137220">
                                            <p:txEl>
                                              <p:pRg st="1" end="1"/>
                                            </p:txEl>
                                          </p:spTgt>
                                        </p:tgtEl>
                                        <p:attrNameLst>
                                          <p:attrName>style.visibility</p:attrName>
                                        </p:attrNameLst>
                                      </p:cBhvr>
                                      <p:to>
                                        <p:strVal val="visible"/>
                                      </p:to>
                                    </p:set>
                                    <p:animEffect transition="in" filter="strips(downRight)">
                                      <p:cBhvr>
                                        <p:cTn id="24" dur="500"/>
                                        <p:tgtEl>
                                          <p:spTgt spid="1372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2"/>
          </p:nvPr>
        </p:nvSpPr>
        <p:spPr/>
        <p:txBody>
          <a:bodyPr/>
          <a:lstStyle/>
          <a:p>
            <a:fld id="{4B97CA1E-1A41-41A1-9946-6F67A31F6AE7}" type="slidenum">
              <a:rPr lang="en-US" altLang="zh-CN"/>
              <a:pPr/>
              <a:t>15</a:t>
            </a:fld>
            <a:endParaRPr lang="en-US" altLang="zh-CN"/>
          </a:p>
        </p:txBody>
      </p:sp>
      <p:graphicFrame>
        <p:nvGraphicFramePr>
          <p:cNvPr id="138327" name="Group 87"/>
          <p:cNvGraphicFramePr>
            <a:graphicFrameLocks noGrp="1"/>
          </p:cNvGraphicFramePr>
          <p:nvPr>
            <p:ph/>
          </p:nvPr>
        </p:nvGraphicFramePr>
        <p:xfrm>
          <a:off x="395288" y="549275"/>
          <a:ext cx="8280400" cy="5730240"/>
        </p:xfrm>
        <a:graphic>
          <a:graphicData uri="http://schemas.openxmlformats.org/drawingml/2006/table">
            <a:tbl>
              <a:tblPr/>
              <a:tblGrid>
                <a:gridCol w="1379537"/>
                <a:gridCol w="1381125"/>
                <a:gridCol w="1379538"/>
                <a:gridCol w="1379537"/>
                <a:gridCol w="1381125"/>
                <a:gridCol w="1379538"/>
              </a:tblGrid>
              <a:tr h="311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N</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3</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3</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4</a:t>
                      </a:r>
                      <a:endParaRPr kumimoji="0" lang="en-US" altLang="zh-CN"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N</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3</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3</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p</a:t>
                      </a:r>
                      <a:r>
                        <a:rPr kumimoji="0" lang="en-US" altLang="zh-CN" sz="24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4</a:t>
                      </a:r>
                      <a:endParaRPr kumimoji="0" lang="en-US" altLang="zh-CN"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98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3</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4</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7</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8</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9</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10</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11</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000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001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010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011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020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021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100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101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110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111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120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121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1234</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2134</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1324</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2314</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3124</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3214</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1243</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2143</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1342</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2341</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3142</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3241</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12</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13</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14</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17</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18</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19</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20</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21</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22</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23</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200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201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210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211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220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221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300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301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310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311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320</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cs typeface="Times New Roman" pitchFamily="18" charset="0"/>
                        </a:rPr>
                        <a:t>321</a:t>
                      </a:r>
                      <a:endPar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1423</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2413</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1432</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2431</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3412</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3421</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4123</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4213</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4132</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4231</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4312</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4321</a:t>
                      </a:r>
                      <a:endParaRPr kumimoji="0" lang="en-US" altLang="zh-CN" sz="28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8327"/>
                                        </p:tgtEl>
                                        <p:attrNameLst>
                                          <p:attrName>style.visibility</p:attrName>
                                        </p:attrNameLst>
                                      </p:cBhvr>
                                      <p:to>
                                        <p:strVal val="visible"/>
                                      </p:to>
                                    </p:set>
                                    <p:animEffect transition="in" filter="blinds(horizontal)">
                                      <p:cBhvr>
                                        <p:cTn id="7" dur="500"/>
                                        <p:tgtEl>
                                          <p:spTgt spid="138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082D822D-A2A4-4407-A9F3-3D4D9A13B045}" type="slidenum">
              <a:rPr lang="en-US" altLang="zh-CN"/>
              <a:pPr/>
              <a:t>16</a:t>
            </a:fld>
            <a:endParaRPr lang="en-US" altLang="zh-CN"/>
          </a:p>
        </p:txBody>
      </p:sp>
      <p:sp>
        <p:nvSpPr>
          <p:cNvPr id="186372" name="Rectangle 4"/>
          <p:cNvSpPr>
            <a:spLocks noChangeArrowheads="1"/>
          </p:cNvSpPr>
          <p:nvPr/>
        </p:nvSpPr>
        <p:spPr bwMode="auto">
          <a:xfrm>
            <a:off x="684213" y="4076700"/>
            <a:ext cx="7240587"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3600" b="1">
                <a:effectLst>
                  <a:outerShdw blurRad="38100" dist="38100" dir="2700000" algn="tl">
                    <a:srgbClr val="C0C0C0"/>
                  </a:outerShdw>
                </a:effectLst>
                <a:latin typeface="宋体" charset="-122"/>
              </a:rPr>
              <a:t>[</a:t>
            </a:r>
            <a:r>
              <a:rPr lang="zh-CN" altLang="en-US" sz="3600" b="1">
                <a:effectLst>
                  <a:outerShdw blurRad="38100" dist="38100" dir="2700000" algn="tl">
                    <a:srgbClr val="C0C0C0"/>
                  </a:outerShdw>
                </a:effectLst>
                <a:latin typeface="宋体" charset="-122"/>
              </a:rPr>
              <a:t>例</a:t>
            </a:r>
            <a:r>
              <a:rPr lang="en-US" altLang="zh-CN" sz="3600" b="1">
                <a:effectLst>
                  <a:outerShdw blurRad="38100" dist="38100" dir="2700000" algn="tl">
                    <a:srgbClr val="C0C0C0"/>
                  </a:outerShdw>
                </a:effectLst>
                <a:latin typeface="宋体" charset="-122"/>
              </a:rPr>
              <a:t>]</a:t>
            </a:r>
            <a:r>
              <a:rPr lang="zh-CN" altLang="en-US" sz="3600" b="1">
                <a:effectLst>
                  <a:outerShdw blurRad="38100" dist="38100" dir="2700000" algn="tl">
                    <a:srgbClr val="C0C0C0"/>
                  </a:outerShdw>
                </a:effectLst>
                <a:latin typeface="楷体_GB2312" pitchFamily="49" charset="-122"/>
                <a:ea typeface="楷体_GB2312" pitchFamily="49" charset="-122"/>
              </a:rPr>
              <a:t>字符集</a:t>
            </a:r>
            <a:r>
              <a:rPr lang="en-US" altLang="zh-CN" sz="3600" b="1">
                <a:effectLst>
                  <a:outerShdw blurRad="38100" dist="38100" dir="2700000" algn="tl">
                    <a:srgbClr val="C0C0C0"/>
                  </a:outerShdw>
                </a:effectLst>
                <a:latin typeface="宋体" charset="-122"/>
              </a:rPr>
              <a:t>{1,2,3},</a:t>
            </a:r>
            <a:r>
              <a:rPr lang="zh-CN" altLang="en-US" sz="3600" b="1">
                <a:effectLst>
                  <a:outerShdw blurRad="38100" dist="38100" dir="2700000" algn="tl">
                    <a:srgbClr val="C0C0C0"/>
                  </a:outerShdw>
                </a:effectLst>
                <a:latin typeface="楷体_GB2312" pitchFamily="49" charset="-122"/>
                <a:ea typeface="楷体_GB2312" pitchFamily="49" charset="-122"/>
              </a:rPr>
              <a:t>较小的数字较先</a:t>
            </a:r>
            <a:r>
              <a:rPr lang="en-US" altLang="zh-CN" sz="3600" b="1">
                <a:effectLst>
                  <a:outerShdw blurRad="38100" dist="38100" dir="2700000" algn="tl">
                    <a:srgbClr val="C0C0C0"/>
                  </a:outerShdw>
                </a:effectLst>
                <a:latin typeface="楷体_GB2312" pitchFamily="49" charset="-122"/>
                <a:ea typeface="楷体_GB2312" pitchFamily="49" charset="-122"/>
              </a:rPr>
              <a:t>,</a:t>
            </a:r>
            <a:r>
              <a:rPr lang="zh-CN" altLang="en-US" sz="3600" b="1">
                <a:effectLst>
                  <a:outerShdw blurRad="38100" dist="38100" dir="2700000" algn="tl">
                    <a:srgbClr val="C0C0C0"/>
                  </a:outerShdw>
                </a:effectLst>
                <a:latin typeface="楷体_GB2312" pitchFamily="49" charset="-122"/>
                <a:ea typeface="楷体_GB2312" pitchFamily="49" charset="-122"/>
              </a:rPr>
              <a:t>这样按字典序生成的全排列是</a:t>
            </a:r>
            <a:r>
              <a:rPr lang="en-US" altLang="zh-CN" sz="3600" b="1">
                <a:effectLst>
                  <a:outerShdw blurRad="38100" dist="38100" dir="2700000" algn="tl">
                    <a:srgbClr val="C0C0C0"/>
                  </a:outerShdw>
                </a:effectLst>
                <a:latin typeface="宋体" charset="-122"/>
              </a:rPr>
              <a:t>:</a:t>
            </a:r>
          </a:p>
          <a:p>
            <a:pPr marL="342900" indent="-342900">
              <a:spcBef>
                <a:spcPct val="20000"/>
              </a:spcBef>
            </a:pPr>
            <a:r>
              <a:rPr lang="en-US" altLang="zh-CN" sz="3600" b="1">
                <a:effectLst>
                  <a:outerShdw blurRad="38100" dist="38100" dir="2700000" algn="tl">
                    <a:srgbClr val="C0C0C0"/>
                  </a:outerShdw>
                </a:effectLst>
                <a:latin typeface="宋体" charset="-122"/>
              </a:rPr>
              <a:t>123,132,213,231,312,321</a:t>
            </a:r>
            <a:r>
              <a:rPr lang="zh-CN" altLang="en-US" sz="3600" b="1">
                <a:effectLst>
                  <a:outerShdw blurRad="38100" dist="38100" dir="2700000" algn="tl">
                    <a:srgbClr val="C0C0C0"/>
                  </a:outerShdw>
                </a:effectLst>
                <a:latin typeface="宋体" charset="-122"/>
              </a:rPr>
              <a:t>。</a:t>
            </a:r>
            <a:endParaRPr lang="zh-CN" altLang="en-US" sz="3600" b="1">
              <a:effectLst>
                <a:outerShdw blurRad="38100" dist="38100" dir="2700000" algn="tl">
                  <a:srgbClr val="C0C0C0"/>
                </a:outerShdw>
              </a:effectLst>
            </a:endParaRPr>
          </a:p>
        </p:txBody>
      </p:sp>
      <p:sp>
        <p:nvSpPr>
          <p:cNvPr id="186373" name="Rectangle 5"/>
          <p:cNvSpPr>
            <a:spLocks noChangeArrowheads="1"/>
          </p:cNvSpPr>
          <p:nvPr/>
        </p:nvSpPr>
        <p:spPr bwMode="auto">
          <a:xfrm>
            <a:off x="323850" y="4143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800" b="1">
                <a:solidFill>
                  <a:srgbClr val="FF0000"/>
                </a:solidFill>
                <a:effectLst>
                  <a:outerShdw blurRad="38100" dist="38100" dir="2700000" algn="tl">
                    <a:srgbClr val="C0C0C0"/>
                  </a:outerShdw>
                </a:effectLst>
                <a:latin typeface="Times New Roman" pitchFamily="18" charset="0"/>
              </a:rPr>
              <a:t>2. </a:t>
            </a:r>
            <a:r>
              <a:rPr lang="zh-CN" altLang="en-US" sz="4800" b="1">
                <a:solidFill>
                  <a:srgbClr val="FF0000"/>
                </a:solidFill>
                <a:effectLst>
                  <a:outerShdw blurRad="38100" dist="38100" dir="2700000" algn="tl">
                    <a:srgbClr val="C0C0C0"/>
                  </a:outerShdw>
                </a:effectLst>
                <a:latin typeface="Times New Roman" pitchFamily="18" charset="0"/>
              </a:rPr>
              <a:t>字典序法</a:t>
            </a:r>
          </a:p>
        </p:txBody>
      </p:sp>
      <p:sp>
        <p:nvSpPr>
          <p:cNvPr id="186375" name="Rectangle 7"/>
          <p:cNvSpPr>
            <a:spLocks noChangeArrowheads="1"/>
          </p:cNvSpPr>
          <p:nvPr/>
        </p:nvSpPr>
        <p:spPr bwMode="auto">
          <a:xfrm>
            <a:off x="468313" y="1484313"/>
            <a:ext cx="7010400" cy="266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4000"/>
              <a:t>        </a:t>
            </a:r>
            <a:r>
              <a:rPr lang="zh-CN" altLang="en-US" sz="3600" b="1">
                <a:effectLst>
                  <a:outerShdw blurRad="38100" dist="38100" dir="2700000" algn="tl">
                    <a:srgbClr val="C0C0C0"/>
                  </a:outerShdw>
                </a:effectLst>
                <a:ea typeface="楷体_GB2312" pitchFamily="49" charset="-122"/>
              </a:rPr>
              <a:t>对给定的字符集中的字符规定了一个先后关系，在此基础上规定两个全排列的先后是从左到右逐个比较对应的字符的先后。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6373"/>
                                        </p:tgtEl>
                                        <p:attrNameLst>
                                          <p:attrName>style.visibility</p:attrName>
                                        </p:attrNameLst>
                                      </p:cBhvr>
                                      <p:to>
                                        <p:strVal val="visible"/>
                                      </p:to>
                                    </p:set>
                                    <p:animEffect transition="in" filter="strips(downRight)">
                                      <p:cBhvr>
                                        <p:cTn id="7" dur="500"/>
                                        <p:tgtEl>
                                          <p:spTgt spid="1863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6375"/>
                                        </p:tgtEl>
                                        <p:attrNameLst>
                                          <p:attrName>style.visibility</p:attrName>
                                        </p:attrNameLst>
                                      </p:cBhvr>
                                      <p:to>
                                        <p:strVal val="visible"/>
                                      </p:to>
                                    </p:set>
                                    <p:animEffect transition="in" filter="dissolve">
                                      <p:cBhvr>
                                        <p:cTn id="12" dur="500"/>
                                        <p:tgtEl>
                                          <p:spTgt spid="186375"/>
                                        </p:tgtEl>
                                      </p:cBhvr>
                                    </p:animEffect>
                                  </p:childTnLst>
                                  <p:subTnLst>
                                    <p:audio>
                                      <p:cMediaNode>
                                        <p:cTn display="0" masterRel="sameClick">
                                          <p:stCondLst>
                                            <p:cond evt="begin" delay="0">
                                              <p:tn val="10"/>
                                            </p:cond>
                                          </p:stCondLst>
                                          <p:endCondLst>
                                            <p:cond evt="onStopAudio" delay="0">
                                              <p:tgtEl>
                                                <p:sldTgt/>
                                              </p:tgtEl>
                                            </p:cond>
                                          </p:endCondLst>
                                        </p:cTn>
                                        <p:tgtEl>
                                          <p:sndTgt r:embed="rId2" name="LASE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86372">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8637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uiExpand="1" build="p" autoUpdateAnimBg="0"/>
      <p:bldP spid="186373" grpId="0"/>
      <p:bldP spid="18637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9D3A730-7E23-4078-8618-F37140023E5A}" type="slidenum">
              <a:rPr lang="en-US" altLang="zh-CN"/>
              <a:pPr/>
              <a:t>17</a:t>
            </a:fld>
            <a:endParaRPr lang="en-US" altLang="zh-CN"/>
          </a:p>
        </p:txBody>
      </p:sp>
      <p:sp>
        <p:nvSpPr>
          <p:cNvPr id="140290" name="Rectangle 2"/>
          <p:cNvSpPr>
            <a:spLocks noGrp="1" noChangeArrowheads="1"/>
          </p:cNvSpPr>
          <p:nvPr>
            <p:ph type="title"/>
          </p:nvPr>
        </p:nvSpPr>
        <p:spPr/>
        <p:txBody>
          <a:bodyPr/>
          <a:lstStyle/>
          <a:p>
            <a:pPr algn="l"/>
            <a:r>
              <a:rPr lang="en-US" altLang="zh-CN" sz="4800" b="1">
                <a:solidFill>
                  <a:srgbClr val="FF0000"/>
                </a:solidFill>
                <a:effectLst>
                  <a:outerShdw blurRad="38100" dist="38100" dir="2700000" algn="tl">
                    <a:srgbClr val="C0C0C0"/>
                  </a:outerShdw>
                </a:effectLst>
                <a:latin typeface="Times New Roman" pitchFamily="18" charset="0"/>
              </a:rPr>
              <a:t>2. </a:t>
            </a:r>
            <a:r>
              <a:rPr lang="zh-CN" altLang="en-US" sz="4800" b="1">
                <a:solidFill>
                  <a:srgbClr val="FF0000"/>
                </a:solidFill>
                <a:effectLst>
                  <a:outerShdw blurRad="38100" dist="38100" dir="2700000" algn="tl">
                    <a:srgbClr val="C0C0C0"/>
                  </a:outerShdw>
                </a:effectLst>
                <a:latin typeface="Times New Roman" pitchFamily="18" charset="0"/>
              </a:rPr>
              <a:t>字典序法</a:t>
            </a:r>
          </a:p>
        </p:txBody>
      </p:sp>
      <p:sp>
        <p:nvSpPr>
          <p:cNvPr id="140291" name="Rectangle 3"/>
          <p:cNvSpPr>
            <a:spLocks noGrp="1" noChangeArrowheads="1"/>
          </p:cNvSpPr>
          <p:nvPr>
            <p:ph type="body" idx="1"/>
          </p:nvPr>
        </p:nvSpPr>
        <p:spPr>
          <a:xfrm>
            <a:off x="457200" y="1484313"/>
            <a:ext cx="8229600" cy="4525962"/>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字典序法就是按照字典排序的思想逐一产生所有排列</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设想要得到由</a:t>
            </a:r>
            <a:r>
              <a:rPr lang="en-US" altLang="zh-CN" sz="3600" b="1">
                <a:solidFill>
                  <a:srgbClr val="0000FF"/>
                </a:solidFill>
                <a:effectLst>
                  <a:outerShdw blurRad="38100" dist="38100" dir="2700000" algn="tl">
                    <a:srgbClr val="C0C0C0"/>
                  </a:outerShdw>
                </a:effectLst>
                <a:latin typeface="Times New Roman" pitchFamily="18" charset="0"/>
              </a:rPr>
              <a:t>1,2,3,4</a:t>
            </a:r>
            <a:r>
              <a:rPr lang="zh-CN" altLang="en-US" sz="3600" b="1">
                <a:effectLst>
                  <a:outerShdw blurRad="38100" dist="38100" dir="2700000" algn="tl">
                    <a:srgbClr val="C0C0C0"/>
                  </a:outerShdw>
                </a:effectLst>
                <a:latin typeface="Times New Roman" pitchFamily="18" charset="0"/>
              </a:rPr>
              <a:t>以各种可能次序产生出</a:t>
            </a:r>
            <a:r>
              <a:rPr lang="en-US" altLang="zh-CN" sz="3600" b="1">
                <a:solidFill>
                  <a:srgbClr val="0000FF"/>
                </a:solidFill>
                <a:effectLst>
                  <a:outerShdw blurRad="38100" dist="38100" dir="2700000" algn="tl">
                    <a:srgbClr val="C0C0C0"/>
                  </a:outerShdw>
                </a:effectLst>
                <a:latin typeface="Times New Roman" pitchFamily="18" charset="0"/>
              </a:rPr>
              <a:t>4!</a:t>
            </a:r>
            <a:r>
              <a:rPr lang="zh-CN" altLang="en-US" sz="3600" b="1">
                <a:effectLst>
                  <a:outerShdw blurRad="38100" dist="38100" dir="2700000" algn="tl">
                    <a:srgbClr val="C0C0C0"/>
                  </a:outerShdw>
                </a:effectLst>
                <a:latin typeface="Times New Roman" pitchFamily="18" charset="0"/>
              </a:rPr>
              <a:t>个“单词”</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肯定先排</a:t>
            </a:r>
            <a:r>
              <a:rPr lang="en-US" altLang="zh-CN" sz="3600" b="1">
                <a:solidFill>
                  <a:srgbClr val="0000FF"/>
                </a:solidFill>
                <a:effectLst>
                  <a:outerShdw blurRad="38100" dist="38100" dir="2700000" algn="tl">
                    <a:srgbClr val="C0C0C0"/>
                  </a:outerShdw>
                </a:effectLst>
                <a:latin typeface="Times New Roman" pitchFamily="18" charset="0"/>
              </a:rPr>
              <a:t>1234</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再排</a:t>
            </a:r>
            <a:r>
              <a:rPr lang="en-US" altLang="zh-CN" sz="3600" b="1">
                <a:solidFill>
                  <a:srgbClr val="0000FF"/>
                </a:solidFill>
                <a:effectLst>
                  <a:outerShdw blurRad="38100" dist="38100" dir="2700000" algn="tl">
                    <a:srgbClr val="C0C0C0"/>
                  </a:outerShdw>
                </a:effectLst>
                <a:latin typeface="Times New Roman" pitchFamily="18" charset="0"/>
              </a:rPr>
              <a:t>1243</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下来是</a:t>
            </a:r>
            <a:r>
              <a:rPr lang="en-US" altLang="zh-CN" sz="3600" b="1">
                <a:solidFill>
                  <a:srgbClr val="0000FF"/>
                </a:solidFill>
                <a:effectLst>
                  <a:outerShdw blurRad="38100" dist="38100" dir="2700000" algn="tl">
                    <a:srgbClr val="C0C0C0"/>
                  </a:outerShdw>
                </a:effectLst>
                <a:latin typeface="Times New Roman" pitchFamily="18" charset="0"/>
              </a:rPr>
              <a:t>1324, 1342, …., 4321</a:t>
            </a:r>
            <a:r>
              <a:rPr lang="en-US" altLang="zh-CN" sz="3600" b="1">
                <a:effectLst>
                  <a:outerShdw blurRad="38100" dist="38100" dir="2700000" algn="tl">
                    <a:srgbClr val="C0C0C0"/>
                  </a:outerShdw>
                </a:effectLst>
                <a:latin typeface="Times New Roman" pitchFamily="18" charset="0"/>
              </a:rPr>
              <a:t>. </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分析这种过程</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看如何由一个排列得到下一个排列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并给出严格的数学描述</a:t>
            </a:r>
            <a:r>
              <a:rPr lang="en-US" altLang="zh-CN" sz="3600" b="1">
                <a:effectLst>
                  <a:outerShdw blurRad="38100" dist="38100" dir="2700000" algn="tl">
                    <a:srgbClr val="C0C0C0"/>
                  </a:outerShdw>
                </a:effectLst>
                <a:latin typeface="Times New Roman" pitchFamily="18" charset="0"/>
              </a:rPr>
              <a:t>. </a:t>
            </a:r>
            <a:endParaRPr lang="en-US" altLang="zh-CN" sz="3600">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strips(downRight)">
                                      <p:cBhvr>
                                        <p:cTn id="7" dur="500"/>
                                        <p:tgtEl>
                                          <p:spTgt spid="140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0291">
                                            <p:txEl>
                                              <p:pRg st="0" end="0"/>
                                            </p:txEl>
                                          </p:spTgt>
                                        </p:tgtEl>
                                        <p:attrNameLst>
                                          <p:attrName>style.visibility</p:attrName>
                                        </p:attrNameLst>
                                      </p:cBhvr>
                                      <p:to>
                                        <p:strVal val="visible"/>
                                      </p:to>
                                    </p:set>
                                    <p:animEffect transition="in" filter="strips(downRight)">
                                      <p:cBhvr>
                                        <p:cTn id="12" dur="1000"/>
                                        <p:tgtEl>
                                          <p:spTgt spid="1402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0291">
                                            <p:txEl>
                                              <p:pRg st="1" end="1"/>
                                            </p:txEl>
                                          </p:spTgt>
                                        </p:tgtEl>
                                        <p:attrNameLst>
                                          <p:attrName>style.visibility</p:attrName>
                                        </p:attrNameLst>
                                      </p:cBhvr>
                                      <p:to>
                                        <p:strVal val="visible"/>
                                      </p:to>
                                    </p:set>
                                    <p:animEffect transition="in" filter="strips(downRight)">
                                      <p:cBhvr>
                                        <p:cTn id="17" dur="1000"/>
                                        <p:tgtEl>
                                          <p:spTgt spid="14029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0291">
                                            <p:txEl>
                                              <p:pRg st="2" end="2"/>
                                            </p:txEl>
                                          </p:spTgt>
                                        </p:tgtEl>
                                        <p:attrNameLst>
                                          <p:attrName>style.visibility</p:attrName>
                                        </p:attrNameLst>
                                      </p:cBhvr>
                                      <p:to>
                                        <p:strVal val="visible"/>
                                      </p:to>
                                    </p:set>
                                    <p:animEffect transition="in" filter="strips(downRight)">
                                      <p:cBhvr>
                                        <p:cTn id="22" dur="1000"/>
                                        <p:tgtEl>
                                          <p:spTgt spid="140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p:bldP spid="14029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60FE8EB-82FD-4892-B222-34DFE8AF2F79}" type="slidenum">
              <a:rPr lang="en-US" altLang="zh-CN"/>
              <a:pPr/>
              <a:t>18</a:t>
            </a:fld>
            <a:endParaRPr lang="en-US" altLang="zh-CN"/>
          </a:p>
        </p:txBody>
      </p:sp>
      <p:sp>
        <p:nvSpPr>
          <p:cNvPr id="141315" name="Rectangle 3"/>
          <p:cNvSpPr>
            <a:spLocks noGrp="1" noChangeArrowheads="1"/>
          </p:cNvSpPr>
          <p:nvPr>
            <p:ph type="body" idx="1"/>
          </p:nvPr>
        </p:nvSpPr>
        <p:spPr>
          <a:xfrm>
            <a:off x="519113" y="620713"/>
            <a:ext cx="8229600" cy="5472112"/>
          </a:xfrm>
        </p:spPr>
        <p:txBody>
          <a:bodyPr/>
          <a:lstStyle/>
          <a:p>
            <a:pPr>
              <a:buFontTx/>
              <a:buNone/>
            </a:pPr>
            <a:r>
              <a:rPr lang="zh-CN" altLang="en-US" sz="3600" b="1">
                <a:solidFill>
                  <a:srgbClr val="FF0000"/>
                </a:solidFill>
                <a:effectLst>
                  <a:outerShdw blurRad="38100" dist="38100" dir="2700000" algn="tl">
                    <a:srgbClr val="C0C0C0"/>
                  </a:outerShdw>
                </a:effectLst>
                <a:latin typeface="Times New Roman" pitchFamily="18" charset="0"/>
              </a:rPr>
              <a:t>例</a:t>
            </a:r>
            <a:r>
              <a:rPr lang="en-US" altLang="zh-CN" sz="3600" b="1">
                <a:solidFill>
                  <a:srgbClr val="FF0000"/>
                </a:solidFill>
                <a:effectLst>
                  <a:outerShdw blurRad="38100" dist="38100" dir="2700000" algn="tl">
                    <a:srgbClr val="C0C0C0"/>
                  </a:outerShdw>
                </a:effectLst>
                <a:latin typeface="Times New Roman" pitchFamily="18" charset="0"/>
              </a:rPr>
              <a:t>2.3 </a:t>
            </a:r>
            <a:r>
              <a:rPr lang="zh-CN" altLang="en-US" sz="3600" b="1">
                <a:effectLst>
                  <a:outerShdw blurRad="38100" dist="38100" dir="2700000" algn="tl">
                    <a:srgbClr val="C0C0C0"/>
                  </a:outerShdw>
                </a:effectLst>
                <a:latin typeface="Times New Roman" pitchFamily="18" charset="0"/>
              </a:rPr>
              <a:t>设有排列</a:t>
            </a:r>
            <a:r>
              <a:rPr lang="en-US" altLang="zh-CN" sz="3600" b="1">
                <a:solidFill>
                  <a:srgbClr val="0000FF"/>
                </a:solidFill>
                <a:effectLst>
                  <a:outerShdw blurRad="38100" dist="38100" dir="2700000" algn="tl">
                    <a:srgbClr val="C0C0C0"/>
                  </a:outerShdw>
                </a:effectLst>
                <a:latin typeface="Times New Roman" pitchFamily="18" charset="0"/>
              </a:rPr>
              <a:t>(p)</a:t>
            </a:r>
            <a:r>
              <a:rPr lang="en-US" altLang="zh-CN" sz="3600" b="1">
                <a:effectLst>
                  <a:outerShdw blurRad="38100" dist="38100" dir="2700000" algn="tl">
                    <a:srgbClr val="C0C0C0"/>
                  </a:outerShdw>
                </a:effectLst>
                <a:latin typeface="Times New Roman" pitchFamily="18" charset="0"/>
              </a:rPr>
              <a:t> =276</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541, </a:t>
            </a:r>
            <a:r>
              <a:rPr lang="zh-CN" altLang="en-US" sz="3600" b="1">
                <a:effectLst>
                  <a:outerShdw blurRad="38100" dist="38100" dir="2700000" algn="tl">
                    <a:srgbClr val="C0C0C0"/>
                  </a:outerShdw>
                </a:effectLst>
                <a:latin typeface="Times New Roman" pitchFamily="18" charset="0"/>
              </a:rPr>
              <a:t>按照字典式排序</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它的下一个排列是谁</a:t>
            </a:r>
            <a:r>
              <a:rPr lang="en-US" altLang="zh-CN" sz="3600" b="1">
                <a:effectLst>
                  <a:outerShdw blurRad="38100" dist="38100" dir="2700000" algn="tl">
                    <a:srgbClr val="C0C0C0"/>
                  </a:outerShdw>
                </a:effectLst>
                <a:latin typeface="Times New Roman" pitchFamily="18" charset="0"/>
              </a:rPr>
              <a:t>?</a:t>
            </a:r>
          </a:p>
          <a:p>
            <a:pPr>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(q)</a:t>
            </a:r>
            <a:r>
              <a:rPr lang="en-US" altLang="zh-CN" sz="3600" b="1">
                <a:effectLst>
                  <a:outerShdw blurRad="38100" dist="38100" dir="2700000" algn="tl">
                    <a:srgbClr val="C0C0C0"/>
                  </a:outerShdw>
                </a:effectLst>
                <a:latin typeface="Times New Roman" pitchFamily="18" charset="0"/>
              </a:rPr>
              <a:t> =276</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135.</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 276</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solidFill>
                  <a:srgbClr val="009900"/>
                </a:solidFill>
                <a:effectLst>
                  <a:outerShdw blurRad="38100" dist="38100" dir="2700000" algn="tl">
                    <a:srgbClr val="C0C0C0"/>
                  </a:outerShdw>
                </a:effectLst>
                <a:latin typeface="Times New Roman" pitchFamily="18" charset="0"/>
              </a:rPr>
              <a:t>5</a:t>
            </a:r>
            <a:r>
              <a:rPr lang="en-US" altLang="zh-CN" sz="3600" b="1">
                <a:effectLst>
                  <a:outerShdw blurRad="38100" dist="38100" dir="2700000" algn="tl">
                    <a:srgbClr val="C0C0C0"/>
                  </a:outerShdw>
                </a:effectLst>
                <a:latin typeface="Times New Roman" pitchFamily="18" charset="0"/>
              </a:rPr>
              <a:t>41  [</a:t>
            </a:r>
            <a:r>
              <a:rPr lang="zh-CN" altLang="en-US" sz="3600" b="1">
                <a:effectLst>
                  <a:outerShdw blurRad="38100" dist="38100" dir="2700000" algn="tl">
                    <a:srgbClr val="C0C0C0"/>
                  </a:outerShdw>
                </a:effectLst>
                <a:latin typeface="Times New Roman" pitchFamily="18" charset="0"/>
              </a:rPr>
              <a:t>找最后一个</a:t>
            </a:r>
            <a:r>
              <a:rPr lang="zh-CN" altLang="en-US" sz="3600" b="1">
                <a:solidFill>
                  <a:srgbClr val="FF0000"/>
                </a:solidFill>
                <a:effectLst>
                  <a:outerShdw blurRad="38100" dist="38100" dir="2700000" algn="tl">
                    <a:srgbClr val="C0C0C0"/>
                  </a:outerShdw>
                </a:effectLst>
                <a:latin typeface="Times New Roman" pitchFamily="18" charset="0"/>
              </a:rPr>
              <a:t>正序</a:t>
            </a:r>
            <a:r>
              <a:rPr lang="en-US" altLang="zh-CN" sz="3600" b="1">
                <a:solidFill>
                  <a:srgbClr val="0000FF"/>
                </a:solidFill>
                <a:effectLst>
                  <a:outerShdw blurRad="38100" dist="38100" dir="2700000" algn="tl">
                    <a:srgbClr val="C0C0C0"/>
                  </a:outerShdw>
                </a:effectLst>
                <a:latin typeface="Times New Roman" pitchFamily="18" charset="0"/>
              </a:rPr>
              <a:t>35</a:t>
            </a:r>
            <a:r>
              <a:rPr lang="en-US" altLang="zh-CN" sz="3600" b="1">
                <a:effectLst>
                  <a:outerShdw blurRad="38100" dist="38100" dir="2700000" algn="tl">
                    <a:srgbClr val="C0C0C0"/>
                  </a:outerShdw>
                </a:effectLst>
                <a:latin typeface="Times New Roman" pitchFamily="18" charset="0"/>
              </a:rPr>
              <a:t>]</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 276</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solidFill>
                  <a:srgbClr val="009900"/>
                </a:solidFill>
                <a:effectLst>
                  <a:outerShdw blurRad="38100" dist="38100" dir="2700000" algn="tl">
                    <a:srgbClr val="C0C0C0"/>
                  </a:outerShdw>
                </a:effectLst>
                <a:latin typeface="Times New Roman" pitchFamily="18" charset="0"/>
              </a:rPr>
              <a:t>5</a:t>
            </a:r>
            <a:r>
              <a:rPr lang="en-US" altLang="zh-CN" sz="3600" b="1">
                <a:solidFill>
                  <a:srgbClr val="0000FF"/>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 [</a:t>
            </a:r>
            <a:r>
              <a:rPr lang="zh-CN" altLang="en-US" sz="3600" b="1">
                <a:effectLst>
                  <a:outerShdw blurRad="38100" dist="38100" dir="2700000" algn="tl">
                    <a:srgbClr val="C0C0C0"/>
                  </a:outerShdw>
                </a:effectLst>
                <a:latin typeface="Times New Roman" pitchFamily="18" charset="0"/>
              </a:rPr>
              <a:t>找</a:t>
            </a:r>
            <a:r>
              <a:rPr lang="en-US" altLang="zh-CN" sz="3600" b="1">
                <a:solidFill>
                  <a:srgbClr val="FF0000"/>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后面比</a:t>
            </a:r>
            <a:r>
              <a:rPr lang="en-US" altLang="zh-CN" sz="3600" b="1">
                <a:solidFill>
                  <a:srgbClr val="FF0000"/>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大的最后一个数</a:t>
            </a:r>
            <a:r>
              <a:rPr lang="en-US" altLang="zh-CN" sz="3600" b="1">
                <a:effectLst>
                  <a:outerShdw blurRad="38100" dist="38100" dir="2700000" algn="tl">
                    <a:srgbClr val="C0C0C0"/>
                  </a:outerShdw>
                </a:effectLst>
                <a:latin typeface="Times New Roman" pitchFamily="18" charset="0"/>
              </a:rPr>
              <a:t>]</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 276</a:t>
            </a:r>
            <a:r>
              <a:rPr lang="en-US" altLang="zh-CN" sz="3600" b="1">
                <a:solidFill>
                  <a:srgbClr val="0000FF"/>
                </a:solidFill>
                <a:effectLst>
                  <a:outerShdw blurRad="38100" dist="38100" dir="2700000" algn="tl">
                    <a:srgbClr val="C0C0C0"/>
                  </a:outerShdw>
                </a:effectLst>
                <a:latin typeface="Times New Roman" pitchFamily="18" charset="0"/>
              </a:rPr>
              <a:t>4</a:t>
            </a:r>
            <a:r>
              <a:rPr lang="en-US" altLang="zh-CN" sz="3600" b="1">
                <a:solidFill>
                  <a:srgbClr val="009900"/>
                </a:solidFill>
                <a:effectLst>
                  <a:outerShdw blurRad="38100" dist="38100" dir="2700000" algn="tl">
                    <a:srgbClr val="C0C0C0"/>
                  </a:outerShdw>
                </a:effectLst>
                <a:latin typeface="Times New Roman" pitchFamily="18" charset="0"/>
              </a:rPr>
              <a:t>5</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1 [</a:t>
            </a:r>
            <a:r>
              <a:rPr lang="zh-CN" altLang="en-US" sz="3600" b="1">
                <a:effectLst>
                  <a:outerShdw blurRad="38100" dist="38100" dir="2700000" algn="tl">
                    <a:srgbClr val="C0C0C0"/>
                  </a:outerShdw>
                </a:effectLst>
                <a:latin typeface="Times New Roman" pitchFamily="18" charset="0"/>
              </a:rPr>
              <a:t>交换</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4</a:t>
            </a:r>
            <a:r>
              <a:rPr lang="zh-CN" altLang="en-US" sz="3600" b="1">
                <a:effectLst>
                  <a:outerShdw blurRad="38100" dist="38100" dir="2700000" algn="tl">
                    <a:srgbClr val="C0C0C0"/>
                  </a:outerShdw>
                </a:effectLst>
                <a:latin typeface="Times New Roman" pitchFamily="18" charset="0"/>
              </a:rPr>
              <a:t>的位置</a:t>
            </a:r>
            <a:r>
              <a:rPr lang="en-US" altLang="zh-CN" sz="3600" b="1">
                <a:effectLst>
                  <a:outerShdw blurRad="38100" dist="38100" dir="2700000" algn="tl">
                    <a:srgbClr val="C0C0C0"/>
                  </a:outerShdw>
                </a:effectLst>
                <a:latin typeface="Times New Roman" pitchFamily="18" charset="0"/>
              </a:rPr>
              <a:t>]</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 276</a:t>
            </a:r>
            <a:r>
              <a:rPr lang="en-US" altLang="zh-CN" sz="3600" b="1">
                <a:solidFill>
                  <a:srgbClr val="0000FF"/>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solidFill>
                  <a:srgbClr val="009900"/>
                </a:solidFill>
                <a:effectLst>
                  <a:outerShdw blurRad="38100" dist="38100" dir="2700000" algn="tl">
                    <a:srgbClr val="C0C0C0"/>
                  </a:outerShdw>
                </a:effectLst>
                <a:latin typeface="Times New Roman" pitchFamily="18" charset="0"/>
              </a:rPr>
              <a:t>5</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把</a:t>
            </a:r>
            <a:r>
              <a:rPr lang="en-US" altLang="zh-CN" sz="3600" b="1">
                <a:effectLst>
                  <a:outerShdw blurRad="38100" dist="38100" dir="2700000" algn="tl">
                    <a:srgbClr val="C0C0C0"/>
                  </a:outerShdw>
                </a:effectLst>
                <a:latin typeface="Times New Roman" pitchFamily="18" charset="0"/>
              </a:rPr>
              <a:t>4</a:t>
            </a:r>
            <a:r>
              <a:rPr lang="zh-CN" altLang="en-US" sz="3600" b="1">
                <a:effectLst>
                  <a:outerShdw blurRad="38100" dist="38100" dir="2700000" algn="tl">
                    <a:srgbClr val="C0C0C0"/>
                  </a:outerShdw>
                </a:effectLst>
                <a:latin typeface="Times New Roman" pitchFamily="18" charset="0"/>
              </a:rPr>
              <a:t>后面的</a:t>
            </a:r>
            <a:r>
              <a:rPr lang="en-US" altLang="zh-CN" sz="3600" b="1">
                <a:solidFill>
                  <a:srgbClr val="009900"/>
                </a:solidFill>
                <a:effectLst>
                  <a:outerShdw blurRad="38100" dist="38100" dir="2700000" algn="tl">
                    <a:srgbClr val="C0C0C0"/>
                  </a:outerShdw>
                </a:effectLst>
                <a:latin typeface="Times New Roman" pitchFamily="18" charset="0"/>
              </a:rPr>
              <a:t>5</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反序排列为 </a:t>
            </a:r>
          </a:p>
          <a:p>
            <a:pPr>
              <a:buFontTx/>
              <a:buNone/>
            </a:pPr>
            <a:r>
              <a:rPr lang="zh-CN" altLang="en-US" sz="3600" b="1">
                <a:effectLst>
                  <a:outerShdw blurRad="38100" dist="38100" dir="2700000" algn="tl">
                    <a:srgbClr val="C0C0C0"/>
                  </a:outerShdw>
                </a:effectLst>
                <a:latin typeface="Times New Roman" pitchFamily="18" charset="0"/>
              </a:rPr>
              <a:t>     </a:t>
            </a:r>
            <a:r>
              <a:rPr lang="en-US" altLang="zh-CN" sz="3600" b="1">
                <a:effectLst>
                  <a:outerShdw blurRad="38100" dist="38100" dir="2700000" algn="tl">
                    <a:srgbClr val="C0C0C0"/>
                  </a:outerShdw>
                </a:effectLst>
                <a:latin typeface="Times New Roman" pitchFamily="18" charset="0"/>
              </a:rPr>
              <a:t>1</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solidFill>
                  <a:srgbClr val="009900"/>
                </a:solidFill>
                <a:effectLst>
                  <a:outerShdw blurRad="38100" dist="38100" dir="2700000" algn="tl">
                    <a:srgbClr val="C0C0C0"/>
                  </a:outerShdw>
                </a:effectLst>
                <a:latin typeface="Times New Roman" pitchFamily="18" charset="0"/>
              </a:rPr>
              <a:t>5</a:t>
            </a:r>
            <a:r>
              <a:rPr lang="zh-CN" altLang="en-US" sz="3600" b="1">
                <a:effectLst>
                  <a:outerShdw blurRad="38100" dist="38100" dir="2700000" algn="tl">
                    <a:srgbClr val="C0C0C0"/>
                  </a:outerShdw>
                </a:effectLst>
                <a:latin typeface="Times New Roman" pitchFamily="18" charset="0"/>
              </a:rPr>
              <a:t>即得到最后的排列</a:t>
            </a:r>
            <a:r>
              <a:rPr lang="en-US" altLang="zh-CN" sz="3600" b="1">
                <a:solidFill>
                  <a:srgbClr val="0000FF"/>
                </a:solidFill>
                <a:effectLst>
                  <a:outerShdw blurRad="38100" dist="38100" dir="2700000" algn="tl">
                    <a:srgbClr val="C0C0C0"/>
                  </a:outerShdw>
                </a:effectLst>
                <a:latin typeface="Times New Roman" pitchFamily="18" charset="0"/>
              </a:rPr>
              <a:t>(q)</a:t>
            </a:r>
            <a:r>
              <a:rPr lang="en-US" altLang="zh-CN" sz="3600" b="1">
                <a:effectLst>
                  <a:outerShdw blurRad="38100" dist="38100" dir="2700000" algn="tl">
                    <a:srgbClr val="C0C0C0"/>
                  </a:outerShdw>
                </a:effectLst>
                <a:latin typeface="Times New Roman" pitchFamily="18" charset="0"/>
              </a:rPr>
              <a:t>]</a:t>
            </a:r>
          </a:p>
        </p:txBody>
      </p:sp>
      <p:sp>
        <p:nvSpPr>
          <p:cNvPr id="141316" name="Line 4"/>
          <p:cNvSpPr>
            <a:spLocks noChangeShapeType="1"/>
          </p:cNvSpPr>
          <p:nvPr/>
        </p:nvSpPr>
        <p:spPr bwMode="auto">
          <a:xfrm>
            <a:off x="1979613" y="3068638"/>
            <a:ext cx="36036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17" name="Line 5"/>
          <p:cNvSpPr>
            <a:spLocks noChangeShapeType="1"/>
          </p:cNvSpPr>
          <p:nvPr/>
        </p:nvSpPr>
        <p:spPr bwMode="auto">
          <a:xfrm>
            <a:off x="2484438" y="3716338"/>
            <a:ext cx="1428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strips(downRight)">
                                      <p:cBhvr>
                                        <p:cTn id="7" dur="1"/>
                                        <p:tgtEl>
                                          <p:spTgt spid="141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41315">
                                            <p:txEl>
                                              <p:pRg st="1" end="1"/>
                                            </p:txEl>
                                          </p:spTgt>
                                        </p:tgtEl>
                                        <p:attrNameLst>
                                          <p:attrName>style.visibility</p:attrName>
                                        </p:attrNameLst>
                                      </p:cBhvr>
                                      <p:to>
                                        <p:strVal val="visible"/>
                                      </p:to>
                                    </p:set>
                                    <p:animEffect transition="in" filter="strips(downRight)">
                                      <p:cBhvr>
                                        <p:cTn id="12" dur="1"/>
                                        <p:tgtEl>
                                          <p:spTgt spid="141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41315">
                                            <p:txEl>
                                              <p:pRg st="2" end="2"/>
                                            </p:txEl>
                                          </p:spTgt>
                                        </p:tgtEl>
                                        <p:attrNameLst>
                                          <p:attrName>style.visibility</p:attrName>
                                        </p:attrNameLst>
                                      </p:cBhvr>
                                      <p:to>
                                        <p:strVal val="visible"/>
                                      </p:to>
                                    </p:set>
                                    <p:animEffect transition="in" filter="strips(downRight)">
                                      <p:cBhvr>
                                        <p:cTn id="17" dur="1"/>
                                        <p:tgtEl>
                                          <p:spTgt spid="141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141316"/>
                                        </p:tgtEl>
                                        <p:attrNameLst>
                                          <p:attrName>style.visibility</p:attrName>
                                        </p:attrNameLst>
                                      </p:cBhvr>
                                      <p:to>
                                        <p:strVal val="visible"/>
                                      </p:to>
                                    </p:set>
                                    <p:anim calcmode="lin" valueType="num">
                                      <p:cBhvr>
                                        <p:cTn id="22" dur="500" fill="hold"/>
                                        <p:tgtEl>
                                          <p:spTgt spid="141316"/>
                                        </p:tgtEl>
                                        <p:attrNameLst>
                                          <p:attrName>ppt_w</p:attrName>
                                        </p:attrNameLst>
                                      </p:cBhvr>
                                      <p:tavLst>
                                        <p:tav tm="0">
                                          <p:val>
                                            <p:fltVal val="0"/>
                                          </p:val>
                                        </p:tav>
                                        <p:tav tm="100000">
                                          <p:val>
                                            <p:strVal val="#ppt_w"/>
                                          </p:val>
                                        </p:tav>
                                      </p:tavLst>
                                    </p:anim>
                                    <p:anim calcmode="lin" valueType="num">
                                      <p:cBhvr>
                                        <p:cTn id="23" dur="500" fill="hold"/>
                                        <p:tgtEl>
                                          <p:spTgt spid="141316"/>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141315">
                                            <p:txEl>
                                              <p:pRg st="3" end="3"/>
                                            </p:txEl>
                                          </p:spTgt>
                                        </p:tgtEl>
                                        <p:attrNameLst>
                                          <p:attrName>style.visibility</p:attrName>
                                        </p:attrNameLst>
                                      </p:cBhvr>
                                      <p:to>
                                        <p:strVal val="visible"/>
                                      </p:to>
                                    </p:set>
                                    <p:animEffect transition="in" filter="strips(downRight)">
                                      <p:cBhvr>
                                        <p:cTn id="28" dur="1"/>
                                        <p:tgtEl>
                                          <p:spTgt spid="141315">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141317"/>
                                        </p:tgtEl>
                                        <p:attrNameLst>
                                          <p:attrName>style.visibility</p:attrName>
                                        </p:attrNameLst>
                                      </p:cBhvr>
                                      <p:to>
                                        <p:strVal val="visible"/>
                                      </p:to>
                                    </p:set>
                                    <p:anim calcmode="lin" valueType="num">
                                      <p:cBhvr>
                                        <p:cTn id="33" dur="500" fill="hold"/>
                                        <p:tgtEl>
                                          <p:spTgt spid="141317"/>
                                        </p:tgtEl>
                                        <p:attrNameLst>
                                          <p:attrName>ppt_w</p:attrName>
                                        </p:attrNameLst>
                                      </p:cBhvr>
                                      <p:tavLst>
                                        <p:tav tm="0">
                                          <p:val>
                                            <p:fltVal val="0"/>
                                          </p:val>
                                        </p:tav>
                                        <p:tav tm="100000">
                                          <p:val>
                                            <p:strVal val="#ppt_w"/>
                                          </p:val>
                                        </p:tav>
                                      </p:tavLst>
                                    </p:anim>
                                    <p:anim calcmode="lin" valueType="num">
                                      <p:cBhvr>
                                        <p:cTn id="34" dur="500" fill="hold"/>
                                        <p:tgtEl>
                                          <p:spTgt spid="141317"/>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nodeType="clickEffect">
                                  <p:stCondLst>
                                    <p:cond delay="0"/>
                                  </p:stCondLst>
                                  <p:childTnLst>
                                    <p:set>
                                      <p:cBhvr>
                                        <p:cTn id="38" dur="1" fill="hold">
                                          <p:stCondLst>
                                            <p:cond delay="0"/>
                                          </p:stCondLst>
                                        </p:cTn>
                                        <p:tgtEl>
                                          <p:spTgt spid="141315">
                                            <p:txEl>
                                              <p:pRg st="4" end="4"/>
                                            </p:txEl>
                                          </p:spTgt>
                                        </p:tgtEl>
                                        <p:attrNameLst>
                                          <p:attrName>style.visibility</p:attrName>
                                        </p:attrNameLst>
                                      </p:cBhvr>
                                      <p:to>
                                        <p:strVal val="visible"/>
                                      </p:to>
                                    </p:set>
                                    <p:animEffect transition="in" filter="strips(downRight)">
                                      <p:cBhvr>
                                        <p:cTn id="39" dur="1"/>
                                        <p:tgtEl>
                                          <p:spTgt spid="141315">
                                            <p:txEl>
                                              <p:pRg st="4" end="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6" fill="hold" nodeType="clickEffect">
                                  <p:stCondLst>
                                    <p:cond delay="0"/>
                                  </p:stCondLst>
                                  <p:childTnLst>
                                    <p:set>
                                      <p:cBhvr>
                                        <p:cTn id="43" dur="1" fill="hold">
                                          <p:stCondLst>
                                            <p:cond delay="0"/>
                                          </p:stCondLst>
                                        </p:cTn>
                                        <p:tgtEl>
                                          <p:spTgt spid="141315">
                                            <p:txEl>
                                              <p:pRg st="5" end="5"/>
                                            </p:txEl>
                                          </p:spTgt>
                                        </p:tgtEl>
                                        <p:attrNameLst>
                                          <p:attrName>style.visibility</p:attrName>
                                        </p:attrNameLst>
                                      </p:cBhvr>
                                      <p:to>
                                        <p:strVal val="visible"/>
                                      </p:to>
                                    </p:set>
                                    <p:animEffect transition="in" filter="strips(downRight)">
                                      <p:cBhvr>
                                        <p:cTn id="44" dur="1"/>
                                        <p:tgtEl>
                                          <p:spTgt spid="141315">
                                            <p:txEl>
                                              <p:pRg st="5" end="5"/>
                                            </p:txEl>
                                          </p:spTgt>
                                        </p:tgtEl>
                                      </p:cBhvr>
                                    </p:animEffect>
                                  </p:childTnLst>
                                </p:cTn>
                              </p:par>
                              <p:par>
                                <p:cTn id="45" presetID="18" presetClass="entr" presetSubtype="6" fill="hold" nodeType="withEffect">
                                  <p:stCondLst>
                                    <p:cond delay="0"/>
                                  </p:stCondLst>
                                  <p:childTnLst>
                                    <p:set>
                                      <p:cBhvr>
                                        <p:cTn id="46" dur="1" fill="hold">
                                          <p:stCondLst>
                                            <p:cond delay="0"/>
                                          </p:stCondLst>
                                        </p:cTn>
                                        <p:tgtEl>
                                          <p:spTgt spid="141315">
                                            <p:txEl>
                                              <p:pRg st="6" end="6"/>
                                            </p:txEl>
                                          </p:spTgt>
                                        </p:tgtEl>
                                        <p:attrNameLst>
                                          <p:attrName>style.visibility</p:attrName>
                                        </p:attrNameLst>
                                      </p:cBhvr>
                                      <p:to>
                                        <p:strVal val="visible"/>
                                      </p:to>
                                    </p:set>
                                    <p:animEffect transition="in" filter="strips(downRight)">
                                      <p:cBhvr>
                                        <p:cTn id="47" dur="1"/>
                                        <p:tgtEl>
                                          <p:spTgt spid="141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nimBg="1"/>
      <p:bldP spid="1413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3CAF0C1-35CE-4E70-A0D2-C788FD9544BF}" type="slidenum">
              <a:rPr lang="en-US" altLang="zh-CN"/>
              <a:pPr/>
              <a:t>19</a:t>
            </a:fld>
            <a:endParaRPr lang="en-US" altLang="zh-CN"/>
          </a:p>
        </p:txBody>
      </p:sp>
      <p:sp>
        <p:nvSpPr>
          <p:cNvPr id="142339" name="Rectangle 3"/>
          <p:cNvSpPr>
            <a:spLocks noGrp="1" noChangeArrowheads="1"/>
          </p:cNvSpPr>
          <p:nvPr>
            <p:ph type="body" idx="1"/>
          </p:nvPr>
        </p:nvSpPr>
        <p:spPr>
          <a:xfrm>
            <a:off x="323850" y="549275"/>
            <a:ext cx="8569325" cy="5400675"/>
          </a:xfrm>
        </p:spPr>
        <p:txBody>
          <a:bodyPr/>
          <a:lstStyle/>
          <a:p>
            <a:pPr>
              <a:lnSpc>
                <a:spcPct val="120000"/>
              </a:lnSpc>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求</a:t>
            </a:r>
            <a:r>
              <a:rPr lang="en-US" altLang="zh-CN" sz="3600" b="1">
                <a:solidFill>
                  <a:srgbClr val="0000FF"/>
                </a:solidFill>
                <a:effectLst>
                  <a:outerShdw blurRad="38100" dist="38100" dir="2700000" algn="tl">
                    <a:srgbClr val="C0C0C0"/>
                  </a:outerShdw>
                </a:effectLst>
                <a:latin typeface="Times New Roman" pitchFamily="18" charset="0"/>
              </a:rPr>
              <a:t>(p)=p</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p</a:t>
            </a:r>
            <a:r>
              <a:rPr lang="en-US" altLang="zh-CN" sz="3600" b="1" baseline="-25000">
                <a:solidFill>
                  <a:srgbClr val="0000FF"/>
                </a:solidFill>
                <a:effectLst>
                  <a:outerShdw blurRad="38100" dist="38100" dir="2700000" algn="tl">
                    <a:srgbClr val="C0C0C0"/>
                  </a:outerShdw>
                </a:effectLst>
                <a:latin typeface="Times New Roman" pitchFamily="18" charset="0"/>
              </a:rPr>
              <a:t>i-1</a:t>
            </a:r>
            <a:r>
              <a:rPr lang="en-US" altLang="zh-CN" sz="3600" b="1">
                <a:solidFill>
                  <a:srgbClr val="0000FF"/>
                </a:solidFill>
                <a:effectLst>
                  <a:outerShdw blurRad="38100" dist="38100" dir="2700000" algn="tl">
                    <a:srgbClr val="C0C0C0"/>
                  </a:outerShdw>
                </a:effectLst>
                <a:latin typeface="Times New Roman" pitchFamily="18" charset="0"/>
              </a:rPr>
              <a:t>p</a:t>
            </a:r>
            <a:r>
              <a:rPr lang="en-US" altLang="zh-CN" sz="3600" b="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…p</a:t>
            </a:r>
            <a:r>
              <a:rPr lang="en-US" altLang="zh-CN" sz="3600" b="1" baseline="-25000">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的下一个排列</a:t>
            </a:r>
            <a:r>
              <a:rPr lang="en-US" altLang="zh-CN" sz="3600" b="1">
                <a:solidFill>
                  <a:srgbClr val="0000FF"/>
                </a:solidFill>
                <a:effectLst>
                  <a:outerShdw blurRad="38100" dist="38100" dir="2700000" algn="tl">
                    <a:srgbClr val="C0C0C0"/>
                  </a:outerShdw>
                </a:effectLst>
                <a:latin typeface="Times New Roman" pitchFamily="18" charset="0"/>
              </a:rPr>
              <a:t>(q):</a:t>
            </a:r>
          </a:p>
          <a:p>
            <a:pPr>
              <a:lnSpc>
                <a:spcPct val="120000"/>
              </a:lnSpc>
              <a:buClr>
                <a:srgbClr val="FF0000"/>
              </a:buClr>
              <a:buSzPct val="80000"/>
              <a:buFont typeface="Wingdings" pitchFamily="2" charset="2"/>
              <a:buNone/>
            </a:pPr>
            <a:r>
              <a:rPr lang="en-US" altLang="zh-CN" sz="3600" b="1">
                <a:solidFill>
                  <a:srgbClr val="FF0000"/>
                </a:solidFill>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求 </a:t>
            </a:r>
            <a:r>
              <a:rPr lang="en-US" altLang="zh-CN" sz="3600" b="1">
                <a:solidFill>
                  <a:srgbClr val="0000FF"/>
                </a:solidFill>
                <a:effectLst>
                  <a:outerShdw blurRad="38100" dist="38100" dir="2700000" algn="tl">
                    <a:srgbClr val="C0C0C0"/>
                  </a:outerShdw>
                </a:effectLst>
                <a:latin typeface="Times New Roman" pitchFamily="18" charset="0"/>
              </a:rPr>
              <a:t>i=max</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j</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p</a:t>
            </a:r>
            <a:r>
              <a:rPr lang="en-US" altLang="zh-CN" sz="3600" b="1" baseline="-25000">
                <a:solidFill>
                  <a:srgbClr val="0000FF"/>
                </a:solidFill>
                <a:effectLst>
                  <a:outerShdw blurRad="38100" dist="38100" dir="2700000" algn="tl">
                    <a:srgbClr val="C0C0C0"/>
                  </a:outerShdw>
                </a:effectLst>
                <a:latin typeface="Times New Roman" pitchFamily="18" charset="0"/>
              </a:rPr>
              <a:t>j-1</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p</a:t>
            </a:r>
            <a:r>
              <a:rPr lang="en-US" altLang="zh-CN" sz="3600" b="1" baseline="-25000">
                <a:solidFill>
                  <a:srgbClr val="0000FF"/>
                </a:solidFill>
                <a:effectLst>
                  <a:outerShdw blurRad="38100" dist="38100" dir="2700000" algn="tl">
                    <a:srgbClr val="C0C0C0"/>
                  </a:outerShdw>
                </a:effectLst>
                <a:latin typeface="Times New Roman" pitchFamily="18" charset="0"/>
              </a:rPr>
              <a:t>j</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b="1">
                <a:effectLst>
                  <a:outerShdw blurRad="38100" dist="38100" dir="2700000" algn="tl">
                    <a:srgbClr val="C0C0C0"/>
                  </a:outerShdw>
                </a:effectLst>
                <a:latin typeface="Times New Roman" pitchFamily="18" charset="0"/>
                <a:sym typeface="Symbol" pitchFamily="18" charset="2"/>
              </a:rPr>
              <a:t>(</a:t>
            </a:r>
            <a:r>
              <a:rPr lang="zh-CN" altLang="en-US" b="1">
                <a:effectLst>
                  <a:outerShdw blurRad="38100" dist="38100" dir="2700000" algn="tl">
                    <a:srgbClr val="C0C0C0"/>
                  </a:outerShdw>
                </a:effectLst>
                <a:latin typeface="Times New Roman" pitchFamily="18" charset="0"/>
                <a:sym typeface="Symbol" pitchFamily="18" charset="2"/>
              </a:rPr>
              <a:t>找</a:t>
            </a:r>
            <a:r>
              <a:rPr lang="zh-CN" altLang="en-US" b="1">
                <a:effectLst>
                  <a:outerShdw blurRad="38100" dist="38100" dir="2700000" algn="tl">
                    <a:srgbClr val="C0C0C0"/>
                  </a:outerShdw>
                </a:effectLst>
                <a:latin typeface="Times New Roman" pitchFamily="18" charset="0"/>
              </a:rPr>
              <a:t>最后一个正序</a:t>
            </a:r>
            <a:r>
              <a:rPr lang="en-US" altLang="zh-CN" b="1">
                <a:effectLst>
                  <a:outerShdw blurRad="38100" dist="38100" dir="2700000" algn="tl">
                    <a:srgbClr val="C0C0C0"/>
                  </a:outerShdw>
                </a:effectLst>
                <a:latin typeface="Times New Roman" pitchFamily="18" charset="0"/>
              </a:rPr>
              <a:t>)</a:t>
            </a:r>
          </a:p>
          <a:p>
            <a:pPr>
              <a:lnSpc>
                <a:spcPct val="120000"/>
              </a:lnSpc>
              <a:buClr>
                <a:srgbClr val="FF0000"/>
              </a:buClr>
              <a:buSzPct val="80000"/>
              <a:buFont typeface="Wingdings" pitchFamily="2" charset="2"/>
              <a:buNone/>
            </a:pP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求 </a:t>
            </a:r>
            <a:r>
              <a:rPr lang="en-US" altLang="zh-CN" sz="3600" b="1">
                <a:solidFill>
                  <a:srgbClr val="0000FF"/>
                </a:solidFill>
                <a:effectLst>
                  <a:outerShdw blurRad="38100" dist="38100" dir="2700000" algn="tl">
                    <a:srgbClr val="C0C0C0"/>
                  </a:outerShdw>
                </a:effectLst>
                <a:latin typeface="Times New Roman" pitchFamily="18" charset="0"/>
              </a:rPr>
              <a:t>j=max</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k</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p</a:t>
            </a:r>
            <a:r>
              <a:rPr lang="en-US" altLang="zh-CN" sz="3600" b="1" baseline="-25000">
                <a:solidFill>
                  <a:srgbClr val="0000FF"/>
                </a:solidFill>
                <a:effectLst>
                  <a:outerShdw blurRad="38100" dist="38100" dir="2700000" algn="tl">
                    <a:srgbClr val="C0C0C0"/>
                  </a:outerShdw>
                </a:effectLst>
                <a:latin typeface="Times New Roman" pitchFamily="18" charset="0"/>
              </a:rPr>
              <a:t>i-1</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p</a:t>
            </a:r>
            <a:r>
              <a:rPr lang="en-US" altLang="zh-CN" sz="3600" b="1" baseline="-25000">
                <a:solidFill>
                  <a:srgbClr val="0000FF"/>
                </a:solidFill>
                <a:effectLst>
                  <a:outerShdw blurRad="38100" dist="38100" dir="2700000" algn="tl">
                    <a:srgbClr val="C0C0C0"/>
                  </a:outerShdw>
                </a:effectLst>
                <a:latin typeface="Times New Roman" pitchFamily="18" charset="0"/>
              </a:rPr>
              <a:t>k</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b="1">
                <a:effectLst>
                  <a:outerShdw blurRad="38100" dist="38100" dir="2700000" algn="tl">
                    <a:srgbClr val="C0C0C0"/>
                  </a:outerShdw>
                </a:effectLst>
                <a:latin typeface="Times New Roman" pitchFamily="18" charset="0"/>
                <a:sym typeface="Symbol" pitchFamily="18" charset="2"/>
              </a:rPr>
              <a:t>(</a:t>
            </a:r>
            <a:r>
              <a:rPr lang="zh-CN" altLang="en-US" b="1">
                <a:effectLst>
                  <a:outerShdw blurRad="38100" dist="38100" dir="2700000" algn="tl">
                    <a:srgbClr val="C0C0C0"/>
                  </a:outerShdw>
                </a:effectLst>
                <a:latin typeface="Times New Roman" pitchFamily="18" charset="0"/>
                <a:sym typeface="Symbol" pitchFamily="18" charset="2"/>
              </a:rPr>
              <a:t>找</a:t>
            </a:r>
            <a:r>
              <a:rPr lang="zh-CN" altLang="en-US" b="1">
                <a:effectLst>
                  <a:outerShdw blurRad="38100" dist="38100" dir="2700000" algn="tl">
                    <a:srgbClr val="C0C0C0"/>
                  </a:outerShdw>
                </a:effectLst>
                <a:latin typeface="Times New Roman" pitchFamily="18" charset="0"/>
              </a:rPr>
              <a:t>最后大于</a:t>
            </a:r>
            <a:r>
              <a:rPr lang="en-US" altLang="zh-CN" b="1">
                <a:effectLst>
                  <a:outerShdw blurRad="38100" dist="38100" dir="2700000" algn="tl">
                    <a:srgbClr val="C0C0C0"/>
                  </a:outerShdw>
                </a:effectLst>
                <a:latin typeface="Times New Roman" pitchFamily="18" charset="0"/>
              </a:rPr>
              <a:t>p</a:t>
            </a:r>
            <a:r>
              <a:rPr lang="en-US" altLang="zh-CN" b="1" baseline="-25000">
                <a:effectLst>
                  <a:outerShdw blurRad="38100" dist="38100" dir="2700000" algn="tl">
                    <a:srgbClr val="C0C0C0"/>
                  </a:outerShdw>
                </a:effectLst>
                <a:latin typeface="Times New Roman" pitchFamily="18" charset="0"/>
              </a:rPr>
              <a:t>i-1</a:t>
            </a:r>
            <a:r>
              <a:rPr lang="zh-CN" altLang="en-US" b="1">
                <a:effectLst>
                  <a:outerShdw blurRad="38100" dist="38100" dir="2700000" algn="tl">
                    <a:srgbClr val="C0C0C0"/>
                  </a:outerShdw>
                </a:effectLst>
                <a:latin typeface="Times New Roman" pitchFamily="18" charset="0"/>
              </a:rPr>
              <a:t>者</a:t>
            </a:r>
            <a:r>
              <a:rPr lang="en-US" altLang="zh-CN" b="1">
                <a:effectLst>
                  <a:outerShdw blurRad="38100" dist="38100" dir="2700000" algn="tl">
                    <a:srgbClr val="C0C0C0"/>
                  </a:outerShdw>
                </a:effectLst>
                <a:latin typeface="Times New Roman" pitchFamily="18" charset="0"/>
              </a:rPr>
              <a:t>)</a:t>
            </a:r>
            <a:endParaRPr lang="en-US" altLang="zh-CN" b="1">
              <a:solidFill>
                <a:srgbClr val="0000FF"/>
              </a:solidFill>
              <a:effectLst>
                <a:outerShdw blurRad="38100" dist="38100" dir="2700000" algn="tl">
                  <a:srgbClr val="C0C0C0"/>
                </a:outerShdw>
              </a:effectLst>
              <a:latin typeface="Times New Roman" pitchFamily="18" charset="0"/>
            </a:endParaRPr>
          </a:p>
          <a:p>
            <a:pPr>
              <a:lnSpc>
                <a:spcPct val="120000"/>
              </a:lnSpc>
              <a:buClr>
                <a:srgbClr val="FF0000"/>
              </a:buClr>
              <a:buSzPct val="80000"/>
              <a:buFont typeface="Wingdings" pitchFamily="2" charset="2"/>
              <a:buNone/>
            </a:pPr>
            <a:r>
              <a:rPr lang="en-US" altLang="zh-CN" sz="3600" b="1">
                <a:solidFill>
                  <a:srgbClr val="FF0000"/>
                </a:solidFill>
                <a:effectLst>
                  <a:outerShdw blurRad="38100" dist="38100" dir="2700000" algn="tl">
                    <a:srgbClr val="C0C0C0"/>
                  </a:outerShdw>
                </a:effectLst>
                <a:latin typeface="Times New Roman" pitchFamily="18" charset="0"/>
              </a:rPr>
              <a:t>(3) </a:t>
            </a:r>
            <a:r>
              <a:rPr lang="zh-CN" altLang="en-US" sz="3600" b="1">
                <a:effectLst>
                  <a:outerShdw blurRad="38100" dist="38100" dir="2700000" algn="tl">
                    <a:srgbClr val="C0C0C0"/>
                  </a:outerShdw>
                </a:effectLst>
                <a:latin typeface="Times New Roman" pitchFamily="18" charset="0"/>
              </a:rPr>
              <a:t>互换</a:t>
            </a:r>
            <a:r>
              <a:rPr lang="en-US" altLang="zh-CN" sz="3600" b="1">
                <a:solidFill>
                  <a:srgbClr val="FF0000"/>
                </a:solidFill>
                <a:effectLst>
                  <a:outerShdw blurRad="38100" dist="38100" dir="2700000" algn="tl">
                    <a:srgbClr val="C0C0C0"/>
                  </a:outerShdw>
                </a:effectLst>
                <a:latin typeface="Times New Roman" pitchFamily="18" charset="0"/>
              </a:rPr>
              <a:t>p</a:t>
            </a:r>
            <a:r>
              <a:rPr lang="en-US" altLang="zh-CN" sz="3600" b="1" baseline="-25000">
                <a:solidFill>
                  <a:srgbClr val="FF0000"/>
                </a:solidFill>
                <a:effectLst>
                  <a:outerShdw blurRad="38100" dist="38100" dir="2700000" algn="tl">
                    <a:srgbClr val="C0C0C0"/>
                  </a:outerShdw>
                </a:effectLst>
                <a:latin typeface="Times New Roman" pitchFamily="18" charset="0"/>
              </a:rPr>
              <a:t>i-1</a:t>
            </a:r>
            <a:r>
              <a:rPr lang="zh-CN" altLang="en-US" sz="3600" b="1">
                <a:effectLst>
                  <a:outerShdw blurRad="38100" dist="38100" dir="2700000" algn="tl">
                    <a:srgbClr val="C0C0C0"/>
                  </a:outerShdw>
                </a:effectLst>
                <a:latin typeface="Times New Roman" pitchFamily="18" charset="0"/>
              </a:rPr>
              <a:t>与</a:t>
            </a:r>
            <a:r>
              <a:rPr lang="en-US" altLang="zh-CN" sz="3600" b="1">
                <a:solidFill>
                  <a:srgbClr val="0000FF"/>
                </a:solidFill>
                <a:effectLst>
                  <a:outerShdw blurRad="38100" dist="38100" dir="2700000" algn="tl">
                    <a:srgbClr val="C0C0C0"/>
                  </a:outerShdw>
                </a:effectLst>
                <a:latin typeface="Times New Roman" pitchFamily="18" charset="0"/>
              </a:rPr>
              <a:t>p</a:t>
            </a:r>
            <a:r>
              <a:rPr lang="en-US" altLang="zh-CN" sz="3600" b="1" baseline="-25000">
                <a:solidFill>
                  <a:srgbClr val="0000FF"/>
                </a:solidFill>
                <a:effectLst>
                  <a:outerShdw blurRad="38100" dist="38100" dir="2700000" algn="tl">
                    <a:srgbClr val="C0C0C0"/>
                  </a:outerShdw>
                </a:effectLst>
                <a:latin typeface="Times New Roman" pitchFamily="18" charset="0"/>
              </a:rPr>
              <a:t>j</a:t>
            </a:r>
            <a:r>
              <a:rPr lang="zh-CN" altLang="en-US" sz="3600" b="1">
                <a:effectLst>
                  <a:outerShdw blurRad="38100" dist="38100" dir="2700000" algn="tl">
                    <a:srgbClr val="C0C0C0"/>
                  </a:outerShdw>
                </a:effectLst>
                <a:latin typeface="Times New Roman" pitchFamily="18" charset="0"/>
              </a:rPr>
              <a:t>得</a:t>
            </a:r>
            <a:r>
              <a:rPr lang="zh-CN" altLang="en-US" sz="3600">
                <a:effectLst>
                  <a:outerShdw blurRad="38100" dist="38100" dir="2700000" algn="tl">
                    <a:srgbClr val="C0C0C0"/>
                  </a:outerShdw>
                </a:effectLst>
                <a:latin typeface="Times New Roman" pitchFamily="18" charset="0"/>
              </a:rPr>
              <a:t> </a:t>
            </a:r>
          </a:p>
          <a:p>
            <a:pPr>
              <a:lnSpc>
                <a:spcPct val="120000"/>
              </a:lnSpc>
              <a:buClr>
                <a:srgbClr val="FF0000"/>
              </a:buClr>
              <a:buSzPct val="80000"/>
              <a:buFont typeface="Wingdings" pitchFamily="2" charset="2"/>
              <a:buNone/>
            </a:pPr>
            <a:r>
              <a:rPr lang="zh-CN" altLang="en-US" sz="3600">
                <a:effectLst>
                  <a:outerShdw blurRad="38100" dist="38100" dir="2700000" algn="tl">
                    <a:srgbClr val="C0C0C0"/>
                  </a:outerShdw>
                </a:effectLst>
                <a:latin typeface="Times New Roman" pitchFamily="18" charset="0"/>
              </a:rPr>
              <a:t>      </a:t>
            </a:r>
            <a:r>
              <a:rPr lang="en-US" altLang="zh-CN" sz="3600" b="1">
                <a:effectLst>
                  <a:outerShdw blurRad="38100" dist="38100" dir="2700000" algn="tl">
                    <a:srgbClr val="C0C0C0"/>
                  </a:outerShdw>
                </a:effectLst>
                <a:latin typeface="Times New Roman" pitchFamily="18" charset="0"/>
              </a:rPr>
              <a:t>p</a:t>
            </a:r>
            <a:r>
              <a:rPr lang="en-US" altLang="zh-CN" sz="3600" b="1" baseline="-25000">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…p</a:t>
            </a:r>
            <a:r>
              <a:rPr lang="en-US" altLang="zh-CN" sz="3600" b="1" baseline="-25000">
                <a:effectLst>
                  <a:outerShdw blurRad="38100" dist="38100" dir="2700000" algn="tl">
                    <a:srgbClr val="C0C0C0"/>
                  </a:outerShdw>
                </a:effectLst>
                <a:latin typeface="Times New Roman" pitchFamily="18" charset="0"/>
              </a:rPr>
              <a:t>i-2 </a:t>
            </a:r>
            <a:r>
              <a:rPr lang="en-US" altLang="zh-CN" sz="3600" b="1">
                <a:solidFill>
                  <a:srgbClr val="0000FF"/>
                </a:solidFill>
                <a:effectLst>
                  <a:outerShdw blurRad="38100" dist="38100" dir="2700000" algn="tl">
                    <a:srgbClr val="C0C0C0"/>
                  </a:outerShdw>
                </a:effectLst>
                <a:latin typeface="Times New Roman" pitchFamily="18" charset="0"/>
              </a:rPr>
              <a:t>p</a:t>
            </a:r>
            <a:r>
              <a:rPr lang="en-US" altLang="zh-CN" sz="3600" b="1" baseline="-25000">
                <a:solidFill>
                  <a:srgbClr val="0000FF"/>
                </a:solidFill>
                <a:effectLst>
                  <a:outerShdw blurRad="38100" dist="38100" dir="2700000" algn="tl">
                    <a:srgbClr val="C0C0C0"/>
                  </a:outerShdw>
                </a:effectLst>
                <a:latin typeface="Times New Roman" pitchFamily="18" charset="0"/>
              </a:rPr>
              <a:t>j </a:t>
            </a:r>
            <a:r>
              <a:rPr lang="en-US" altLang="zh-CN" sz="3600" b="1">
                <a:effectLst>
                  <a:outerShdw blurRad="38100" dist="38100" dir="2700000" algn="tl">
                    <a:srgbClr val="C0C0C0"/>
                  </a:outerShdw>
                </a:effectLst>
                <a:latin typeface="Times New Roman" pitchFamily="18" charset="0"/>
              </a:rPr>
              <a:t>p</a:t>
            </a:r>
            <a:r>
              <a:rPr lang="en-US" altLang="zh-CN" sz="3600" b="1" baseline="-25000">
                <a:effectLst>
                  <a:outerShdw blurRad="38100" dist="38100" dir="2700000" algn="tl">
                    <a:srgbClr val="C0C0C0"/>
                  </a:outerShdw>
                </a:effectLst>
                <a:latin typeface="Times New Roman" pitchFamily="18" charset="0"/>
              </a:rPr>
              <a:t>i</a:t>
            </a:r>
            <a:r>
              <a:rPr lang="en-US" altLang="zh-CN" sz="3600" b="1">
                <a:effectLst>
                  <a:outerShdw blurRad="38100" dist="38100" dir="2700000" algn="tl">
                    <a:srgbClr val="C0C0C0"/>
                  </a:outerShdw>
                </a:effectLst>
                <a:latin typeface="Times New Roman" pitchFamily="18" charset="0"/>
              </a:rPr>
              <a:t>p</a:t>
            </a:r>
            <a:r>
              <a:rPr lang="en-US" altLang="zh-CN" sz="3600" b="1" baseline="-25000">
                <a:effectLst>
                  <a:outerShdw blurRad="38100" dist="38100" dir="2700000" algn="tl">
                    <a:srgbClr val="C0C0C0"/>
                  </a:outerShdw>
                </a:effectLst>
                <a:latin typeface="Times New Roman" pitchFamily="18" charset="0"/>
              </a:rPr>
              <a:t>i+1</a:t>
            </a:r>
            <a:r>
              <a:rPr lang="en-US" altLang="zh-CN" sz="3600" b="1">
                <a:effectLst>
                  <a:outerShdw blurRad="38100" dist="38100" dir="2700000" algn="tl">
                    <a:srgbClr val="C0C0C0"/>
                  </a:outerShdw>
                </a:effectLst>
                <a:latin typeface="Times New Roman" pitchFamily="18" charset="0"/>
                <a:sym typeface="Symbol" pitchFamily="18" charset="2"/>
              </a:rPr>
              <a:t></a:t>
            </a:r>
            <a:r>
              <a:rPr lang="en-US" altLang="zh-CN" sz="3600" b="1">
                <a:effectLst>
                  <a:outerShdw blurRad="38100" dist="38100" dir="2700000" algn="tl">
                    <a:srgbClr val="C0C0C0"/>
                  </a:outerShdw>
                </a:effectLst>
                <a:latin typeface="Times New Roman" pitchFamily="18" charset="0"/>
              </a:rPr>
              <a:t>p</a:t>
            </a:r>
            <a:r>
              <a:rPr lang="en-US" altLang="zh-CN" sz="3600" b="1" baseline="-25000">
                <a:effectLst>
                  <a:outerShdw blurRad="38100" dist="38100" dir="2700000" algn="tl">
                    <a:srgbClr val="C0C0C0"/>
                  </a:outerShdw>
                </a:effectLst>
                <a:latin typeface="Times New Roman" pitchFamily="18" charset="0"/>
              </a:rPr>
              <a:t>j-1 </a:t>
            </a:r>
            <a:r>
              <a:rPr lang="en-US" altLang="zh-CN" sz="3600" b="1">
                <a:solidFill>
                  <a:srgbClr val="FF0000"/>
                </a:solidFill>
                <a:effectLst>
                  <a:outerShdw blurRad="38100" dist="38100" dir="2700000" algn="tl">
                    <a:srgbClr val="C0C0C0"/>
                  </a:outerShdw>
                </a:effectLst>
                <a:latin typeface="Times New Roman" pitchFamily="18" charset="0"/>
              </a:rPr>
              <a:t>p</a:t>
            </a:r>
            <a:r>
              <a:rPr lang="en-US" altLang="zh-CN" sz="3600" b="1" baseline="-25000">
                <a:solidFill>
                  <a:srgbClr val="FF0000"/>
                </a:solidFill>
                <a:effectLst>
                  <a:outerShdw blurRad="38100" dist="38100" dir="2700000" algn="tl">
                    <a:srgbClr val="C0C0C0"/>
                  </a:outerShdw>
                </a:effectLst>
                <a:latin typeface="Times New Roman" pitchFamily="18" charset="0"/>
              </a:rPr>
              <a:t>i-1 </a:t>
            </a:r>
            <a:r>
              <a:rPr lang="en-US" altLang="zh-CN" sz="3600" b="1">
                <a:effectLst>
                  <a:outerShdw blurRad="38100" dist="38100" dir="2700000" algn="tl">
                    <a:srgbClr val="C0C0C0"/>
                  </a:outerShdw>
                </a:effectLst>
                <a:latin typeface="Times New Roman" pitchFamily="18" charset="0"/>
              </a:rPr>
              <a:t>p</a:t>
            </a:r>
            <a:r>
              <a:rPr lang="en-US" altLang="zh-CN" sz="3600" b="1" baseline="-25000">
                <a:effectLst>
                  <a:outerShdw blurRad="38100" dist="38100" dir="2700000" algn="tl">
                    <a:srgbClr val="C0C0C0"/>
                  </a:outerShdw>
                </a:effectLst>
                <a:latin typeface="Times New Roman" pitchFamily="18" charset="0"/>
              </a:rPr>
              <a:t>j+1</a:t>
            </a:r>
            <a:r>
              <a:rPr lang="en-US" altLang="zh-CN" sz="3600" b="1">
                <a:effectLst>
                  <a:outerShdw blurRad="38100" dist="38100" dir="2700000" algn="tl">
                    <a:srgbClr val="C0C0C0"/>
                  </a:outerShdw>
                </a:effectLst>
                <a:latin typeface="Times New Roman" pitchFamily="18" charset="0"/>
              </a:rPr>
              <a:t>…p</a:t>
            </a:r>
            <a:r>
              <a:rPr lang="en-US" altLang="zh-CN" sz="3600" b="1" baseline="-25000">
                <a:effectLst>
                  <a:outerShdw blurRad="38100" dist="38100" dir="2700000" algn="tl">
                    <a:srgbClr val="C0C0C0"/>
                  </a:outerShdw>
                </a:effectLst>
                <a:latin typeface="Times New Roman" pitchFamily="18" charset="0"/>
              </a:rPr>
              <a:t>n</a:t>
            </a:r>
            <a:endParaRPr lang="en-US" altLang="zh-CN" sz="3600" b="1">
              <a:effectLst>
                <a:outerShdw blurRad="38100" dist="38100" dir="2700000" algn="tl">
                  <a:srgbClr val="C0C0C0"/>
                </a:outerShdw>
              </a:effectLst>
              <a:latin typeface="Times New Roman" pitchFamily="18" charset="0"/>
            </a:endParaRPr>
          </a:p>
          <a:p>
            <a:pPr>
              <a:lnSpc>
                <a:spcPct val="120000"/>
              </a:lnSpc>
              <a:buClr>
                <a:srgbClr val="FF0000"/>
              </a:buClr>
              <a:buSzPct val="80000"/>
              <a:buFont typeface="Wingdings" pitchFamily="2" charset="2"/>
              <a:buNone/>
            </a:pPr>
            <a:r>
              <a:rPr lang="en-US" altLang="zh-CN" sz="3600" b="1">
                <a:solidFill>
                  <a:srgbClr val="FF0000"/>
                </a:solidFill>
                <a:effectLst>
                  <a:outerShdw blurRad="38100" dist="38100" dir="2700000" algn="tl">
                    <a:srgbClr val="C0C0C0"/>
                  </a:outerShdw>
                </a:effectLst>
                <a:latin typeface="Times New Roman" pitchFamily="18" charset="0"/>
              </a:rPr>
              <a:t>(4) </a:t>
            </a:r>
            <a:r>
              <a:rPr lang="zh-CN" altLang="en-US" sz="3600" b="1">
                <a:effectLst>
                  <a:outerShdw blurRad="38100" dist="38100" dir="2700000" algn="tl">
                    <a:srgbClr val="C0C0C0"/>
                  </a:outerShdw>
                </a:effectLst>
                <a:latin typeface="Times New Roman" pitchFamily="18" charset="0"/>
              </a:rPr>
              <a:t>反排</a:t>
            </a:r>
            <a:r>
              <a:rPr lang="en-US" altLang="zh-CN" sz="3600" b="1">
                <a:solidFill>
                  <a:srgbClr val="0000FF"/>
                </a:solidFill>
                <a:effectLst>
                  <a:outerShdw blurRad="38100" dist="38100" dir="2700000" algn="tl">
                    <a:srgbClr val="C0C0C0"/>
                  </a:outerShdw>
                </a:effectLst>
                <a:latin typeface="Times New Roman" pitchFamily="18" charset="0"/>
              </a:rPr>
              <a:t>p</a:t>
            </a:r>
            <a:r>
              <a:rPr lang="en-US" altLang="zh-CN" sz="3600" b="1" baseline="-25000">
                <a:solidFill>
                  <a:srgbClr val="0000FF"/>
                </a:solidFill>
                <a:effectLst>
                  <a:outerShdw blurRad="38100" dist="38100" dir="2700000" algn="tl">
                    <a:srgbClr val="C0C0C0"/>
                  </a:outerShdw>
                </a:effectLst>
                <a:latin typeface="Times New Roman" pitchFamily="18" charset="0"/>
              </a:rPr>
              <a:t>j</a:t>
            </a:r>
            <a:r>
              <a:rPr lang="zh-CN" altLang="en-US" sz="3600" b="1">
                <a:effectLst>
                  <a:outerShdw blurRad="38100" dist="38100" dir="2700000" algn="tl">
                    <a:srgbClr val="C0C0C0"/>
                  </a:outerShdw>
                </a:effectLst>
                <a:latin typeface="Times New Roman" pitchFamily="18" charset="0"/>
              </a:rPr>
              <a:t>后面的数得到</a:t>
            </a:r>
            <a:r>
              <a:rPr lang="en-US" altLang="zh-CN" sz="3600" b="1">
                <a:effectLst>
                  <a:outerShdw blurRad="38100" dist="38100" dir="2700000" algn="tl">
                    <a:srgbClr val="C0C0C0"/>
                  </a:outerShdw>
                </a:effectLst>
                <a:latin typeface="Times New Roman" pitchFamily="18" charset="0"/>
              </a:rPr>
              <a:t>(q):</a:t>
            </a:r>
          </a:p>
          <a:p>
            <a:pPr>
              <a:lnSpc>
                <a:spcPct val="120000"/>
              </a:lnSpc>
              <a:buClr>
                <a:srgbClr val="FF0000"/>
              </a:buClr>
              <a:buSzPct val="80000"/>
              <a:buFont typeface="Wingdings" pitchFamily="2" charset="2"/>
              <a:buNone/>
            </a:pPr>
            <a:r>
              <a:rPr lang="en-US" altLang="zh-CN" sz="3600" b="1">
                <a:effectLst>
                  <a:outerShdw blurRad="38100" dist="38100" dir="2700000" algn="tl">
                    <a:srgbClr val="C0C0C0"/>
                  </a:outerShdw>
                </a:effectLst>
                <a:latin typeface="Times New Roman" pitchFamily="18" charset="0"/>
              </a:rPr>
              <a:t>      p</a:t>
            </a:r>
            <a:r>
              <a:rPr lang="en-US" altLang="zh-CN" sz="3600" b="1" baseline="-25000">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…p</a:t>
            </a:r>
            <a:r>
              <a:rPr lang="en-US" altLang="zh-CN" sz="3600" b="1" baseline="-25000">
                <a:effectLst>
                  <a:outerShdw blurRad="38100" dist="38100" dir="2700000" algn="tl">
                    <a:srgbClr val="C0C0C0"/>
                  </a:outerShdw>
                </a:effectLst>
                <a:latin typeface="Times New Roman" pitchFamily="18" charset="0"/>
              </a:rPr>
              <a:t>i-2 </a:t>
            </a:r>
            <a:r>
              <a:rPr lang="en-US" altLang="zh-CN" sz="3600" b="1">
                <a:solidFill>
                  <a:srgbClr val="0000FF"/>
                </a:solidFill>
                <a:effectLst>
                  <a:outerShdw blurRad="38100" dist="38100" dir="2700000" algn="tl">
                    <a:srgbClr val="C0C0C0"/>
                  </a:outerShdw>
                </a:effectLst>
                <a:latin typeface="Times New Roman" pitchFamily="18" charset="0"/>
              </a:rPr>
              <a:t>p</a:t>
            </a:r>
            <a:r>
              <a:rPr lang="en-US" altLang="zh-CN" sz="3600" b="1" baseline="-25000">
                <a:solidFill>
                  <a:srgbClr val="0000FF"/>
                </a:solidFill>
                <a:effectLst>
                  <a:outerShdw blurRad="38100" dist="38100" dir="2700000" algn="tl">
                    <a:srgbClr val="C0C0C0"/>
                  </a:outerShdw>
                </a:effectLst>
                <a:latin typeface="Times New Roman" pitchFamily="18" charset="0"/>
              </a:rPr>
              <a:t>j </a:t>
            </a:r>
            <a:r>
              <a:rPr lang="en-US" altLang="zh-CN" sz="3600" b="1">
                <a:effectLst>
                  <a:outerShdw blurRad="38100" dist="38100" dir="2700000" algn="tl">
                    <a:srgbClr val="C0C0C0"/>
                  </a:outerShdw>
                </a:effectLst>
                <a:latin typeface="Times New Roman" pitchFamily="18" charset="0"/>
              </a:rPr>
              <a:t>p</a:t>
            </a:r>
            <a:r>
              <a:rPr lang="en-US" altLang="zh-CN" sz="3600" b="1" baseline="-25000">
                <a:effectLst>
                  <a:outerShdw blurRad="38100" dist="38100" dir="2700000" algn="tl">
                    <a:srgbClr val="C0C0C0"/>
                  </a:outerShdw>
                </a:effectLst>
                <a:latin typeface="Times New Roman" pitchFamily="18" charset="0"/>
              </a:rPr>
              <a:t>n</a:t>
            </a:r>
            <a:r>
              <a:rPr lang="en-US" altLang="zh-CN" sz="3600" b="1">
                <a:effectLst>
                  <a:outerShdw blurRad="38100" dist="38100" dir="2700000" algn="tl">
                    <a:srgbClr val="C0C0C0"/>
                  </a:outerShdw>
                </a:effectLst>
                <a:latin typeface="Times New Roman" pitchFamily="18" charset="0"/>
                <a:sym typeface="Symbol" pitchFamily="18" charset="2"/>
              </a:rPr>
              <a:t></a:t>
            </a:r>
            <a:r>
              <a:rPr lang="en-US" altLang="zh-CN" sz="3600" b="1">
                <a:effectLst>
                  <a:outerShdw blurRad="38100" dist="38100" dir="2700000" algn="tl">
                    <a:srgbClr val="C0C0C0"/>
                  </a:outerShdw>
                </a:effectLst>
                <a:latin typeface="Times New Roman" pitchFamily="18" charset="0"/>
              </a:rPr>
              <a:t>p</a:t>
            </a:r>
            <a:r>
              <a:rPr lang="en-US" altLang="zh-CN" sz="3600" b="1" baseline="-25000">
                <a:effectLst>
                  <a:outerShdw blurRad="38100" dist="38100" dir="2700000" algn="tl">
                    <a:srgbClr val="C0C0C0"/>
                  </a:outerShdw>
                </a:effectLst>
                <a:latin typeface="Times New Roman" pitchFamily="18" charset="0"/>
              </a:rPr>
              <a:t>j+1</a:t>
            </a:r>
            <a:r>
              <a:rPr lang="en-US" altLang="zh-CN" sz="3600" b="1">
                <a:solidFill>
                  <a:srgbClr val="FF0000"/>
                </a:solidFill>
                <a:effectLst>
                  <a:outerShdw blurRad="38100" dist="38100" dir="2700000" algn="tl">
                    <a:srgbClr val="C0C0C0"/>
                  </a:outerShdw>
                </a:effectLst>
                <a:latin typeface="Times New Roman" pitchFamily="18" charset="0"/>
              </a:rPr>
              <a:t>p</a:t>
            </a:r>
            <a:r>
              <a:rPr lang="en-US" altLang="zh-CN" sz="3600" b="1" baseline="-25000">
                <a:solidFill>
                  <a:srgbClr val="FF0000"/>
                </a:solidFill>
                <a:effectLst>
                  <a:outerShdw blurRad="38100" dist="38100" dir="2700000" algn="tl">
                    <a:srgbClr val="C0C0C0"/>
                  </a:outerShdw>
                </a:effectLst>
                <a:latin typeface="Times New Roman" pitchFamily="18" charset="0"/>
              </a:rPr>
              <a:t>i-1</a:t>
            </a:r>
            <a:r>
              <a:rPr lang="en-US" altLang="zh-CN" sz="3600" b="1">
                <a:effectLst>
                  <a:outerShdw blurRad="38100" dist="38100" dir="2700000" algn="tl">
                    <a:srgbClr val="C0C0C0"/>
                  </a:outerShdw>
                </a:effectLst>
                <a:latin typeface="Times New Roman" pitchFamily="18" charset="0"/>
              </a:rPr>
              <a:t>p</a:t>
            </a:r>
            <a:r>
              <a:rPr lang="en-US" altLang="zh-CN" sz="3600" b="1" baseline="-25000">
                <a:effectLst>
                  <a:outerShdw blurRad="38100" dist="38100" dir="2700000" algn="tl">
                    <a:srgbClr val="C0C0C0"/>
                  </a:outerShdw>
                </a:effectLst>
                <a:latin typeface="Times New Roman" pitchFamily="18" charset="0"/>
              </a:rPr>
              <a:t>j-1 </a:t>
            </a:r>
            <a:r>
              <a:rPr lang="en-US" altLang="zh-CN" sz="3600" b="1">
                <a:effectLst>
                  <a:outerShdw blurRad="38100" dist="38100" dir="2700000" algn="tl">
                    <a:srgbClr val="C0C0C0"/>
                  </a:outerShdw>
                </a:effectLst>
                <a:latin typeface="Times New Roman" pitchFamily="18" charset="0"/>
              </a:rPr>
              <a:t>….p</a:t>
            </a:r>
            <a:r>
              <a:rPr lang="en-US" altLang="zh-CN" sz="3600" b="1" baseline="-25000">
                <a:effectLst>
                  <a:outerShdw blurRad="38100" dist="38100" dir="2700000" algn="tl">
                    <a:srgbClr val="C0C0C0"/>
                  </a:outerShdw>
                </a:effectLst>
                <a:latin typeface="Times New Roman" pitchFamily="18" charset="0"/>
              </a:rPr>
              <a:t>i+1 </a:t>
            </a:r>
            <a:r>
              <a:rPr lang="en-US" altLang="zh-CN" sz="3600" b="1">
                <a:effectLst>
                  <a:outerShdw blurRad="38100" dist="38100" dir="2700000" algn="tl">
                    <a:srgbClr val="C0C0C0"/>
                  </a:outerShdw>
                </a:effectLst>
                <a:latin typeface="Times New Roman" pitchFamily="18" charset="0"/>
              </a:rPr>
              <a:t>p</a:t>
            </a:r>
            <a:r>
              <a:rPr lang="en-US" altLang="zh-CN" sz="3600" b="1" baseline="-25000">
                <a:effectLst>
                  <a:outerShdw blurRad="38100" dist="38100" dir="2700000" algn="tl">
                    <a:srgbClr val="C0C0C0"/>
                  </a:outerShdw>
                </a:effectLst>
                <a:latin typeface="Times New Roman" pitchFamily="18" charset="0"/>
              </a:rPr>
              <a:t>i</a:t>
            </a:r>
          </a:p>
        </p:txBody>
      </p:sp>
      <p:sp>
        <p:nvSpPr>
          <p:cNvPr id="142340" name="Line 4"/>
          <p:cNvSpPr>
            <a:spLocks noChangeShapeType="1"/>
          </p:cNvSpPr>
          <p:nvPr/>
        </p:nvSpPr>
        <p:spPr bwMode="auto">
          <a:xfrm>
            <a:off x="3276600" y="4437063"/>
            <a:ext cx="4319588" cy="0"/>
          </a:xfrm>
          <a:prstGeom prst="line">
            <a:avLst/>
          </a:prstGeom>
          <a:noFill/>
          <a:ln w="28575">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42" name="Line 6"/>
          <p:cNvSpPr>
            <a:spLocks noChangeShapeType="1"/>
          </p:cNvSpPr>
          <p:nvPr/>
        </p:nvSpPr>
        <p:spPr bwMode="auto">
          <a:xfrm>
            <a:off x="3276600" y="6021388"/>
            <a:ext cx="4391025" cy="0"/>
          </a:xfrm>
          <a:prstGeom prst="line">
            <a:avLst/>
          </a:prstGeom>
          <a:noFill/>
          <a:ln w="28575">
            <a:solidFill>
              <a:srgbClr val="FF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strips(downRight)">
                                      <p:cBhvr>
                                        <p:cTn id="7" dur="500"/>
                                        <p:tgtEl>
                                          <p:spTgt spid="142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strips(downRight)">
                                      <p:cBhvr>
                                        <p:cTn id="12" dur="500"/>
                                        <p:tgtEl>
                                          <p:spTgt spid="142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strips(downRight)">
                                      <p:cBhvr>
                                        <p:cTn id="17" dur="500"/>
                                        <p:tgtEl>
                                          <p:spTgt spid="142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strips(downRight)">
                                      <p:cBhvr>
                                        <p:cTn id="22" dur="500"/>
                                        <p:tgtEl>
                                          <p:spTgt spid="1423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strips(downRight)">
                                      <p:cBhvr>
                                        <p:cTn id="27" dur="500"/>
                                        <p:tgtEl>
                                          <p:spTgt spid="1423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42339">
                                            <p:txEl>
                                              <p:pRg st="5" end="5"/>
                                            </p:txEl>
                                          </p:spTgt>
                                        </p:tgtEl>
                                        <p:attrNameLst>
                                          <p:attrName>style.visibility</p:attrName>
                                        </p:attrNameLst>
                                      </p:cBhvr>
                                      <p:to>
                                        <p:strVal val="visible"/>
                                      </p:to>
                                    </p:set>
                                    <p:animEffect transition="in" filter="strips(downRight)">
                                      <p:cBhvr>
                                        <p:cTn id="32" dur="500"/>
                                        <p:tgtEl>
                                          <p:spTgt spid="1423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42339">
                                            <p:txEl>
                                              <p:pRg st="6" end="6"/>
                                            </p:txEl>
                                          </p:spTgt>
                                        </p:tgtEl>
                                        <p:attrNameLst>
                                          <p:attrName>style.visibility</p:attrName>
                                        </p:attrNameLst>
                                      </p:cBhvr>
                                      <p:to>
                                        <p:strVal val="visible"/>
                                      </p:to>
                                    </p:set>
                                    <p:animEffect transition="in" filter="strips(downRight)">
                                      <p:cBhvr>
                                        <p:cTn id="37" dur="500"/>
                                        <p:tgtEl>
                                          <p:spTgt spid="1423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142340"/>
                                        </p:tgtEl>
                                        <p:attrNameLst>
                                          <p:attrName>style.visibility</p:attrName>
                                        </p:attrNameLst>
                                      </p:cBhvr>
                                      <p:to>
                                        <p:strVal val="visible"/>
                                      </p:to>
                                    </p:set>
                                    <p:anim calcmode="lin" valueType="num">
                                      <p:cBhvr>
                                        <p:cTn id="42" dur="500" fill="hold"/>
                                        <p:tgtEl>
                                          <p:spTgt spid="142340"/>
                                        </p:tgtEl>
                                        <p:attrNameLst>
                                          <p:attrName>ppt_w</p:attrName>
                                        </p:attrNameLst>
                                      </p:cBhvr>
                                      <p:tavLst>
                                        <p:tav tm="0">
                                          <p:val>
                                            <p:fltVal val="0"/>
                                          </p:val>
                                        </p:tav>
                                        <p:tav tm="100000">
                                          <p:val>
                                            <p:strVal val="#ppt_w"/>
                                          </p:val>
                                        </p:tav>
                                      </p:tavLst>
                                    </p:anim>
                                    <p:anim calcmode="lin" valueType="num">
                                      <p:cBhvr>
                                        <p:cTn id="43" dur="500" fill="hold"/>
                                        <p:tgtEl>
                                          <p:spTgt spid="142340"/>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42342"/>
                                        </p:tgtEl>
                                        <p:attrNameLst>
                                          <p:attrName>style.visibility</p:attrName>
                                        </p:attrNameLst>
                                      </p:cBhvr>
                                      <p:to>
                                        <p:strVal val="visible"/>
                                      </p:to>
                                    </p:set>
                                    <p:animEffect transition="in" filter="strips(downRight)">
                                      <p:cBhvr>
                                        <p:cTn id="48" dur="1000"/>
                                        <p:tgtEl>
                                          <p:spTgt spid="142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P spid="142340" grpId="0" animBg="1"/>
      <p:bldP spid="1423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FE03D738-5A85-4B61-83EF-EB7CA8E8F40D}" type="slidenum">
              <a:rPr lang="en-US" altLang="zh-CN"/>
              <a:pPr/>
              <a:t>2</a:t>
            </a:fld>
            <a:endParaRPr lang="en-US" altLang="zh-CN"/>
          </a:p>
        </p:txBody>
      </p:sp>
      <p:sp>
        <p:nvSpPr>
          <p:cNvPr id="119813" name="Text Box 5"/>
          <p:cNvSpPr txBox="1">
            <a:spLocks noGrp="1" noChangeArrowheads="1"/>
          </p:cNvSpPr>
          <p:nvPr>
            <p:ph type="title"/>
          </p:nvPr>
        </p:nvSpPr>
        <p:spPr>
          <a:xfrm>
            <a:off x="446088" y="476250"/>
            <a:ext cx="8229600" cy="1143000"/>
          </a:xfrm>
          <a:noFill/>
          <a:ln/>
        </p:spPr>
        <p:txBody>
          <a:bodyPr/>
          <a:lstStyle/>
          <a:p>
            <a:r>
              <a:rPr lang="zh-CN" altLang="en-US" b="1">
                <a:solidFill>
                  <a:srgbClr val="FF0000"/>
                </a:solidFill>
                <a:effectLst>
                  <a:outerShdw blurRad="38100" dist="38100" dir="2700000" algn="tl">
                    <a:srgbClr val="C0C0C0"/>
                  </a:outerShdw>
                </a:effectLst>
                <a:latin typeface="隶书" pitchFamily="49" charset="-122"/>
                <a:ea typeface="隶书" pitchFamily="49" charset="-122"/>
              </a:rPr>
              <a:t>第二讲</a:t>
            </a:r>
            <a:r>
              <a:rPr lang="en-US" altLang="zh-CN" b="1">
                <a:solidFill>
                  <a:srgbClr val="FF0000"/>
                </a:solidFill>
                <a:effectLst>
                  <a:outerShdw blurRad="38100" dist="38100" dir="2700000" algn="tl">
                    <a:srgbClr val="C0C0C0"/>
                  </a:outerShdw>
                </a:effectLst>
                <a:latin typeface="隶书" pitchFamily="49" charset="-122"/>
                <a:ea typeface="隶书" pitchFamily="49" charset="-122"/>
              </a:rPr>
              <a:t>:</a:t>
            </a:r>
            <a:r>
              <a:rPr lang="en-US" altLang="zh-CN" b="1">
                <a:effectLst>
                  <a:outerShdw blurRad="38100" dist="38100" dir="2700000" algn="tl">
                    <a:srgbClr val="C0C0C0"/>
                  </a:outerShdw>
                </a:effectLst>
                <a:latin typeface="隶书" pitchFamily="49" charset="-122"/>
                <a:ea typeface="隶书" pitchFamily="49" charset="-122"/>
              </a:rPr>
              <a:t> </a:t>
            </a:r>
            <a:r>
              <a:rPr lang="zh-CN" altLang="en-US" b="1">
                <a:solidFill>
                  <a:srgbClr val="0000FF"/>
                </a:solidFill>
                <a:effectLst>
                  <a:outerShdw blurRad="38100" dist="38100" dir="2700000" algn="tl">
                    <a:srgbClr val="C0C0C0"/>
                  </a:outerShdw>
                </a:effectLst>
                <a:latin typeface="隶书" pitchFamily="49" charset="-122"/>
                <a:ea typeface="隶书" pitchFamily="49" charset="-122"/>
              </a:rPr>
              <a:t>排列组合的生成算法</a:t>
            </a:r>
          </a:p>
        </p:txBody>
      </p:sp>
      <p:sp>
        <p:nvSpPr>
          <p:cNvPr id="119816" name="Rectangle 8"/>
          <p:cNvSpPr>
            <a:spLocks noChangeArrowheads="1"/>
          </p:cNvSpPr>
          <p:nvPr/>
        </p:nvSpPr>
        <p:spPr bwMode="auto">
          <a:xfrm>
            <a:off x="446088" y="2565400"/>
            <a:ext cx="837406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FF0000"/>
              </a:buClr>
              <a:buSzPct val="80000"/>
              <a:buFont typeface="Wingdings" pitchFamily="2" charset="2"/>
              <a:buNone/>
            </a:pPr>
            <a:r>
              <a:rPr lang="en-US" altLang="zh-CN" sz="3600" b="1">
                <a:solidFill>
                  <a:srgbClr val="FF0000"/>
                </a:solidFill>
                <a:effectLst>
                  <a:outerShdw blurRad="38100" dist="38100" dir="2700000" algn="tl">
                    <a:srgbClr val="C0C0C0"/>
                  </a:outerShdw>
                </a:effectLst>
                <a:latin typeface="Times New Roman" pitchFamily="18" charset="0"/>
              </a:rPr>
              <a:t>(1) </a:t>
            </a:r>
            <a:r>
              <a:rPr lang="zh-CN" altLang="en-US" sz="3600" b="1">
                <a:solidFill>
                  <a:srgbClr val="0000FF"/>
                </a:solidFill>
                <a:effectLst>
                  <a:outerShdw blurRad="38100" dist="38100" dir="2700000" algn="tl">
                    <a:srgbClr val="C0C0C0"/>
                  </a:outerShdw>
                </a:effectLst>
                <a:latin typeface="Times New Roman" pitchFamily="18" charset="0"/>
              </a:rPr>
              <a:t>存在</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FF0000"/>
                </a:solidFill>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楷体_GB2312" pitchFamily="49" charset="-122"/>
                <a:ea typeface="楷体_GB2312" pitchFamily="49" charset="-122"/>
              </a:rPr>
              <a:t>满足一定条件配置的存在性</a:t>
            </a:r>
            <a:r>
              <a:rPr lang="en-US" altLang="zh-CN" sz="3600" b="1">
                <a:effectLst>
                  <a:outerShdw blurRad="38100" dist="38100" dir="2700000" algn="tl">
                    <a:srgbClr val="C0C0C0"/>
                  </a:outerShdw>
                </a:effectLst>
                <a:latin typeface="楷体_GB2312" pitchFamily="49" charset="-122"/>
                <a:ea typeface="楷体_GB2312" pitchFamily="49" charset="-122"/>
              </a:rPr>
              <a:t>. </a:t>
            </a:r>
          </a:p>
        </p:txBody>
      </p:sp>
      <p:sp>
        <p:nvSpPr>
          <p:cNvPr id="119819" name="Rectangle 11"/>
          <p:cNvSpPr>
            <a:spLocks noGrp="1" noChangeArrowheads="1"/>
          </p:cNvSpPr>
          <p:nvPr>
            <p:ph type="body" idx="1"/>
          </p:nvPr>
        </p:nvSpPr>
        <p:spPr>
          <a:xfrm>
            <a:off x="468313" y="3429000"/>
            <a:ext cx="8229600" cy="792163"/>
          </a:xfrm>
          <a:noFill/>
          <a:ln/>
        </p:spPr>
        <p:txBody>
          <a:bodyPr/>
          <a:lstStyle/>
          <a:p>
            <a:pPr marL="609600" indent="-609600">
              <a:buFontTx/>
              <a:buNone/>
            </a:pPr>
            <a:r>
              <a:rPr lang="en-US" altLang="zh-CN" sz="3600" b="1">
                <a:solidFill>
                  <a:srgbClr val="FF0000"/>
                </a:solidFill>
                <a:effectLst>
                  <a:outerShdw blurRad="38100" dist="38100" dir="2700000" algn="tl">
                    <a:srgbClr val="C0C0C0"/>
                  </a:outerShdw>
                </a:effectLst>
                <a:latin typeface="Times New Roman" pitchFamily="18" charset="0"/>
              </a:rPr>
              <a:t>(2) </a:t>
            </a:r>
            <a:r>
              <a:rPr lang="zh-CN" altLang="en-US" sz="3600" b="1">
                <a:solidFill>
                  <a:srgbClr val="0000FF"/>
                </a:solidFill>
                <a:effectLst>
                  <a:outerShdw blurRad="38100" dist="38100" dir="2700000" algn="tl">
                    <a:srgbClr val="C0C0C0"/>
                  </a:outerShdw>
                </a:effectLst>
                <a:latin typeface="Times New Roman" pitchFamily="18" charset="0"/>
              </a:rPr>
              <a:t>计数：</a:t>
            </a:r>
            <a:r>
              <a:rPr lang="zh-CN" altLang="en-US" sz="3600" b="1">
                <a:effectLst>
                  <a:outerShdw blurRad="38100" dist="38100" dir="2700000" algn="tl">
                    <a:srgbClr val="C0C0C0"/>
                  </a:outerShdw>
                </a:effectLst>
                <a:latin typeface="楷体_GB2312" pitchFamily="49" charset="-122"/>
                <a:ea typeface="楷体_GB2312" pitchFamily="49" charset="-122"/>
              </a:rPr>
              <a:t>计算出满足条件配置的数目</a:t>
            </a:r>
            <a:r>
              <a:rPr lang="en-US" altLang="zh-CN" sz="3600" b="1">
                <a:effectLst>
                  <a:outerShdw blurRad="38100" dist="38100" dir="2700000" algn="tl">
                    <a:srgbClr val="C0C0C0"/>
                  </a:outerShdw>
                </a:effectLst>
                <a:latin typeface="楷体_GB2312" pitchFamily="49" charset="-122"/>
                <a:ea typeface="楷体_GB2312" pitchFamily="49" charset="-122"/>
              </a:rPr>
              <a:t>.</a:t>
            </a:r>
            <a:endParaRPr lang="en-US" altLang="zh-CN" sz="3600">
              <a:effectLst>
                <a:outerShdw blurRad="38100" dist="38100" dir="2700000" algn="tl">
                  <a:srgbClr val="C0C0C0"/>
                </a:outerShdw>
              </a:effectLst>
              <a:latin typeface="楷体_GB2312" pitchFamily="49" charset="-122"/>
              <a:ea typeface="楷体_GB2312" pitchFamily="49" charset="-122"/>
            </a:endParaRPr>
          </a:p>
        </p:txBody>
      </p:sp>
      <p:sp>
        <p:nvSpPr>
          <p:cNvPr id="119820" name="Rectangle 12"/>
          <p:cNvSpPr>
            <a:spLocks noChangeArrowheads="1"/>
          </p:cNvSpPr>
          <p:nvPr/>
        </p:nvSpPr>
        <p:spPr bwMode="auto">
          <a:xfrm>
            <a:off x="468313" y="4365625"/>
            <a:ext cx="82296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90000"/>
              </a:lnSpc>
              <a:spcBef>
                <a:spcPct val="20000"/>
              </a:spcBef>
              <a:buClr>
                <a:srgbClr val="FF0000"/>
              </a:buClr>
              <a:buSzPct val="80000"/>
              <a:buFont typeface="Wingdings" pitchFamily="2" charset="2"/>
              <a:buNone/>
            </a:pPr>
            <a:r>
              <a:rPr lang="en-US" altLang="zh-CN" sz="3600" b="1">
                <a:solidFill>
                  <a:srgbClr val="FF0000"/>
                </a:solidFill>
                <a:effectLst>
                  <a:outerShdw blurRad="38100" dist="38100" dir="2700000" algn="tl">
                    <a:srgbClr val="C0C0C0"/>
                  </a:outerShdw>
                </a:effectLst>
                <a:latin typeface="Times New Roman" pitchFamily="18" charset="0"/>
              </a:rPr>
              <a:t>(3) </a:t>
            </a:r>
            <a:r>
              <a:rPr lang="zh-CN" altLang="en-US" sz="3600" b="1">
                <a:solidFill>
                  <a:srgbClr val="0000FF"/>
                </a:solidFill>
                <a:effectLst>
                  <a:outerShdw blurRad="38100" dist="38100" dir="2700000" algn="tl">
                    <a:srgbClr val="C0C0C0"/>
                  </a:outerShdw>
                </a:effectLst>
                <a:latin typeface="Times New Roman" pitchFamily="18" charset="0"/>
              </a:rPr>
              <a:t>算法：</a:t>
            </a:r>
            <a:r>
              <a:rPr lang="zh-CN" altLang="en-US" sz="3600" b="1">
                <a:effectLst>
                  <a:outerShdw blurRad="38100" dist="38100" dir="2700000" algn="tl">
                    <a:srgbClr val="C0C0C0"/>
                  </a:outerShdw>
                </a:effectLst>
                <a:latin typeface="Times New Roman" pitchFamily="18" charset="0"/>
                <a:ea typeface="楷体_GB2312" pitchFamily="49" charset="-122"/>
              </a:rPr>
              <a:t>构造所有配置的算法</a:t>
            </a:r>
            <a:r>
              <a:rPr lang="en-US" altLang="zh-CN" sz="3600" b="1">
                <a:effectLst>
                  <a:outerShdw blurRad="38100" dist="38100" dir="2700000" algn="tl">
                    <a:srgbClr val="C0C0C0"/>
                  </a:outerShdw>
                </a:effectLst>
                <a:latin typeface="Times New Roman" pitchFamily="18" charset="0"/>
                <a:ea typeface="楷体_GB2312" pitchFamily="49" charset="-122"/>
              </a:rPr>
              <a:t>.</a:t>
            </a:r>
          </a:p>
        </p:txBody>
      </p:sp>
      <p:sp>
        <p:nvSpPr>
          <p:cNvPr id="119821" name="Rectangle 13"/>
          <p:cNvSpPr>
            <a:spLocks noChangeArrowheads="1"/>
          </p:cNvSpPr>
          <p:nvPr/>
        </p:nvSpPr>
        <p:spPr bwMode="auto">
          <a:xfrm>
            <a:off x="468313" y="5229225"/>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just">
              <a:spcBef>
                <a:spcPct val="20000"/>
              </a:spcBef>
              <a:buSzPct val="80000"/>
              <a:buFont typeface="Wingdings" pitchFamily="2" charset="2"/>
              <a:buNone/>
            </a:pPr>
            <a:r>
              <a:rPr lang="en-US" altLang="zh-CN" sz="3600" b="1">
                <a:solidFill>
                  <a:srgbClr val="FF0000"/>
                </a:solidFill>
                <a:effectLst>
                  <a:outerShdw blurRad="38100" dist="38100" dir="2700000" algn="tl">
                    <a:srgbClr val="C0C0C0"/>
                  </a:outerShdw>
                </a:effectLst>
                <a:latin typeface="Times New Roman" pitchFamily="18" charset="0"/>
              </a:rPr>
              <a:t>(4) </a:t>
            </a:r>
            <a:r>
              <a:rPr lang="zh-CN" altLang="en-US" sz="3600" b="1">
                <a:solidFill>
                  <a:srgbClr val="0000FF"/>
                </a:solidFill>
                <a:effectLst>
                  <a:outerShdw blurRad="38100" dist="38100" dir="2700000" algn="tl">
                    <a:srgbClr val="C0C0C0"/>
                  </a:outerShdw>
                </a:effectLst>
                <a:latin typeface="Times New Roman" pitchFamily="18" charset="0"/>
              </a:rPr>
              <a:t>优化：</a:t>
            </a:r>
            <a:r>
              <a:rPr lang="zh-CN" altLang="en-US" sz="3600" b="1">
                <a:effectLst>
                  <a:outerShdw blurRad="38100" dist="38100" dir="2700000" algn="tl">
                    <a:srgbClr val="C0C0C0"/>
                  </a:outerShdw>
                </a:effectLst>
                <a:latin typeface="楷体_GB2312" pitchFamily="49" charset="-122"/>
                <a:ea typeface="楷体_GB2312" pitchFamily="49" charset="-122"/>
              </a:rPr>
              <a:t>优化算法</a:t>
            </a:r>
            <a:r>
              <a:rPr lang="en-US" altLang="zh-CN" sz="3600" b="1">
                <a:effectLst>
                  <a:outerShdw blurRad="38100" dist="38100" dir="2700000" algn="tl">
                    <a:srgbClr val="C0C0C0"/>
                  </a:outerShdw>
                </a:effectLst>
                <a:latin typeface="楷体_GB2312" pitchFamily="49" charset="-122"/>
                <a:ea typeface="楷体_GB2312" pitchFamily="49" charset="-122"/>
              </a:rPr>
              <a:t>.</a:t>
            </a:r>
            <a:endParaRPr lang="en-US" altLang="zh-CN" sz="3600" b="1">
              <a:effectLst>
                <a:outerShdw blurRad="38100" dist="38100" dir="2700000" algn="tl">
                  <a:srgbClr val="C0C0C0"/>
                </a:outerShdw>
              </a:effectLst>
              <a:latin typeface="Times New Roman" pitchFamily="18" charset="0"/>
            </a:endParaRPr>
          </a:p>
        </p:txBody>
      </p:sp>
      <p:sp>
        <p:nvSpPr>
          <p:cNvPr id="119822" name="Rectangle 14"/>
          <p:cNvSpPr>
            <a:spLocks noChangeArrowheads="1"/>
          </p:cNvSpPr>
          <p:nvPr/>
        </p:nvSpPr>
        <p:spPr bwMode="auto">
          <a:xfrm>
            <a:off x="395288" y="1628775"/>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just">
              <a:spcBef>
                <a:spcPct val="20000"/>
              </a:spcBef>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组合数学的主要问题</a:t>
            </a:r>
            <a:r>
              <a:rPr lang="en-US" altLang="zh-CN" sz="3600" b="1">
                <a:effectLst>
                  <a:outerShdw blurRad="38100" dist="38100" dir="2700000" algn="tl">
                    <a:srgbClr val="C0C0C0"/>
                  </a:outerShdw>
                </a:effectLst>
                <a:latin typeface="Times New Roman" pitchFamily="18" charset="0"/>
              </a:rPr>
              <a:t>:</a:t>
            </a:r>
          </a:p>
        </p:txBody>
      </p:sp>
      <p:sp>
        <p:nvSpPr>
          <p:cNvPr id="119823" name="Line 15"/>
          <p:cNvSpPr>
            <a:spLocks noChangeShapeType="1"/>
          </p:cNvSpPr>
          <p:nvPr/>
        </p:nvSpPr>
        <p:spPr bwMode="auto">
          <a:xfrm>
            <a:off x="1187450" y="5013325"/>
            <a:ext cx="57610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19822"/>
                                        </p:tgtEl>
                                        <p:attrNameLst>
                                          <p:attrName>style.visibility</p:attrName>
                                        </p:attrNameLst>
                                      </p:cBhvr>
                                      <p:to>
                                        <p:strVal val="visible"/>
                                      </p:to>
                                    </p:set>
                                    <p:animEffect transition="in" filter="strips(downRight)">
                                      <p:cBhvr>
                                        <p:cTn id="11" dur="500"/>
                                        <p:tgtEl>
                                          <p:spTgt spid="1198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19816"/>
                                        </p:tgtEl>
                                        <p:attrNameLst>
                                          <p:attrName>style.visibility</p:attrName>
                                        </p:attrNameLst>
                                      </p:cBhvr>
                                      <p:to>
                                        <p:strVal val="visible"/>
                                      </p:to>
                                    </p:set>
                                    <p:animEffect transition="in" filter="strips(downRight)">
                                      <p:cBhvr>
                                        <p:cTn id="16" dur="500"/>
                                        <p:tgtEl>
                                          <p:spTgt spid="1198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19819">
                                            <p:txEl>
                                              <p:pRg st="0" end="0"/>
                                            </p:txEl>
                                          </p:spTgt>
                                        </p:tgtEl>
                                        <p:attrNameLst>
                                          <p:attrName>style.visibility</p:attrName>
                                        </p:attrNameLst>
                                      </p:cBhvr>
                                      <p:to>
                                        <p:strVal val="visible"/>
                                      </p:to>
                                    </p:set>
                                    <p:animEffect transition="in" filter="strips(downRight)">
                                      <p:cBhvr>
                                        <p:cTn id="21" dur="500"/>
                                        <p:tgtEl>
                                          <p:spTgt spid="119819">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19820"/>
                                        </p:tgtEl>
                                        <p:attrNameLst>
                                          <p:attrName>style.visibility</p:attrName>
                                        </p:attrNameLst>
                                      </p:cBhvr>
                                      <p:to>
                                        <p:strVal val="visible"/>
                                      </p:to>
                                    </p:set>
                                    <p:animEffect transition="in" filter="strips(downRight)">
                                      <p:cBhvr>
                                        <p:cTn id="26" dur="500"/>
                                        <p:tgtEl>
                                          <p:spTgt spid="1198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19821"/>
                                        </p:tgtEl>
                                        <p:attrNameLst>
                                          <p:attrName>style.visibility</p:attrName>
                                        </p:attrNameLst>
                                      </p:cBhvr>
                                      <p:to>
                                        <p:strVal val="visible"/>
                                      </p:to>
                                    </p:set>
                                    <p:animEffect transition="in" filter="strips(downRight)">
                                      <p:cBhvr>
                                        <p:cTn id="31" dur="500"/>
                                        <p:tgtEl>
                                          <p:spTgt spid="11982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0" fill="hold" grpId="0" nodeType="clickEffect">
                                  <p:stCondLst>
                                    <p:cond delay="0"/>
                                  </p:stCondLst>
                                  <p:childTnLst>
                                    <p:set>
                                      <p:cBhvr>
                                        <p:cTn id="35" dur="1" fill="hold">
                                          <p:stCondLst>
                                            <p:cond delay="0"/>
                                          </p:stCondLst>
                                        </p:cTn>
                                        <p:tgtEl>
                                          <p:spTgt spid="119823"/>
                                        </p:tgtEl>
                                        <p:attrNameLst>
                                          <p:attrName>style.visibility</p:attrName>
                                        </p:attrNameLst>
                                      </p:cBhvr>
                                      <p:to>
                                        <p:strVal val="visible"/>
                                      </p:to>
                                    </p:set>
                                    <p:anim calcmode="lin" valueType="num">
                                      <p:cBhvr>
                                        <p:cTn id="36" dur="500" fill="hold"/>
                                        <p:tgtEl>
                                          <p:spTgt spid="119823"/>
                                        </p:tgtEl>
                                        <p:attrNameLst>
                                          <p:attrName>ppt_w</p:attrName>
                                        </p:attrNameLst>
                                      </p:cBhvr>
                                      <p:tavLst>
                                        <p:tav tm="0">
                                          <p:val>
                                            <p:fltVal val="0"/>
                                          </p:val>
                                        </p:tav>
                                        <p:tav tm="100000">
                                          <p:val>
                                            <p:strVal val="#ppt_w"/>
                                          </p:val>
                                        </p:tav>
                                      </p:tavLst>
                                    </p:anim>
                                    <p:anim calcmode="lin" valueType="num">
                                      <p:cBhvr>
                                        <p:cTn id="37" dur="500" fill="hold"/>
                                        <p:tgtEl>
                                          <p:spTgt spid="1198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p:bldP spid="119816" grpId="0"/>
      <p:bldP spid="119819" grpId="0" build="p"/>
      <p:bldP spid="119820" grpId="0"/>
      <p:bldP spid="119821" grpId="0"/>
      <p:bldP spid="119822" grpId="0"/>
      <p:bldP spid="1198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A7A1083-2338-4B90-8E59-E47591CC5789}" type="slidenum">
              <a:rPr lang="en-US" altLang="zh-CN"/>
              <a:pPr/>
              <a:t>20</a:t>
            </a:fld>
            <a:endParaRPr lang="en-US" altLang="zh-CN"/>
          </a:p>
        </p:txBody>
      </p:sp>
      <p:sp>
        <p:nvSpPr>
          <p:cNvPr id="143363" name="Rectangle 3"/>
          <p:cNvSpPr>
            <a:spLocks noGrp="1" noChangeArrowheads="1"/>
          </p:cNvSpPr>
          <p:nvPr>
            <p:ph type="body" idx="1"/>
          </p:nvPr>
        </p:nvSpPr>
        <p:spPr>
          <a:xfrm>
            <a:off x="457200" y="620713"/>
            <a:ext cx="8229600" cy="4103687"/>
          </a:xfrm>
        </p:spPr>
        <p:txBody>
          <a:bodyPr/>
          <a:lstStyle/>
          <a:p>
            <a:pPr>
              <a:buFontTx/>
              <a:buNone/>
            </a:pPr>
            <a:r>
              <a:rPr lang="zh-CN" altLang="en-US" sz="3600" b="1">
                <a:solidFill>
                  <a:srgbClr val="FF0000"/>
                </a:solidFill>
                <a:effectLst>
                  <a:outerShdw blurRad="38100" dist="38100" dir="2700000" algn="tl">
                    <a:srgbClr val="C0C0C0"/>
                  </a:outerShdw>
                </a:effectLst>
                <a:latin typeface="Times New Roman" pitchFamily="18" charset="0"/>
              </a:rPr>
              <a:t>例</a:t>
            </a:r>
            <a:r>
              <a:rPr lang="en-US" altLang="zh-CN" sz="3600" b="1">
                <a:solidFill>
                  <a:srgbClr val="FF0000"/>
                </a:solidFill>
                <a:effectLst>
                  <a:outerShdw blurRad="38100" dist="38100" dir="2700000" algn="tl">
                    <a:srgbClr val="C0C0C0"/>
                  </a:outerShdw>
                </a:effectLst>
                <a:latin typeface="Times New Roman" pitchFamily="18" charset="0"/>
              </a:rPr>
              <a:t>2.4 </a:t>
            </a:r>
            <a:r>
              <a:rPr lang="zh-CN" altLang="en-US" sz="3600" b="1">
                <a:effectLst>
                  <a:outerShdw blurRad="38100" dist="38100" dir="2700000" algn="tl">
                    <a:srgbClr val="C0C0C0"/>
                  </a:outerShdw>
                </a:effectLst>
                <a:latin typeface="Times New Roman" pitchFamily="18" charset="0"/>
              </a:rPr>
              <a:t>设</a:t>
            </a:r>
            <a:r>
              <a:rPr lang="en-US" altLang="zh-CN" sz="3600" b="1">
                <a:effectLst>
                  <a:outerShdw blurRad="38100" dist="38100" dir="2700000" algn="tl">
                    <a:srgbClr val="C0C0C0"/>
                  </a:outerShdw>
                </a:effectLst>
                <a:latin typeface="Times New Roman" pitchFamily="18" charset="0"/>
              </a:rPr>
              <a:t>S=</a:t>
            </a:r>
            <a:r>
              <a:rPr lang="en-US" altLang="zh-CN" sz="3600" b="1">
                <a:effectLst>
                  <a:outerShdw blurRad="38100" dist="38100" dir="2700000" algn="tl">
                    <a:srgbClr val="C0C0C0"/>
                  </a:outerShdw>
                </a:effectLst>
                <a:latin typeface="Times New Roman" pitchFamily="18" charset="0"/>
                <a:sym typeface="Symbol" pitchFamily="18" charset="2"/>
              </a:rPr>
              <a:t></a:t>
            </a:r>
            <a:r>
              <a:rPr lang="en-US" altLang="zh-CN" sz="3600" b="1">
                <a:effectLst>
                  <a:outerShdw blurRad="38100" dist="38100" dir="2700000" algn="tl">
                    <a:srgbClr val="C0C0C0"/>
                  </a:outerShdw>
                </a:effectLst>
                <a:latin typeface="Times New Roman" pitchFamily="18" charset="0"/>
              </a:rPr>
              <a:t>1,2,3,4</a:t>
            </a:r>
            <a:r>
              <a:rPr lang="en-US" altLang="zh-CN" sz="3600" b="1">
                <a:effectLst>
                  <a:outerShdw blurRad="38100" dist="38100" dir="2700000" algn="tl">
                    <a:srgbClr val="C0C0C0"/>
                  </a:outerShdw>
                </a:effectLst>
                <a:latin typeface="Times New Roman" pitchFamily="18" charset="0"/>
                <a:sym typeface="Symbol" pitchFamily="18" charset="2"/>
              </a:rPr>
              <a:t></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用字典序法求出</a:t>
            </a:r>
            <a:r>
              <a:rPr lang="en-US" altLang="zh-CN" sz="3600" b="1">
                <a:solidFill>
                  <a:srgbClr val="0000FF"/>
                </a:solidFill>
                <a:effectLst>
                  <a:outerShdw blurRad="38100" dist="38100" dir="2700000" algn="tl">
                    <a:srgbClr val="C0C0C0"/>
                  </a:outerShdw>
                </a:effectLst>
                <a:latin typeface="Times New Roman" pitchFamily="18" charset="0"/>
              </a:rPr>
              <a:t>S</a:t>
            </a:r>
            <a:r>
              <a:rPr lang="zh-CN" altLang="en-US" sz="3600" b="1">
                <a:effectLst>
                  <a:outerShdw blurRad="38100" dist="38100" dir="2700000" algn="tl">
                    <a:srgbClr val="C0C0C0"/>
                  </a:outerShdw>
                </a:effectLst>
                <a:latin typeface="Times New Roman" pitchFamily="18" charset="0"/>
              </a:rPr>
              <a:t>的全部排列</a:t>
            </a:r>
            <a:r>
              <a:rPr lang="en-US" altLang="zh-CN" sz="3600" b="1">
                <a:effectLst>
                  <a:outerShdw blurRad="38100" dist="38100" dir="2700000" algn="tl">
                    <a:srgbClr val="C0C0C0"/>
                  </a:outerShdw>
                </a:effectLst>
                <a:latin typeface="Times New Roman" pitchFamily="18" charset="0"/>
              </a:rPr>
              <a:t>. </a:t>
            </a:r>
          </a:p>
          <a:p>
            <a:pPr>
              <a:buFontTx/>
              <a:buNone/>
            </a:pPr>
            <a:r>
              <a:rPr lang="zh-CN" altLang="en-US" sz="3600" b="1">
                <a:solidFill>
                  <a:srgbClr val="FF0000"/>
                </a:solidFill>
                <a:effectLst>
                  <a:outerShdw blurRad="38100" dist="38100" dir="2700000" algn="tl">
                    <a:srgbClr val="C0C0C0"/>
                  </a:outerShdw>
                </a:effectLst>
                <a:latin typeface="Times New Roman" pitchFamily="18" charset="0"/>
              </a:rPr>
              <a:t>解</a:t>
            </a:r>
            <a:r>
              <a:rPr lang="zh-CN" altLang="en-US"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1234, 1243, 1324, 1342,  1423, 1432,   </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      2134, 2143,  2314, 2341, 2413, 2431,</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      3124, 3142,  3214, 3241, 3412, 3421,  </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      4123, 4132,  4213, 4231, 4312, 4321.</a:t>
            </a:r>
          </a:p>
        </p:txBody>
      </p:sp>
      <p:sp>
        <p:nvSpPr>
          <p:cNvPr id="143364" name="Rectangle 4"/>
          <p:cNvSpPr>
            <a:spLocks noChangeArrowheads="1"/>
          </p:cNvSpPr>
          <p:nvPr/>
        </p:nvSpPr>
        <p:spPr bwMode="auto">
          <a:xfrm>
            <a:off x="468313" y="4508500"/>
            <a:ext cx="8229600" cy="16573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zh-CN" altLang="en-US" sz="3200" b="1">
                <a:solidFill>
                  <a:srgbClr val="FF0000"/>
                </a:solidFill>
                <a:effectLst>
                  <a:outerShdw blurRad="38100" dist="38100" dir="2700000" algn="tl">
                    <a:srgbClr val="C0C0C0"/>
                  </a:outerShdw>
                </a:effectLst>
              </a:rPr>
              <a:t>思考题</a:t>
            </a:r>
            <a:r>
              <a:rPr lang="en-US" altLang="zh-CN" sz="3200" b="1">
                <a:solidFill>
                  <a:srgbClr val="FF0000"/>
                </a:solidFill>
                <a:effectLst>
                  <a:outerShdw blurRad="38100" dist="38100" dir="2700000" algn="tl">
                    <a:srgbClr val="C0C0C0"/>
                  </a:outerShdw>
                </a:effectLst>
              </a:rPr>
              <a:t>:</a:t>
            </a: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是否可定义一种序列</a:t>
            </a: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并定义序列之间的一种序关系</a:t>
            </a: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使得可按照序列产生出字典式序排列所有</a:t>
            </a:r>
            <a:r>
              <a:rPr lang="en-US" altLang="zh-CN" sz="3200" b="1">
                <a:solidFill>
                  <a:srgbClr val="0000FF"/>
                </a:solidFill>
                <a:effectLst>
                  <a:outerShdw blurRad="38100" dist="38100" dir="2700000" algn="tl">
                    <a:srgbClr val="C0C0C0"/>
                  </a:outerShdw>
                </a:effectLst>
              </a:rPr>
              <a:t>n</a:t>
            </a:r>
            <a:r>
              <a:rPr lang="zh-CN" altLang="en-US" sz="3200" b="1">
                <a:effectLst>
                  <a:outerShdw blurRad="38100" dist="38100" dir="2700000" algn="tl">
                    <a:srgbClr val="C0C0C0"/>
                  </a:outerShdw>
                </a:effectLst>
              </a:rPr>
              <a:t>阶排列</a:t>
            </a:r>
            <a:r>
              <a:rPr lang="en-US" altLang="zh-CN" sz="3200" b="1">
                <a:effectLst>
                  <a:outerShdw blurRad="38100" dist="38100" dir="2700000" algn="tl">
                    <a:srgbClr val="C0C0C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strips(downRight)">
                                      <p:cBhvr>
                                        <p:cTn id="7" dur="1000"/>
                                        <p:tgtEl>
                                          <p:spTgt spid="143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strips(downRight)">
                                      <p:cBhvr>
                                        <p:cTn id="12" dur="500"/>
                                        <p:tgtEl>
                                          <p:spTgt spid="143363">
                                            <p:txEl>
                                              <p:pRg st="1" end="1"/>
                                            </p:txEl>
                                          </p:spTgt>
                                        </p:tgtEl>
                                      </p:cBhvr>
                                    </p:animEffect>
                                  </p:childTnLst>
                                </p:cTn>
                              </p:par>
                              <p:par>
                                <p:cTn id="13" presetID="18" presetClass="entr" presetSubtype="6" fill="hold" nodeType="with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animEffect transition="in" filter="strips(downRight)">
                                      <p:cBhvr>
                                        <p:cTn id="15" dur="500"/>
                                        <p:tgtEl>
                                          <p:spTgt spid="143363">
                                            <p:txEl>
                                              <p:pRg st="2" end="2"/>
                                            </p:txEl>
                                          </p:spTgt>
                                        </p:tgtEl>
                                      </p:cBhvr>
                                    </p:animEffect>
                                  </p:childTnLst>
                                </p:cTn>
                              </p:par>
                              <p:par>
                                <p:cTn id="16" presetID="18" presetClass="entr" presetSubtype="6" fill="hold" nodeType="withEffect">
                                  <p:stCondLst>
                                    <p:cond delay="0"/>
                                  </p:stCondLst>
                                  <p:childTnLst>
                                    <p:set>
                                      <p:cBhvr>
                                        <p:cTn id="17" dur="1" fill="hold">
                                          <p:stCondLst>
                                            <p:cond delay="0"/>
                                          </p:stCondLst>
                                        </p:cTn>
                                        <p:tgtEl>
                                          <p:spTgt spid="143363">
                                            <p:txEl>
                                              <p:pRg st="3" end="3"/>
                                            </p:txEl>
                                          </p:spTgt>
                                        </p:tgtEl>
                                        <p:attrNameLst>
                                          <p:attrName>style.visibility</p:attrName>
                                        </p:attrNameLst>
                                      </p:cBhvr>
                                      <p:to>
                                        <p:strVal val="visible"/>
                                      </p:to>
                                    </p:set>
                                    <p:animEffect transition="in" filter="strips(downRight)">
                                      <p:cBhvr>
                                        <p:cTn id="18" dur="500"/>
                                        <p:tgtEl>
                                          <p:spTgt spid="143363">
                                            <p:txEl>
                                              <p:pRg st="3" end="3"/>
                                            </p:txEl>
                                          </p:spTgt>
                                        </p:tgtEl>
                                      </p:cBhvr>
                                    </p:animEffect>
                                  </p:childTnLst>
                                </p:cTn>
                              </p:par>
                              <p:par>
                                <p:cTn id="19" presetID="18" presetClass="entr" presetSubtype="6" fill="hold" nodeType="withEffect">
                                  <p:stCondLst>
                                    <p:cond delay="0"/>
                                  </p:stCondLst>
                                  <p:childTnLst>
                                    <p:set>
                                      <p:cBhvr>
                                        <p:cTn id="20" dur="1" fill="hold">
                                          <p:stCondLst>
                                            <p:cond delay="0"/>
                                          </p:stCondLst>
                                        </p:cTn>
                                        <p:tgtEl>
                                          <p:spTgt spid="143363">
                                            <p:txEl>
                                              <p:pRg st="4" end="4"/>
                                            </p:txEl>
                                          </p:spTgt>
                                        </p:tgtEl>
                                        <p:attrNameLst>
                                          <p:attrName>style.visibility</p:attrName>
                                        </p:attrNameLst>
                                      </p:cBhvr>
                                      <p:to>
                                        <p:strVal val="visible"/>
                                      </p:to>
                                    </p:set>
                                    <p:animEffect transition="in" filter="strips(downRight)">
                                      <p:cBhvr>
                                        <p:cTn id="21" dur="500"/>
                                        <p:tgtEl>
                                          <p:spTgt spid="14336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43364"/>
                                        </p:tgtEl>
                                        <p:attrNameLst>
                                          <p:attrName>style.visibility</p:attrName>
                                        </p:attrNameLst>
                                      </p:cBhvr>
                                      <p:to>
                                        <p:strVal val="visible"/>
                                      </p:to>
                                    </p:set>
                                    <p:animEffect transition="in" filter="blinds(horizontal)">
                                      <p:cBhvr>
                                        <p:cTn id="26" dur="5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7E5CF96-0971-4517-B977-D418FF62D99E}" type="slidenum">
              <a:rPr lang="en-US" altLang="zh-CN"/>
              <a:pPr/>
              <a:t>21</a:t>
            </a:fld>
            <a:endParaRPr lang="en-US" altLang="zh-CN"/>
          </a:p>
        </p:txBody>
      </p:sp>
      <p:sp>
        <p:nvSpPr>
          <p:cNvPr id="145410" name="Rectangle 2"/>
          <p:cNvSpPr>
            <a:spLocks noGrp="1" noChangeArrowheads="1"/>
          </p:cNvSpPr>
          <p:nvPr>
            <p:ph type="title"/>
          </p:nvPr>
        </p:nvSpPr>
        <p:spPr>
          <a:xfrm>
            <a:off x="457200" y="44450"/>
            <a:ext cx="8229600" cy="1143000"/>
          </a:xfrm>
        </p:spPr>
        <p:txBody>
          <a:bodyPr/>
          <a:lstStyle/>
          <a:p>
            <a:pPr algn="l"/>
            <a:r>
              <a:rPr lang="en-US" altLang="zh-CN" sz="4800" b="1">
                <a:solidFill>
                  <a:srgbClr val="FF0000"/>
                </a:solidFill>
                <a:effectLst>
                  <a:outerShdw blurRad="38100" dist="38100" dir="2700000" algn="tl">
                    <a:srgbClr val="C0C0C0"/>
                  </a:outerShdw>
                </a:effectLst>
                <a:latin typeface="Times New Roman" pitchFamily="18" charset="0"/>
              </a:rPr>
              <a:t>3. </a:t>
            </a:r>
            <a:r>
              <a:rPr lang="zh-CN" altLang="en-US" sz="4800" b="1">
                <a:solidFill>
                  <a:srgbClr val="FF0000"/>
                </a:solidFill>
                <a:effectLst>
                  <a:outerShdw blurRad="38100" dist="38100" dir="2700000" algn="tl">
                    <a:srgbClr val="C0C0C0"/>
                  </a:outerShdw>
                </a:effectLst>
                <a:latin typeface="Times New Roman" pitchFamily="18" charset="0"/>
              </a:rPr>
              <a:t>邻位互换法</a:t>
            </a:r>
          </a:p>
        </p:txBody>
      </p:sp>
      <p:sp>
        <p:nvSpPr>
          <p:cNvPr id="145411" name="Rectangle 3"/>
          <p:cNvSpPr>
            <a:spLocks noGrp="1" noChangeArrowheads="1"/>
          </p:cNvSpPr>
          <p:nvPr>
            <p:ph type="body" idx="1"/>
          </p:nvPr>
        </p:nvSpPr>
        <p:spPr>
          <a:xfrm>
            <a:off x="457200" y="1052513"/>
            <a:ext cx="8229600" cy="5040312"/>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邻位互换生成算法的思想是很自然的一种想法</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其中蕴涵递归的思想</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是由</a:t>
            </a:r>
            <a:r>
              <a:rPr lang="en-US" altLang="zh-CN" sz="3600" b="1">
                <a:effectLst>
                  <a:outerShdw blurRad="38100" dist="38100" dir="2700000" algn="tl">
                    <a:srgbClr val="C0C0C0"/>
                  </a:outerShdw>
                </a:effectLst>
                <a:latin typeface="Times New Roman" pitchFamily="18" charset="0"/>
              </a:rPr>
              <a:t>Johnson-Trotter</a:t>
            </a:r>
            <a:r>
              <a:rPr lang="zh-CN" altLang="en-US" sz="3600" b="1">
                <a:effectLst>
                  <a:outerShdw blurRad="38100" dist="38100" dir="2700000" algn="tl">
                    <a:srgbClr val="C0C0C0"/>
                  </a:outerShdw>
                </a:effectLst>
                <a:latin typeface="Times New Roman" pitchFamily="18" charset="0"/>
              </a:rPr>
              <a:t>首先提出的</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通过把</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插入到</a:t>
            </a:r>
            <a:r>
              <a:rPr lang="en-US" altLang="zh-CN" sz="3600" b="1">
                <a:solidFill>
                  <a:srgbClr val="0000FF"/>
                </a:solidFill>
                <a:effectLst>
                  <a:outerShdw blurRad="38100" dist="38100" dir="2700000" algn="tl">
                    <a:srgbClr val="C0C0C0"/>
                  </a:outerShdw>
                </a:effectLst>
                <a:latin typeface="Times New Roman" pitchFamily="18" charset="0"/>
              </a:rPr>
              <a:t>n-1</a:t>
            </a:r>
            <a:r>
              <a:rPr lang="zh-CN" altLang="en-US" sz="3600" b="1">
                <a:effectLst>
                  <a:outerShdw blurRad="38100" dist="38100" dir="2700000" algn="tl">
                    <a:srgbClr val="C0C0C0"/>
                  </a:outerShdw>
                </a:effectLst>
                <a:latin typeface="Times New Roman" pitchFamily="18" charset="0"/>
              </a:rPr>
              <a:t>阶排列的不同位置得到</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n=1: </a:t>
            </a:r>
            <a:r>
              <a:rPr lang="en-US" altLang="zh-CN" sz="3600" b="1">
                <a:effectLst>
                  <a:outerShdw blurRad="38100" dist="38100" dir="2700000" algn="tl">
                    <a:srgbClr val="C0C0C0"/>
                  </a:outerShdw>
                </a:effectLst>
                <a:latin typeface="Times New Roman" pitchFamily="18" charset="0"/>
              </a:rPr>
              <a:t>1</a:t>
            </a:r>
          </a:p>
          <a:p>
            <a:pPr>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n=2: </a:t>
            </a:r>
            <a:r>
              <a:rPr lang="en-US" altLang="zh-CN" sz="3600" b="1">
                <a:effectLst>
                  <a:outerShdw blurRad="38100" dist="38100" dir="2700000" algn="tl">
                    <a:srgbClr val="C0C0C0"/>
                  </a:outerShdw>
                </a:effectLst>
                <a:latin typeface="Times New Roman" pitchFamily="18" charset="0"/>
              </a:rPr>
              <a:t>1</a:t>
            </a: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a:t>
            </a:r>
            <a:r>
              <a:rPr lang="en-US" altLang="zh-CN" sz="3600" b="1">
                <a:solidFill>
                  <a:srgbClr val="FF0000"/>
                </a:solidFill>
                <a:effectLst>
                  <a:outerShdw blurRad="38100" dist="38100" dir="2700000" algn="tl">
                    <a:srgbClr val="C0C0C0"/>
                  </a:outerShdw>
                </a:effectLst>
                <a:latin typeface="Times New Roman" pitchFamily="18" charset="0"/>
              </a:rPr>
              <a:t> 2</a:t>
            </a:r>
            <a:r>
              <a:rPr lang="en-US" altLang="zh-CN" sz="3600" b="1">
                <a:effectLst>
                  <a:outerShdw blurRad="38100" dist="38100" dir="2700000" algn="tl">
                    <a:srgbClr val="C0C0C0"/>
                  </a:outerShdw>
                </a:effectLst>
                <a:latin typeface="Times New Roman" pitchFamily="18" charset="0"/>
              </a:rPr>
              <a:t>1.</a:t>
            </a:r>
          </a:p>
          <a:p>
            <a:pPr>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n=3: </a:t>
            </a:r>
            <a:r>
              <a:rPr lang="en-US" altLang="zh-CN" sz="3600" b="1">
                <a:effectLst>
                  <a:outerShdw blurRad="38100" dist="38100" dir="2700000" algn="tl">
                    <a:srgbClr val="C0C0C0"/>
                  </a:outerShdw>
                </a:effectLst>
                <a:latin typeface="Times New Roman" pitchFamily="18" charset="0"/>
              </a:rPr>
              <a:t>12</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 1</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2, </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12; </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21, 2</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1, 21</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Effect transition="in" filter="strips(downRight)">
                                      <p:cBhvr>
                                        <p:cTn id="7" dur="1000"/>
                                        <p:tgtEl>
                                          <p:spTgt spid="145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5411">
                                            <p:txEl>
                                              <p:pRg st="0" end="0"/>
                                            </p:txEl>
                                          </p:spTgt>
                                        </p:tgtEl>
                                        <p:attrNameLst>
                                          <p:attrName>style.visibility</p:attrName>
                                        </p:attrNameLst>
                                      </p:cBhvr>
                                      <p:to>
                                        <p:strVal val="visible"/>
                                      </p:to>
                                    </p:set>
                                    <p:animEffect transition="in" filter="strips(downRight)">
                                      <p:cBhvr>
                                        <p:cTn id="12" dur="1000"/>
                                        <p:tgtEl>
                                          <p:spTgt spid="1454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5411">
                                            <p:txEl>
                                              <p:pRg st="1" end="1"/>
                                            </p:txEl>
                                          </p:spTgt>
                                        </p:tgtEl>
                                        <p:attrNameLst>
                                          <p:attrName>style.visibility</p:attrName>
                                        </p:attrNameLst>
                                      </p:cBhvr>
                                      <p:to>
                                        <p:strVal val="visible"/>
                                      </p:to>
                                    </p:set>
                                    <p:animEffect transition="in" filter="strips(downRight)">
                                      <p:cBhvr>
                                        <p:cTn id="17" dur="1000"/>
                                        <p:tgtEl>
                                          <p:spTgt spid="14541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5411">
                                            <p:txEl>
                                              <p:pRg st="2" end="2"/>
                                            </p:txEl>
                                          </p:spTgt>
                                        </p:tgtEl>
                                        <p:attrNameLst>
                                          <p:attrName>style.visibility</p:attrName>
                                        </p:attrNameLst>
                                      </p:cBhvr>
                                      <p:to>
                                        <p:strVal val="visible"/>
                                      </p:to>
                                    </p:set>
                                    <p:animEffect transition="in" filter="strips(downRight)">
                                      <p:cBhvr>
                                        <p:cTn id="22" dur="1000"/>
                                        <p:tgtEl>
                                          <p:spTgt spid="14541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45411">
                                            <p:txEl>
                                              <p:pRg st="3" end="3"/>
                                            </p:txEl>
                                          </p:spTgt>
                                        </p:tgtEl>
                                        <p:attrNameLst>
                                          <p:attrName>style.visibility</p:attrName>
                                        </p:attrNameLst>
                                      </p:cBhvr>
                                      <p:to>
                                        <p:strVal val="visible"/>
                                      </p:to>
                                    </p:set>
                                    <p:animEffect transition="in" filter="strips(downRight)">
                                      <p:cBhvr>
                                        <p:cTn id="27" dur="1000"/>
                                        <p:tgtEl>
                                          <p:spTgt spid="14541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45411">
                                            <p:txEl>
                                              <p:pRg st="4" end="4"/>
                                            </p:txEl>
                                          </p:spTgt>
                                        </p:tgtEl>
                                        <p:attrNameLst>
                                          <p:attrName>style.visibility</p:attrName>
                                        </p:attrNameLst>
                                      </p:cBhvr>
                                      <p:to>
                                        <p:strVal val="visible"/>
                                      </p:to>
                                    </p:set>
                                    <p:animEffect transition="in" filter="strips(downRight)">
                                      <p:cBhvr>
                                        <p:cTn id="32" dur="1000"/>
                                        <p:tgtEl>
                                          <p:spTgt spid="14541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45411">
                                            <p:txEl>
                                              <p:pRg st="5" end="5"/>
                                            </p:txEl>
                                          </p:spTgt>
                                        </p:tgtEl>
                                        <p:attrNameLst>
                                          <p:attrName>style.visibility</p:attrName>
                                        </p:attrNameLst>
                                      </p:cBhvr>
                                      <p:to>
                                        <p:strVal val="visible"/>
                                      </p:to>
                                    </p:set>
                                    <p:animEffect transition="in" filter="strips(downRight)">
                                      <p:cBhvr>
                                        <p:cTn id="37" dur="1000"/>
                                        <p:tgtEl>
                                          <p:spTgt spid="145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p:bldP spid="1454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E2100D7B-5633-4E93-903F-1B2B404604F4}" type="slidenum">
              <a:rPr lang="en-US" altLang="zh-CN"/>
              <a:pPr/>
              <a:t>22</a:t>
            </a:fld>
            <a:endParaRPr lang="en-US" altLang="zh-CN"/>
          </a:p>
        </p:txBody>
      </p:sp>
      <p:sp>
        <p:nvSpPr>
          <p:cNvPr id="146435" name="Rectangle 3"/>
          <p:cNvSpPr>
            <a:spLocks noGrp="1" noChangeArrowheads="1"/>
          </p:cNvSpPr>
          <p:nvPr>
            <p:ph type="body" idx="1"/>
          </p:nvPr>
        </p:nvSpPr>
        <p:spPr>
          <a:xfrm>
            <a:off x="457200" y="836613"/>
            <a:ext cx="8229600" cy="4525962"/>
          </a:xfrm>
        </p:spPr>
        <p:txBody>
          <a:bodyPr/>
          <a:lstStyle/>
          <a:p>
            <a:pPr>
              <a:buFontTx/>
              <a:buNone/>
            </a:pPr>
            <a:r>
              <a:rPr lang="en-US" altLang="zh-CN" sz="3600" b="1">
                <a:solidFill>
                  <a:srgbClr val="0000FF"/>
                </a:solidFill>
                <a:effectLst>
                  <a:outerShdw blurRad="38100" dist="38100" dir="2700000" algn="tl">
                    <a:srgbClr val="C0C0C0"/>
                  </a:outerShdw>
                </a:effectLst>
                <a:latin typeface="Times New Roman" pitchFamily="18" charset="0"/>
              </a:rPr>
              <a:t>n=4:</a:t>
            </a:r>
            <a:r>
              <a:rPr lang="en-US" altLang="zh-CN" sz="3600" b="1">
                <a:effectLst>
                  <a:outerShdw blurRad="38100" dist="38100" dir="2700000" algn="tl">
                    <a:srgbClr val="C0C0C0"/>
                  </a:outerShdw>
                </a:effectLst>
                <a:latin typeface="Times New Roman" pitchFamily="18" charset="0"/>
              </a:rPr>
              <a:t>  123</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 12</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3, 1</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23, </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123</a:t>
            </a:r>
          </a:p>
          <a:p>
            <a:pPr>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2, 1</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32, 13</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2, 132</a:t>
            </a:r>
            <a:r>
              <a:rPr lang="en-US" altLang="zh-CN" sz="3600" b="1">
                <a:solidFill>
                  <a:srgbClr val="FF0000"/>
                </a:solidFill>
                <a:effectLst>
                  <a:outerShdw blurRad="38100" dist="38100" dir="2700000" algn="tl">
                    <a:srgbClr val="C0C0C0"/>
                  </a:outerShdw>
                </a:effectLst>
                <a:latin typeface="Times New Roman" pitchFamily="18" charset="0"/>
              </a:rPr>
              <a:t>4</a:t>
            </a:r>
            <a:endParaRPr lang="en-US" altLang="zh-CN" sz="3600" b="1">
              <a:effectLst>
                <a:outerShdw blurRad="38100" dist="38100" dir="2700000" algn="tl">
                  <a:srgbClr val="C0C0C0"/>
                </a:outerShdw>
              </a:effectLst>
              <a:latin typeface="Times New Roman" pitchFamily="18" charset="0"/>
            </a:endParaRPr>
          </a:p>
          <a:p>
            <a:pPr>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12</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 31</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2, 3</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12, </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312</a:t>
            </a:r>
          </a:p>
          <a:p>
            <a:pPr>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1, 3</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21, 32</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1, 321</a:t>
            </a:r>
            <a:r>
              <a:rPr lang="en-US" altLang="zh-CN" sz="3600" b="1">
                <a:solidFill>
                  <a:srgbClr val="FF0000"/>
                </a:solidFill>
                <a:effectLst>
                  <a:outerShdw blurRad="38100" dist="38100" dir="2700000" algn="tl">
                    <a:srgbClr val="C0C0C0"/>
                  </a:outerShdw>
                </a:effectLst>
                <a:latin typeface="Times New Roman" pitchFamily="18" charset="0"/>
              </a:rPr>
              <a:t>4</a:t>
            </a:r>
            <a:endParaRPr lang="en-US" altLang="zh-CN" sz="3600" b="1">
              <a:effectLst>
                <a:outerShdw blurRad="38100" dist="38100" dir="2700000" algn="tl">
                  <a:srgbClr val="C0C0C0"/>
                </a:outerShdw>
              </a:effectLst>
              <a:latin typeface="Times New Roman" pitchFamily="18" charset="0"/>
            </a:endParaRPr>
          </a:p>
          <a:p>
            <a:pPr>
              <a:buFontTx/>
              <a:buNone/>
            </a:pPr>
            <a:r>
              <a:rPr lang="en-US" altLang="zh-CN" sz="3600" b="1">
                <a:effectLst>
                  <a:outerShdw blurRad="38100" dist="38100" dir="2700000" algn="tl">
                    <a:srgbClr val="C0C0C0"/>
                  </a:outerShdw>
                </a:effectLst>
                <a:latin typeface="Times New Roman" pitchFamily="18" charset="0"/>
              </a:rPr>
              <a:t>          2</a:t>
            </a:r>
            <a:r>
              <a:rPr lang="en-US" altLang="zh-CN" sz="3600" b="1">
                <a:solidFill>
                  <a:srgbClr val="0000FF"/>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1</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 23</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1, 2</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31, </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231</a:t>
            </a:r>
          </a:p>
          <a:p>
            <a:pPr>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13, 2</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13, 21</a:t>
            </a: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3, 213</a:t>
            </a:r>
            <a:r>
              <a:rPr lang="en-US" altLang="zh-CN" sz="3600" b="1">
                <a:solidFill>
                  <a:srgbClr val="FF0000"/>
                </a:solidFill>
                <a:effectLst>
                  <a:outerShdw blurRad="38100" dist="38100" dir="2700000" algn="tl">
                    <a:srgbClr val="C0C0C0"/>
                  </a:outerShdw>
                </a:effectLst>
                <a:latin typeface="Times New Roman" pitchFamily="18" charset="0"/>
              </a:rPr>
              <a:t>4</a:t>
            </a:r>
            <a:endParaRPr lang="en-US" altLang="zh-CN" sz="3600" b="1">
              <a:effectLst>
                <a:outerShdw blurRad="38100" dist="38100" dir="2700000" algn="tl">
                  <a:srgbClr val="C0C0C0"/>
                </a:outerShdw>
              </a:effectLst>
              <a:latin typeface="Times New Roman" pitchFamily="18" charset="0"/>
            </a:endParaRPr>
          </a:p>
          <a:p>
            <a:pPr>
              <a:buFontTx/>
              <a:buNone/>
            </a:pPr>
            <a:endParaRPr lang="en-US" altLang="zh-CN" sz="3600" b="1">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Effect transition="in" filter="strips(downRight)">
                                      <p:cBhvr>
                                        <p:cTn id="7" dur="1000"/>
                                        <p:tgtEl>
                                          <p:spTgt spid="146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6435">
                                            <p:txEl>
                                              <p:pRg st="1" end="1"/>
                                            </p:txEl>
                                          </p:spTgt>
                                        </p:tgtEl>
                                        <p:attrNameLst>
                                          <p:attrName>style.visibility</p:attrName>
                                        </p:attrNameLst>
                                      </p:cBhvr>
                                      <p:to>
                                        <p:strVal val="visible"/>
                                      </p:to>
                                    </p:set>
                                    <p:animEffect transition="in" filter="strips(downRight)">
                                      <p:cBhvr>
                                        <p:cTn id="12" dur="1000"/>
                                        <p:tgtEl>
                                          <p:spTgt spid="146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6435">
                                            <p:txEl>
                                              <p:pRg st="2" end="2"/>
                                            </p:txEl>
                                          </p:spTgt>
                                        </p:tgtEl>
                                        <p:attrNameLst>
                                          <p:attrName>style.visibility</p:attrName>
                                        </p:attrNameLst>
                                      </p:cBhvr>
                                      <p:to>
                                        <p:strVal val="visible"/>
                                      </p:to>
                                    </p:set>
                                    <p:animEffect transition="in" filter="strips(downRight)">
                                      <p:cBhvr>
                                        <p:cTn id="17" dur="1000"/>
                                        <p:tgtEl>
                                          <p:spTgt spid="146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6435">
                                            <p:txEl>
                                              <p:pRg st="3" end="3"/>
                                            </p:txEl>
                                          </p:spTgt>
                                        </p:tgtEl>
                                        <p:attrNameLst>
                                          <p:attrName>style.visibility</p:attrName>
                                        </p:attrNameLst>
                                      </p:cBhvr>
                                      <p:to>
                                        <p:strVal val="visible"/>
                                      </p:to>
                                    </p:set>
                                    <p:animEffect transition="in" filter="strips(downRight)">
                                      <p:cBhvr>
                                        <p:cTn id="22" dur="1000"/>
                                        <p:tgtEl>
                                          <p:spTgt spid="1464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46435">
                                            <p:txEl>
                                              <p:pRg st="4" end="4"/>
                                            </p:txEl>
                                          </p:spTgt>
                                        </p:tgtEl>
                                        <p:attrNameLst>
                                          <p:attrName>style.visibility</p:attrName>
                                        </p:attrNameLst>
                                      </p:cBhvr>
                                      <p:to>
                                        <p:strVal val="visible"/>
                                      </p:to>
                                    </p:set>
                                    <p:animEffect transition="in" filter="strips(downRight)">
                                      <p:cBhvr>
                                        <p:cTn id="27" dur="1000"/>
                                        <p:tgtEl>
                                          <p:spTgt spid="1464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46435">
                                            <p:txEl>
                                              <p:pRg st="5" end="5"/>
                                            </p:txEl>
                                          </p:spTgt>
                                        </p:tgtEl>
                                        <p:attrNameLst>
                                          <p:attrName>style.visibility</p:attrName>
                                        </p:attrNameLst>
                                      </p:cBhvr>
                                      <p:to>
                                        <p:strVal val="visible"/>
                                      </p:to>
                                    </p:set>
                                    <p:animEffect transition="in" filter="strips(downRight)">
                                      <p:cBhvr>
                                        <p:cTn id="32" dur="1000"/>
                                        <p:tgtEl>
                                          <p:spTgt spid="146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E9E83C9E-CA2B-4EAE-8BA7-E97733167100}" type="slidenum">
              <a:rPr lang="en-US" altLang="zh-CN"/>
              <a:pPr/>
              <a:t>23</a:t>
            </a:fld>
            <a:endParaRPr lang="en-US" altLang="zh-CN"/>
          </a:p>
        </p:txBody>
      </p:sp>
      <p:sp>
        <p:nvSpPr>
          <p:cNvPr id="147459" name="Rectangle 3"/>
          <p:cNvSpPr>
            <a:spLocks noGrp="1" noChangeArrowheads="1"/>
          </p:cNvSpPr>
          <p:nvPr>
            <p:ph type="body" idx="1"/>
          </p:nvPr>
        </p:nvSpPr>
        <p:spPr>
          <a:xfrm>
            <a:off x="457200" y="836613"/>
            <a:ext cx="8229600" cy="5113337"/>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用这种方法可以产生出任意</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为了产生</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我们必须知道所有</a:t>
            </a:r>
            <a:r>
              <a:rPr lang="en-US" altLang="zh-CN" sz="3600" b="1">
                <a:solidFill>
                  <a:srgbClr val="0000FF"/>
                </a:solidFill>
                <a:effectLst>
                  <a:outerShdw blurRad="38100" dist="38100" dir="2700000" algn="tl">
                    <a:srgbClr val="C0C0C0"/>
                  </a:outerShdw>
                </a:effectLst>
                <a:latin typeface="Times New Roman" pitchFamily="18" charset="0"/>
              </a:rPr>
              <a:t>n-1</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如果考虑算法</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必须存储所有</a:t>
            </a:r>
            <a:r>
              <a:rPr lang="en-US" altLang="zh-CN" sz="3600" b="1">
                <a:solidFill>
                  <a:srgbClr val="0000FF"/>
                </a:solidFill>
                <a:effectLst>
                  <a:outerShdw blurRad="38100" dist="38100" dir="2700000" algn="tl">
                    <a:srgbClr val="C0C0C0"/>
                  </a:outerShdw>
                </a:effectLst>
                <a:latin typeface="Times New Roman" pitchFamily="18" charset="0"/>
              </a:rPr>
              <a:t>n-1</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然后才能产生出所有</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这是一个很大的缺点</a:t>
            </a:r>
            <a:r>
              <a:rPr lang="en-US" altLang="zh-CN" sz="3600" b="1">
                <a:effectLst>
                  <a:outerShdw blurRad="38100" dist="38100" dir="2700000" algn="tl">
                    <a:srgbClr val="C0C0C0"/>
                  </a:outerShdw>
                </a:effectLst>
                <a:latin typeface="Times New Roman" pitchFamily="18" charset="0"/>
              </a:rPr>
              <a:t>. </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分析过程</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找到规律</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直接找到通过邻位交换来产生的下一个排列方式</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strips(downRight)">
                                      <p:cBhvr>
                                        <p:cTn id="7" dur="2000"/>
                                        <p:tgtEl>
                                          <p:spTgt spid="147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strips(downRight)">
                                      <p:cBhvr>
                                        <p:cTn id="12" dur="2000"/>
                                        <p:tgtEl>
                                          <p:spTgt spid="147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Effect transition="in" filter="strips(downRight)">
                                      <p:cBhvr>
                                        <p:cTn id="17" dur="2000"/>
                                        <p:tgtEl>
                                          <p:spTgt spid="147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7459">
                                            <p:txEl>
                                              <p:pRg st="3" end="3"/>
                                            </p:txEl>
                                          </p:spTgt>
                                        </p:tgtEl>
                                        <p:attrNameLst>
                                          <p:attrName>style.visibility</p:attrName>
                                        </p:attrNameLst>
                                      </p:cBhvr>
                                      <p:to>
                                        <p:strVal val="visible"/>
                                      </p:to>
                                    </p:set>
                                    <p:animEffect transition="in" filter="strips(downRight)">
                                      <p:cBhvr>
                                        <p:cTn id="22" dur="2000"/>
                                        <p:tgtEl>
                                          <p:spTgt spid="147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3C774635-7EA5-44FC-8EC1-262DEB89DC69}" type="slidenum">
              <a:rPr lang="en-US" altLang="zh-CN"/>
              <a:pPr/>
              <a:t>24</a:t>
            </a:fld>
            <a:endParaRPr lang="en-US" altLang="zh-CN"/>
          </a:p>
        </p:txBody>
      </p:sp>
      <p:sp>
        <p:nvSpPr>
          <p:cNvPr id="148483" name="Rectangle 3"/>
          <p:cNvSpPr>
            <a:spLocks noGrp="1" noChangeArrowheads="1"/>
          </p:cNvSpPr>
          <p:nvPr>
            <p:ph type="body" idx="1"/>
          </p:nvPr>
        </p:nvSpPr>
        <p:spPr>
          <a:xfrm>
            <a:off x="468313" y="476250"/>
            <a:ext cx="8229600" cy="1685925"/>
          </a:xfrm>
        </p:spPr>
        <p:txBody>
          <a:bodyPr/>
          <a:lstStyle/>
          <a:p>
            <a:pPr>
              <a:lnSpc>
                <a:spcPct val="120000"/>
              </a:lnSpc>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从初始排列</a:t>
            </a:r>
            <a:r>
              <a:rPr lang="en-US" altLang="zh-CN" sz="3600" b="1">
                <a:solidFill>
                  <a:srgbClr val="0000FF"/>
                </a:solidFill>
                <a:effectLst>
                  <a:outerShdw blurRad="38100" dist="38100" dir="2700000" algn="tl">
                    <a:srgbClr val="C0C0C0"/>
                  </a:outerShdw>
                </a:effectLst>
                <a:latin typeface="Times New Roman" pitchFamily="18" charset="0"/>
              </a:rPr>
              <a:t>1234</a:t>
            </a:r>
            <a:r>
              <a:rPr lang="zh-CN" altLang="en-US" sz="3600" b="1">
                <a:effectLst>
                  <a:outerShdw blurRad="38100" dist="38100" dir="2700000" algn="tl">
                    <a:srgbClr val="C0C0C0"/>
                  </a:outerShdw>
                </a:effectLst>
                <a:latin typeface="Times New Roman" pitchFamily="18" charset="0"/>
              </a:rPr>
              <a:t>开始</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在每个数上方加一个箭头“</a:t>
            </a:r>
            <a:r>
              <a:rPr lang="zh-CN" altLang="en-US" sz="3600" b="1">
                <a:solidFill>
                  <a:srgbClr val="0000FF"/>
                </a:solidFill>
                <a:effectLst>
                  <a:outerShdw blurRad="38100" dist="38100" dir="2700000" algn="tl">
                    <a:srgbClr val="C0C0C0"/>
                  </a:outerShdw>
                </a:effectLst>
                <a:latin typeface="Times New Roman" pitchFamily="18" charset="0"/>
                <a:sym typeface="Symbol" pitchFamily="18" charset="2"/>
              </a:rPr>
              <a:t></a:t>
            </a:r>
            <a:r>
              <a:rPr lang="zh-CN" altLang="en-US" sz="3600" b="1">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如</a:t>
            </a:r>
            <a:r>
              <a:rPr lang="zh-CN" altLang="en-US" sz="3600">
                <a:effectLst>
                  <a:outerShdw blurRad="38100" dist="38100" dir="2700000" algn="tl">
                    <a:srgbClr val="C0C0C0"/>
                  </a:outerShdw>
                </a:effectLst>
                <a:latin typeface="Times New Roman" pitchFamily="18" charset="0"/>
              </a:rPr>
              <a:t> </a:t>
            </a:r>
          </a:p>
        </p:txBody>
      </p:sp>
      <p:sp>
        <p:nvSpPr>
          <p:cNvPr id="148484" name="Rectangle 4"/>
          <p:cNvSpPr>
            <a:spLocks noChangeArrowheads="1"/>
          </p:cNvSpPr>
          <p:nvPr/>
        </p:nvSpPr>
        <p:spPr bwMode="auto">
          <a:xfrm>
            <a:off x="468313" y="1844675"/>
            <a:ext cx="82296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spcBef>
                <a:spcPct val="20000"/>
              </a:spcBef>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当一个数上方箭头所指的一侧</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相邻的数比这个数小的时候</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称这个数处于活动状态</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在</a:t>
            </a:r>
            <a:r>
              <a:rPr lang="zh-CN" altLang="en-US" sz="3600">
                <a:effectLst>
                  <a:outerShdw blurRad="38100" dist="38100" dir="2700000" algn="tl">
                    <a:srgbClr val="C0C0C0"/>
                  </a:outerShdw>
                </a:effectLst>
                <a:latin typeface="Times New Roman" pitchFamily="18" charset="0"/>
              </a:rPr>
              <a:t> </a:t>
            </a:r>
          </a:p>
        </p:txBody>
      </p:sp>
      <p:sp>
        <p:nvSpPr>
          <p:cNvPr id="14848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8485" name="Object 5"/>
          <p:cNvGraphicFramePr>
            <a:graphicFrameLocks noChangeAspect="1"/>
          </p:cNvGraphicFramePr>
          <p:nvPr>
            <p:extLst>
              <p:ext uri="{D42A27DB-BD31-4B8C-83A1-F6EECF244321}">
                <p14:modId xmlns:p14="http://schemas.microsoft.com/office/powerpoint/2010/main" val="232238617"/>
              </p:ext>
            </p:extLst>
          </p:nvPr>
        </p:nvGraphicFramePr>
        <p:xfrm>
          <a:off x="4716437" y="836712"/>
          <a:ext cx="1655763" cy="981075"/>
        </p:xfrm>
        <a:graphic>
          <a:graphicData uri="http://schemas.openxmlformats.org/presentationml/2006/ole">
            <mc:AlternateContent xmlns:mc="http://schemas.openxmlformats.org/markup-compatibility/2006">
              <mc:Choice xmlns:v="urn:schemas-microsoft-com:vml" Requires="v">
                <p:oleObj spid="_x0000_s148540" name="公式" r:id="rId3" imgW="469900" imgH="279400" progId="Equation.3">
                  <p:embed/>
                </p:oleObj>
              </mc:Choice>
              <mc:Fallback>
                <p:oleObj name="公式" r:id="rId3" imgW="469900" imgH="279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37" y="836712"/>
                        <a:ext cx="1655763"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91" name="Rectangle 11"/>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8490" name="Object 10"/>
          <p:cNvGraphicFramePr>
            <a:graphicFrameLocks noChangeAspect="1"/>
          </p:cNvGraphicFramePr>
          <p:nvPr/>
        </p:nvGraphicFramePr>
        <p:xfrm>
          <a:off x="2916238" y="3141663"/>
          <a:ext cx="1512887" cy="895350"/>
        </p:xfrm>
        <a:graphic>
          <a:graphicData uri="http://schemas.openxmlformats.org/presentationml/2006/ole">
            <mc:AlternateContent xmlns:mc="http://schemas.openxmlformats.org/markup-compatibility/2006">
              <mc:Choice xmlns:v="urn:schemas-microsoft-com:vml" Requires="v">
                <p:oleObj spid="_x0000_s148541" name="公式" r:id="rId5" imgW="469900" imgH="279400" progId="Equation.3">
                  <p:embed/>
                </p:oleObj>
              </mc:Choice>
              <mc:Fallback>
                <p:oleObj name="公式" r:id="rId5" imgW="469900" imgH="2794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3141663"/>
                        <a:ext cx="1512887"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93" name="Rectangle 13"/>
          <p:cNvSpPr>
            <a:spLocks noChangeArrowheads="1"/>
          </p:cNvSpPr>
          <p:nvPr/>
        </p:nvSpPr>
        <p:spPr bwMode="auto">
          <a:xfrm>
            <a:off x="446088" y="3284538"/>
            <a:ext cx="8229600"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中数</a:t>
            </a:r>
            <a:r>
              <a:rPr lang="en-US" altLang="zh-CN" sz="3600" b="1">
                <a:solidFill>
                  <a:srgbClr val="0000FF"/>
                </a:solidFill>
                <a:effectLst>
                  <a:outerShdw blurRad="38100" dist="38100" dir="2700000" algn="tl">
                    <a:srgbClr val="C0C0C0"/>
                  </a:outerShdw>
                </a:effectLst>
                <a:latin typeface="Times New Roman" pitchFamily="18" charset="0"/>
              </a:rPr>
              <a:t>2,3,4</a:t>
            </a:r>
            <a:r>
              <a:rPr lang="zh-CN" altLang="en-US" sz="3600" b="1">
                <a:effectLst>
                  <a:outerShdw blurRad="38100" dist="38100" dir="2700000" algn="tl">
                    <a:srgbClr val="C0C0C0"/>
                  </a:outerShdw>
                </a:effectLst>
                <a:latin typeface="Times New Roman" pitchFamily="18" charset="0"/>
              </a:rPr>
              <a:t>都处于活动状态</a:t>
            </a:r>
            <a:r>
              <a:rPr lang="en-US" altLang="zh-CN" sz="3600" b="1">
                <a:effectLst>
                  <a:outerShdw blurRad="38100" dist="38100" dir="2700000" algn="tl">
                    <a:srgbClr val="C0C0C0"/>
                  </a:outerShdw>
                </a:effectLst>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strips(downRight)">
                                      <p:cBhvr>
                                        <p:cTn id="7" dur="500"/>
                                        <p:tgtEl>
                                          <p:spTgt spid="148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148485"/>
                                        </p:tgtEl>
                                        <p:attrNameLst>
                                          <p:attrName>style.visibility</p:attrName>
                                        </p:attrNameLst>
                                      </p:cBhvr>
                                      <p:to>
                                        <p:strVal val="visible"/>
                                      </p:to>
                                    </p:set>
                                    <p:anim calcmode="lin" valueType="num">
                                      <p:cBhvr>
                                        <p:cTn id="12" dur="1000" fill="hold"/>
                                        <p:tgtEl>
                                          <p:spTgt spid="148485"/>
                                        </p:tgtEl>
                                        <p:attrNameLst>
                                          <p:attrName>ppt_w</p:attrName>
                                        </p:attrNameLst>
                                      </p:cBhvr>
                                      <p:tavLst>
                                        <p:tav tm="0">
                                          <p:val>
                                            <p:strVal val="#ppt_w*0.70"/>
                                          </p:val>
                                        </p:tav>
                                        <p:tav tm="100000">
                                          <p:val>
                                            <p:strVal val="#ppt_w"/>
                                          </p:val>
                                        </p:tav>
                                      </p:tavLst>
                                    </p:anim>
                                    <p:anim calcmode="lin" valueType="num">
                                      <p:cBhvr>
                                        <p:cTn id="13" dur="1000" fill="hold"/>
                                        <p:tgtEl>
                                          <p:spTgt spid="148485"/>
                                        </p:tgtEl>
                                        <p:attrNameLst>
                                          <p:attrName>ppt_h</p:attrName>
                                        </p:attrNameLst>
                                      </p:cBhvr>
                                      <p:tavLst>
                                        <p:tav tm="0">
                                          <p:val>
                                            <p:strVal val="#ppt_h"/>
                                          </p:val>
                                        </p:tav>
                                        <p:tav tm="100000">
                                          <p:val>
                                            <p:strVal val="#ppt_h"/>
                                          </p:val>
                                        </p:tav>
                                      </p:tavLst>
                                    </p:anim>
                                    <p:animEffect transition="in" filter="fade">
                                      <p:cBhvr>
                                        <p:cTn id="14" dur="1000"/>
                                        <p:tgtEl>
                                          <p:spTgt spid="14848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148484"/>
                                        </p:tgtEl>
                                        <p:attrNameLst>
                                          <p:attrName>style.visibility</p:attrName>
                                        </p:attrNameLst>
                                      </p:cBhvr>
                                      <p:to>
                                        <p:strVal val="visible"/>
                                      </p:to>
                                    </p:set>
                                    <p:animEffect transition="in" filter="strips(downRight)">
                                      <p:cBhvr>
                                        <p:cTn id="19" dur="2000"/>
                                        <p:tgtEl>
                                          <p:spTgt spid="14848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148490"/>
                                        </p:tgtEl>
                                        <p:attrNameLst>
                                          <p:attrName>style.visibility</p:attrName>
                                        </p:attrNameLst>
                                      </p:cBhvr>
                                      <p:to>
                                        <p:strVal val="visible"/>
                                      </p:to>
                                    </p:set>
                                    <p:anim calcmode="lin" valueType="num">
                                      <p:cBhvr>
                                        <p:cTn id="24" dur="1000" fill="hold"/>
                                        <p:tgtEl>
                                          <p:spTgt spid="148490"/>
                                        </p:tgtEl>
                                        <p:attrNameLst>
                                          <p:attrName>ppt_w</p:attrName>
                                        </p:attrNameLst>
                                      </p:cBhvr>
                                      <p:tavLst>
                                        <p:tav tm="0">
                                          <p:val>
                                            <p:strVal val="#ppt_w*0.70"/>
                                          </p:val>
                                        </p:tav>
                                        <p:tav tm="100000">
                                          <p:val>
                                            <p:strVal val="#ppt_w"/>
                                          </p:val>
                                        </p:tav>
                                      </p:tavLst>
                                    </p:anim>
                                    <p:anim calcmode="lin" valueType="num">
                                      <p:cBhvr>
                                        <p:cTn id="25" dur="1000" fill="hold"/>
                                        <p:tgtEl>
                                          <p:spTgt spid="148490"/>
                                        </p:tgtEl>
                                        <p:attrNameLst>
                                          <p:attrName>ppt_h</p:attrName>
                                        </p:attrNameLst>
                                      </p:cBhvr>
                                      <p:tavLst>
                                        <p:tav tm="0">
                                          <p:val>
                                            <p:strVal val="#ppt_h"/>
                                          </p:val>
                                        </p:tav>
                                        <p:tav tm="100000">
                                          <p:val>
                                            <p:strVal val="#ppt_h"/>
                                          </p:val>
                                        </p:tav>
                                      </p:tavLst>
                                    </p:anim>
                                    <p:animEffect transition="in" filter="fade">
                                      <p:cBhvr>
                                        <p:cTn id="26" dur="1000"/>
                                        <p:tgtEl>
                                          <p:spTgt spid="14849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148493">
                                            <p:txEl>
                                              <p:pRg st="0" end="0"/>
                                            </p:txEl>
                                          </p:spTgt>
                                        </p:tgtEl>
                                        <p:attrNameLst>
                                          <p:attrName>style.visibility</p:attrName>
                                        </p:attrNameLst>
                                      </p:cBhvr>
                                      <p:to>
                                        <p:strVal val="visible"/>
                                      </p:to>
                                    </p:set>
                                    <p:animEffect transition="in" filter="strips(downRight)">
                                      <p:cBhvr>
                                        <p:cTn id="31" dur="1000"/>
                                        <p:tgtEl>
                                          <p:spTgt spid="1484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P spid="14848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6980D81A-C2CA-4D86-A678-6A9DD92D74EB}" type="slidenum">
              <a:rPr lang="en-US" altLang="zh-CN"/>
              <a:pPr/>
              <a:t>25</a:t>
            </a:fld>
            <a:endParaRPr lang="en-US" altLang="zh-CN"/>
          </a:p>
        </p:txBody>
      </p:sp>
      <p:graphicFrame>
        <p:nvGraphicFramePr>
          <p:cNvPr id="187396" name="Object 4"/>
          <p:cNvGraphicFramePr>
            <a:graphicFrameLocks noChangeAspect="1"/>
          </p:cNvGraphicFramePr>
          <p:nvPr>
            <p:extLst>
              <p:ext uri="{D42A27DB-BD31-4B8C-83A1-F6EECF244321}">
                <p14:modId xmlns:p14="http://schemas.microsoft.com/office/powerpoint/2010/main" val="2120215164"/>
              </p:ext>
            </p:extLst>
          </p:nvPr>
        </p:nvGraphicFramePr>
        <p:xfrm>
          <a:off x="2774950" y="655638"/>
          <a:ext cx="1868488" cy="896937"/>
        </p:xfrm>
        <a:graphic>
          <a:graphicData uri="http://schemas.openxmlformats.org/presentationml/2006/ole">
            <mc:AlternateContent xmlns:mc="http://schemas.openxmlformats.org/markup-compatibility/2006">
              <mc:Choice xmlns:v="urn:schemas-microsoft-com:vml" Requires="v">
                <p:oleObj spid="_x0000_s187423" name="公式" r:id="rId3" imgW="368300" imgH="190500" progId="Equation.3">
                  <p:embed/>
                </p:oleObj>
              </mc:Choice>
              <mc:Fallback>
                <p:oleObj name="公式" r:id="rId3" imgW="368300" imgH="190500" progId="Equation.3">
                  <p:embed/>
                  <p:pic>
                    <p:nvPicPr>
                      <p:cNvPr id="0" name="Object 4"/>
                      <p:cNvPicPr>
                        <a:picLocks noChangeAspect="1" noChangeArrowheads="1"/>
                      </p:cNvPicPr>
                      <p:nvPr/>
                    </p:nvPicPr>
                    <p:blipFill>
                      <a:blip r:embed="rId4"/>
                      <a:srcRect/>
                      <a:stretch>
                        <a:fillRect/>
                      </a:stretch>
                    </p:blipFill>
                    <p:spPr bwMode="auto">
                      <a:xfrm>
                        <a:off x="2774950" y="655638"/>
                        <a:ext cx="1868488" cy="896937"/>
                      </a:xfrm>
                      <a:prstGeom prst="rect">
                        <a:avLst/>
                      </a:prstGeom>
                      <a:noFill/>
                      <a:ln>
                        <a:noFill/>
                      </a:ln>
                      <a:effectLst/>
                      <a:extLst/>
                    </p:spPr>
                  </p:pic>
                </p:oleObj>
              </mc:Fallback>
            </mc:AlternateContent>
          </a:graphicData>
        </a:graphic>
      </p:graphicFrame>
      <p:sp>
        <p:nvSpPr>
          <p:cNvPr id="187397" name="Rectangle 5"/>
          <p:cNvSpPr>
            <a:spLocks noChangeArrowheads="1"/>
          </p:cNvSpPr>
          <p:nvPr/>
        </p:nvSpPr>
        <p:spPr bwMode="auto">
          <a:xfrm>
            <a:off x="712788" y="1484313"/>
            <a:ext cx="7604125"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effectLst>
                  <a:outerShdw blurRad="38100" dist="38100" dir="2700000" algn="tl">
                    <a:srgbClr val="C0C0C0"/>
                  </a:outerShdw>
                </a:effectLst>
                <a:latin typeface="宋体" charset="-122"/>
              </a:rPr>
              <a:t>中</a:t>
            </a:r>
            <a:r>
              <a:rPr kumimoji="1" lang="en-US" altLang="zh-CN" sz="3600" b="1">
                <a:effectLst>
                  <a:outerShdw blurRad="38100" dist="38100" dir="2700000" algn="tl">
                    <a:srgbClr val="C0C0C0"/>
                  </a:outerShdw>
                </a:effectLst>
                <a:latin typeface="宋体" charset="-122"/>
              </a:rPr>
              <a:t>6</a:t>
            </a:r>
            <a:r>
              <a:rPr kumimoji="1" lang="zh-CN" altLang="en-US" sz="3600" b="1">
                <a:effectLst>
                  <a:outerShdw blurRad="38100" dist="38100" dir="2700000" algn="tl">
                    <a:srgbClr val="C0C0C0"/>
                  </a:outerShdw>
                </a:effectLst>
                <a:latin typeface="宋体" charset="-122"/>
              </a:rPr>
              <a:t>、</a:t>
            </a:r>
            <a:r>
              <a:rPr kumimoji="1" lang="en-US" altLang="zh-CN" sz="3600" b="1">
                <a:effectLst>
                  <a:outerShdw blurRad="38100" dist="38100" dir="2700000" algn="tl">
                    <a:srgbClr val="C0C0C0"/>
                  </a:outerShdw>
                </a:effectLst>
                <a:latin typeface="宋体" charset="-122"/>
              </a:rPr>
              <a:t>3</a:t>
            </a:r>
            <a:r>
              <a:rPr kumimoji="1" lang="zh-CN" altLang="en-US" sz="3600" b="1">
                <a:effectLst>
                  <a:outerShdw blurRad="38100" dist="38100" dir="2700000" algn="tl">
                    <a:srgbClr val="C0C0C0"/>
                  </a:outerShdw>
                </a:effectLst>
                <a:latin typeface="宋体" charset="-122"/>
              </a:rPr>
              <a:t>、</a:t>
            </a:r>
            <a:r>
              <a:rPr kumimoji="1" lang="en-US" altLang="zh-CN" sz="3600" b="1">
                <a:effectLst>
                  <a:outerShdw blurRad="38100" dist="38100" dir="2700000" algn="tl">
                    <a:srgbClr val="C0C0C0"/>
                  </a:outerShdw>
                </a:effectLst>
                <a:latin typeface="宋体" charset="-122"/>
              </a:rPr>
              <a:t>5</a:t>
            </a:r>
            <a:r>
              <a:rPr kumimoji="1" lang="zh-CN" altLang="en-US" sz="3600" b="1">
                <a:effectLst>
                  <a:outerShdw blurRad="38100" dist="38100" dir="2700000" algn="tl">
                    <a:srgbClr val="C0C0C0"/>
                  </a:outerShdw>
                </a:effectLst>
                <a:latin typeface="宋体" charset="-122"/>
              </a:rPr>
              <a:t>都是</a:t>
            </a:r>
            <a:r>
              <a:rPr lang="zh-CN" altLang="en-US" sz="3600" b="1">
                <a:effectLst>
                  <a:outerShdw blurRad="38100" dist="38100" dir="2700000" algn="tl">
                    <a:srgbClr val="C0C0C0"/>
                  </a:outerShdw>
                </a:effectLst>
                <a:latin typeface="宋体" charset="-122"/>
              </a:rPr>
              <a:t>处于活动状态</a:t>
            </a:r>
            <a:r>
              <a:rPr lang="en-US" altLang="zh-CN" sz="3600" b="1">
                <a:effectLst>
                  <a:outerShdw blurRad="38100" dist="38100" dir="2700000" algn="tl">
                    <a:srgbClr val="C0C0C0"/>
                  </a:outerShdw>
                </a:effectLst>
                <a:latin typeface="宋体" charset="-122"/>
              </a:rPr>
              <a:t>.</a:t>
            </a:r>
            <a:r>
              <a:rPr kumimoji="1" lang="zh-CN" altLang="en-US" sz="3600" b="1">
                <a:effectLst>
                  <a:outerShdw blurRad="38100" dist="38100" dir="2700000" algn="tl">
                    <a:srgbClr val="C0C0C0"/>
                  </a:outerShdw>
                </a:effectLst>
                <a:latin typeface="宋体" charset="-122"/>
              </a:rPr>
              <a:t>显然</a:t>
            </a:r>
            <a:r>
              <a:rPr kumimoji="1" lang="en-US" altLang="zh-CN" sz="3600" b="1">
                <a:effectLst>
                  <a:outerShdw blurRad="38100" dist="38100" dir="2700000" algn="tl">
                    <a:srgbClr val="C0C0C0"/>
                  </a:outerShdw>
                </a:effectLst>
                <a:latin typeface="宋体" charset="-122"/>
              </a:rPr>
              <a:t>1</a:t>
            </a:r>
            <a:r>
              <a:rPr kumimoji="1" lang="zh-CN" altLang="en-US" sz="3600" b="1">
                <a:effectLst>
                  <a:outerShdw blurRad="38100" dist="38100" dir="2700000" algn="tl">
                    <a:srgbClr val="C0C0C0"/>
                  </a:outerShdw>
                </a:effectLst>
                <a:latin typeface="宋体" charset="-122"/>
              </a:rPr>
              <a:t>永远不是活动的，</a:t>
            </a:r>
            <a:r>
              <a:rPr kumimoji="1" lang="en-US" altLang="zh-CN" sz="3600" b="1" i="1">
                <a:effectLst>
                  <a:outerShdw blurRad="38100" dist="38100" dir="2700000" algn="tl">
                    <a:srgbClr val="C0C0C0"/>
                  </a:outerShdw>
                </a:effectLst>
                <a:latin typeface="Times New Roman" pitchFamily="18" charset="0"/>
              </a:rPr>
              <a:t>n</a:t>
            </a:r>
            <a:r>
              <a:rPr kumimoji="1" lang="zh-CN" altLang="en-US" sz="3600" b="1">
                <a:effectLst>
                  <a:outerShdw blurRad="38100" dist="38100" dir="2700000" algn="tl">
                    <a:srgbClr val="C0C0C0"/>
                  </a:outerShdw>
                </a:effectLst>
                <a:latin typeface="宋体" charset="-122"/>
              </a:rPr>
              <a:t>除了以下两种情形外，它都是</a:t>
            </a:r>
            <a:r>
              <a:rPr lang="zh-CN" altLang="en-US" sz="3600" b="1">
                <a:effectLst>
                  <a:outerShdw blurRad="38100" dist="38100" dir="2700000" algn="tl">
                    <a:srgbClr val="C0C0C0"/>
                  </a:outerShdw>
                </a:effectLst>
              </a:rPr>
              <a:t>处于活动状态</a:t>
            </a:r>
            <a:r>
              <a:rPr kumimoji="1" lang="zh-CN" altLang="en-US" sz="3600" b="1">
                <a:effectLst>
                  <a:outerShdw blurRad="38100" dist="38100" dir="2700000" algn="tl">
                    <a:srgbClr val="C0C0C0"/>
                  </a:outerShdw>
                </a:effectLst>
                <a:latin typeface="宋体" charset="-122"/>
              </a:rPr>
              <a:t>的</a:t>
            </a:r>
            <a:r>
              <a:rPr kumimoji="1" lang="en-US" altLang="zh-CN" sz="3600" b="1">
                <a:effectLst>
                  <a:outerShdw blurRad="38100" dist="38100" dir="2700000" algn="tl">
                    <a:srgbClr val="C0C0C0"/>
                  </a:outerShdw>
                </a:effectLst>
                <a:latin typeface="宋体" charset="-122"/>
                <a:sym typeface="Wingdings" pitchFamily="2" charset="2"/>
              </a:rPr>
              <a:t>:(1) </a:t>
            </a:r>
            <a:r>
              <a:rPr kumimoji="1" lang="en-US" altLang="zh-CN" sz="3600" b="1" i="1">
                <a:effectLst>
                  <a:outerShdw blurRad="38100" dist="38100" dir="2700000" algn="tl">
                    <a:srgbClr val="C0C0C0"/>
                  </a:outerShdw>
                </a:effectLst>
                <a:latin typeface="Times New Roman" pitchFamily="18" charset="0"/>
                <a:sym typeface="Wingdings" pitchFamily="2" charset="2"/>
              </a:rPr>
              <a:t>n</a:t>
            </a:r>
            <a:r>
              <a:rPr kumimoji="1" lang="zh-CN" altLang="en-US" sz="3600" b="1">
                <a:effectLst>
                  <a:outerShdw blurRad="38100" dist="38100" dir="2700000" algn="tl">
                    <a:srgbClr val="C0C0C0"/>
                  </a:outerShdw>
                </a:effectLst>
                <a:latin typeface="宋体" charset="-122"/>
                <a:sym typeface="Wingdings" pitchFamily="2" charset="2"/>
              </a:rPr>
              <a:t>是第一个数，且其方向指向左侧；</a:t>
            </a:r>
          </a:p>
          <a:p>
            <a:r>
              <a:rPr kumimoji="1" lang="en-US" altLang="zh-CN" sz="3600" b="1">
                <a:effectLst>
                  <a:outerShdw blurRad="38100" dist="38100" dir="2700000" algn="tl">
                    <a:srgbClr val="C0C0C0"/>
                  </a:outerShdw>
                </a:effectLst>
                <a:latin typeface="宋体" charset="-122"/>
                <a:sym typeface="Wingdings" pitchFamily="2" charset="2"/>
              </a:rPr>
              <a:t>(2) </a:t>
            </a:r>
            <a:r>
              <a:rPr kumimoji="1" lang="en-US" altLang="zh-CN" sz="3600" b="1" i="1">
                <a:effectLst>
                  <a:outerShdw blurRad="38100" dist="38100" dir="2700000" algn="tl">
                    <a:srgbClr val="C0C0C0"/>
                  </a:outerShdw>
                </a:effectLst>
                <a:latin typeface="Times New Roman" pitchFamily="18" charset="0"/>
                <a:sym typeface="Wingdings" pitchFamily="2" charset="2"/>
              </a:rPr>
              <a:t>n</a:t>
            </a:r>
            <a:r>
              <a:rPr kumimoji="1" lang="zh-CN" altLang="en-US" sz="3600" b="1">
                <a:effectLst>
                  <a:outerShdw blurRad="38100" dist="38100" dir="2700000" algn="tl">
                    <a:srgbClr val="C0C0C0"/>
                  </a:outerShdw>
                </a:effectLst>
                <a:latin typeface="宋体" charset="-122"/>
                <a:sym typeface="Wingdings" pitchFamily="2" charset="2"/>
              </a:rPr>
              <a:t>是最后一个数，且其方向指向右侧。</a:t>
            </a:r>
          </a:p>
        </p:txBody>
      </p:sp>
      <p:sp>
        <p:nvSpPr>
          <p:cNvPr id="187398" name="Text Box 6"/>
          <p:cNvSpPr txBox="1">
            <a:spLocks noChangeArrowheads="1"/>
          </p:cNvSpPr>
          <p:nvPr/>
        </p:nvSpPr>
        <p:spPr bwMode="auto">
          <a:xfrm>
            <a:off x="827088" y="5013325"/>
            <a:ext cx="6881812"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buClr>
                <a:srgbClr val="FF0000"/>
              </a:buClr>
              <a:buSzPct val="80000"/>
              <a:buFont typeface="Wingdings" pitchFamily="2" charset="2"/>
              <a:buChar char="l"/>
            </a:pPr>
            <a:r>
              <a:rPr lang="zh-CN" altLang="en-US" sz="3600" b="1">
                <a:effectLst>
                  <a:outerShdw blurRad="38100" dist="38100" dir="2700000" algn="tl">
                    <a:srgbClr val="C0C0C0"/>
                  </a:outerShdw>
                </a:effectLst>
              </a:rPr>
              <a:t>利用这个概念可以把上面的生成</a:t>
            </a:r>
          </a:p>
          <a:p>
            <a:pPr>
              <a:lnSpc>
                <a:spcPct val="120000"/>
              </a:lnSpc>
              <a:buClr>
                <a:srgbClr val="FF0000"/>
              </a:buClr>
              <a:buSzPct val="80000"/>
              <a:buFont typeface="Wingdings" pitchFamily="2" charset="2"/>
              <a:buNone/>
            </a:pPr>
            <a:r>
              <a:rPr lang="zh-CN" altLang="en-US" sz="3600" b="1">
                <a:effectLst>
                  <a:outerShdw blurRad="38100" dist="38100" dir="2700000" algn="tl">
                    <a:srgbClr val="C0C0C0"/>
                  </a:outerShdw>
                </a:effectLst>
              </a:rPr>
              <a:t>排列的方法叙述的比较清楚</a:t>
            </a:r>
            <a:r>
              <a:rPr lang="en-US" altLang="zh-CN" sz="3600" b="1">
                <a:effectLst>
                  <a:outerShdw blurRad="38100" dist="38100" dir="2700000" algn="tl">
                    <a:srgbClr val="C0C0C0"/>
                  </a:outerShdw>
                </a:effectLst>
              </a:rPr>
              <a:t>.</a:t>
            </a:r>
            <a:r>
              <a:rPr lang="en-US" altLang="zh-CN">
                <a:effectLst>
                  <a:outerShdw blurRad="38100" dist="38100" dir="2700000" algn="tl">
                    <a:srgbClr val="C0C0C0"/>
                  </a:outerShdw>
                </a:effectLst>
              </a:rPr>
              <a:t>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7396"/>
                                        </p:tgtEl>
                                        <p:attrNameLst>
                                          <p:attrName>style.visibility</p:attrName>
                                        </p:attrNameLst>
                                      </p:cBhvr>
                                      <p:to>
                                        <p:strVal val="visible"/>
                                      </p:to>
                                    </p:set>
                                    <p:animEffect transition="in" filter="blinds(horizontal)">
                                      <p:cBhvr>
                                        <p:cTn id="7" dur="500"/>
                                        <p:tgtEl>
                                          <p:spTgt spid="187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739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7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7" grpId="0"/>
      <p:bldP spid="18739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953209B1-191B-4DE4-B3AD-72F0CBF51F65}" type="slidenum">
              <a:rPr lang="en-US" altLang="zh-CN"/>
              <a:pPr/>
              <a:t>26</a:t>
            </a:fld>
            <a:endParaRPr lang="en-US" altLang="zh-CN"/>
          </a:p>
        </p:txBody>
      </p:sp>
      <p:sp>
        <p:nvSpPr>
          <p:cNvPr id="149507" name="Rectangle 3"/>
          <p:cNvSpPr>
            <a:spLocks noGrp="1" noChangeArrowheads="1"/>
          </p:cNvSpPr>
          <p:nvPr>
            <p:ph type="body" idx="1"/>
          </p:nvPr>
        </p:nvSpPr>
        <p:spPr>
          <a:xfrm>
            <a:off x="519113" y="476250"/>
            <a:ext cx="8229600" cy="5905500"/>
          </a:xfrm>
        </p:spPr>
        <p:txBody>
          <a:bodyPr/>
          <a:lstStyle/>
          <a:p>
            <a:pPr>
              <a:lnSpc>
                <a:spcPct val="110000"/>
              </a:lnSpc>
              <a:buClr>
                <a:srgbClr val="FF0000"/>
              </a:buClr>
              <a:buSzPct val="80000"/>
              <a:buFont typeface="Wingdings" pitchFamily="2" charset="2"/>
              <a:buChar char="l"/>
            </a:pPr>
            <a:r>
              <a:rPr lang="en-US" altLang="zh-CN" sz="3600"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设有排列</a:t>
            </a:r>
            <a:r>
              <a:rPr lang="en-US" altLang="zh-CN" sz="3600" b="1" dirty="0">
                <a:solidFill>
                  <a:srgbClr val="0000FF"/>
                </a:solidFill>
                <a:effectLst>
                  <a:outerShdw blurRad="38100" dist="38100" dir="2700000" algn="tl">
                    <a:srgbClr val="C0C0C0"/>
                  </a:outerShdw>
                </a:effectLst>
                <a:latin typeface="Times New Roman" pitchFamily="18" charset="0"/>
              </a:rPr>
              <a:t>(p) =p</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p>
          <a:p>
            <a:pPr>
              <a:lnSpc>
                <a:spcPct val="110000"/>
              </a:lnSpc>
              <a:buFontTx/>
              <a:buNone/>
            </a:pPr>
            <a:r>
              <a:rPr lang="en-US" altLang="zh-CN" sz="3600" b="1" dirty="0">
                <a:solidFill>
                  <a:srgbClr val="FF0000"/>
                </a:solidFill>
                <a:effectLst>
                  <a:outerShdw blurRad="38100" dist="38100" dir="2700000" algn="tl">
                    <a:srgbClr val="C0C0C0"/>
                  </a:outerShdw>
                </a:effectLst>
                <a:latin typeface="Times New Roman" pitchFamily="18" charset="0"/>
              </a:rPr>
              <a:t>Step 1.</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若排列</a:t>
            </a:r>
            <a:r>
              <a:rPr lang="en-US" altLang="zh-CN" sz="3600" b="1" dirty="0">
                <a:solidFill>
                  <a:srgbClr val="0000FF"/>
                </a:solidFill>
                <a:effectLst>
                  <a:outerShdw blurRad="38100" dist="38100" dir="2700000" algn="tl">
                    <a:srgbClr val="C0C0C0"/>
                  </a:outerShdw>
                </a:effectLst>
                <a:latin typeface="Times New Roman" pitchFamily="18" charset="0"/>
              </a:rPr>
              <a:t>(p) =p</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中没有处于活动状态的数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则停止</a:t>
            </a:r>
            <a:r>
              <a:rPr lang="en-US" altLang="zh-CN" sz="3600" b="1" dirty="0">
                <a:effectLst>
                  <a:outerShdw blurRad="38100" dist="38100" dir="2700000" algn="tl">
                    <a:srgbClr val="C0C0C0"/>
                  </a:outerShdw>
                </a:effectLst>
                <a:latin typeface="Times New Roman" pitchFamily="18" charset="0"/>
              </a:rPr>
              <a:t>.</a:t>
            </a:r>
          </a:p>
          <a:p>
            <a:pPr>
              <a:lnSpc>
                <a:spcPct val="110000"/>
              </a:lnSpc>
              <a:buFontTx/>
              <a:buNone/>
            </a:pPr>
            <a:r>
              <a:rPr lang="en-US" altLang="zh-CN" sz="3600" b="1" dirty="0">
                <a:solidFill>
                  <a:srgbClr val="FF0000"/>
                </a:solidFill>
                <a:effectLst>
                  <a:outerShdw blurRad="38100" dist="38100" dir="2700000" algn="tl">
                    <a:srgbClr val="C0C0C0"/>
                  </a:outerShdw>
                </a:effectLst>
                <a:latin typeface="Times New Roman" pitchFamily="18" charset="0"/>
              </a:rPr>
              <a:t>Step2.</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若排列</a:t>
            </a:r>
            <a:r>
              <a:rPr lang="en-US" altLang="zh-CN" sz="3600" b="1" dirty="0">
                <a:solidFill>
                  <a:srgbClr val="0000FF"/>
                </a:solidFill>
                <a:effectLst>
                  <a:outerShdw blurRad="38100" dist="38100" dir="2700000" algn="tl">
                    <a:srgbClr val="C0C0C0"/>
                  </a:outerShdw>
                </a:effectLst>
                <a:latin typeface="Times New Roman" pitchFamily="18" charset="0"/>
              </a:rPr>
              <a:t>(p) =p</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中有处于活动状态的数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则设</a:t>
            </a:r>
            <a:r>
              <a:rPr lang="en-US" altLang="zh-CN" sz="3600" b="1" dirty="0">
                <a:solidFill>
                  <a:srgbClr val="0000FF"/>
                </a:solidFill>
                <a:effectLst>
                  <a:outerShdw blurRad="38100" dist="38100" dir="2700000" algn="tl">
                    <a:srgbClr val="C0C0C0"/>
                  </a:outerShdw>
                </a:effectLst>
                <a:latin typeface="Times New Roman" pitchFamily="18" charset="0"/>
              </a:rPr>
              <a:t>m</a:t>
            </a:r>
            <a:r>
              <a:rPr lang="zh-CN" altLang="en-US" sz="3600" b="1" dirty="0">
                <a:effectLst>
                  <a:outerShdw blurRad="38100" dist="38100" dir="2700000" algn="tl">
                    <a:srgbClr val="C0C0C0"/>
                  </a:outerShdw>
                </a:effectLst>
                <a:latin typeface="Times New Roman" pitchFamily="18" charset="0"/>
              </a:rPr>
              <a:t>是处于活动状态数中的最大者</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把</a:t>
            </a:r>
            <a:r>
              <a:rPr lang="en-US" altLang="zh-CN" sz="3600" b="1" dirty="0">
                <a:solidFill>
                  <a:srgbClr val="0000FF"/>
                </a:solidFill>
                <a:effectLst>
                  <a:outerShdw blurRad="38100" dist="38100" dir="2700000" algn="tl">
                    <a:srgbClr val="C0C0C0"/>
                  </a:outerShdw>
                </a:effectLst>
                <a:latin typeface="Times New Roman" pitchFamily="18" charset="0"/>
              </a:rPr>
              <a:t>m</a:t>
            </a:r>
            <a:r>
              <a:rPr lang="zh-CN" altLang="en-US" sz="3600" b="1" dirty="0">
                <a:effectLst>
                  <a:outerShdw blurRad="38100" dist="38100" dir="2700000" algn="tl">
                    <a:srgbClr val="C0C0C0"/>
                  </a:outerShdw>
                </a:effectLst>
                <a:latin typeface="Times New Roman" pitchFamily="18" charset="0"/>
              </a:rPr>
              <a:t>与它箭头方向所指的相邻数互换位置</a:t>
            </a:r>
            <a:r>
              <a:rPr lang="en-US" altLang="zh-CN" sz="3600" b="1" dirty="0">
                <a:effectLst>
                  <a:outerShdw blurRad="38100" dist="38100" dir="2700000" algn="tl">
                    <a:srgbClr val="C0C0C0"/>
                  </a:outerShdw>
                </a:effectLst>
                <a:latin typeface="Times New Roman" pitchFamily="18" charset="0"/>
              </a:rPr>
              <a:t>.</a:t>
            </a:r>
          </a:p>
          <a:p>
            <a:pPr>
              <a:lnSpc>
                <a:spcPct val="110000"/>
              </a:lnSpc>
              <a:buFontTx/>
              <a:buNone/>
            </a:pPr>
            <a:r>
              <a:rPr lang="en-US" altLang="zh-CN" sz="3600" b="1" dirty="0">
                <a:solidFill>
                  <a:srgbClr val="FF0000"/>
                </a:solidFill>
                <a:effectLst>
                  <a:outerShdw blurRad="38100" dist="38100" dir="2700000" algn="tl">
                    <a:srgbClr val="C0C0C0"/>
                  </a:outerShdw>
                </a:effectLst>
                <a:latin typeface="Times New Roman" pitchFamily="18" charset="0"/>
              </a:rPr>
              <a:t>Step 3.</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改变所有比</a:t>
            </a:r>
            <a:r>
              <a:rPr lang="en-US" altLang="zh-CN" sz="3600" b="1" dirty="0">
                <a:solidFill>
                  <a:srgbClr val="0000FF"/>
                </a:solidFill>
                <a:effectLst>
                  <a:outerShdw blurRad="38100" dist="38100" dir="2700000" algn="tl">
                    <a:srgbClr val="C0C0C0"/>
                  </a:outerShdw>
                </a:effectLst>
                <a:latin typeface="Times New Roman" pitchFamily="18" charset="0"/>
              </a:rPr>
              <a:t>m</a:t>
            </a:r>
            <a:r>
              <a:rPr lang="zh-CN" altLang="en-US" sz="3600" b="1" dirty="0">
                <a:effectLst>
                  <a:outerShdw blurRad="38100" dist="38100" dir="2700000" algn="tl">
                    <a:srgbClr val="C0C0C0"/>
                  </a:outerShdw>
                </a:effectLst>
                <a:latin typeface="Times New Roman" pitchFamily="18" charset="0"/>
              </a:rPr>
              <a:t>大的数上方的箭头</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然后转向</a:t>
            </a:r>
            <a:r>
              <a:rPr lang="en-US" altLang="zh-CN" sz="3600" b="1" dirty="0">
                <a:solidFill>
                  <a:srgbClr val="FF0000"/>
                </a:solidFill>
                <a:effectLst>
                  <a:outerShdw blurRad="38100" dist="38100" dir="2700000" algn="tl">
                    <a:srgbClr val="C0C0C0"/>
                  </a:outerShdw>
                </a:effectLst>
                <a:latin typeface="Times New Roman" pitchFamily="18" charset="0"/>
              </a:rPr>
              <a:t>Step 1</a:t>
            </a:r>
            <a:r>
              <a:rPr lang="en-US" altLang="zh-CN" sz="3600" b="1" dirty="0">
                <a:effectLst>
                  <a:outerShdw blurRad="38100" dist="38100" dir="2700000" algn="tl">
                    <a:srgbClr val="C0C0C0"/>
                  </a:outerShdw>
                </a:effectLst>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strips(downRight)">
                                      <p:cBhvr>
                                        <p:cTn id="7" dur="1000"/>
                                        <p:tgtEl>
                                          <p:spTgt spid="149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9507">
                                            <p:txEl>
                                              <p:pRg st="1" end="1"/>
                                            </p:txEl>
                                          </p:spTgt>
                                        </p:tgtEl>
                                        <p:attrNameLst>
                                          <p:attrName>style.visibility</p:attrName>
                                        </p:attrNameLst>
                                      </p:cBhvr>
                                      <p:to>
                                        <p:strVal val="visible"/>
                                      </p:to>
                                    </p:set>
                                    <p:animEffect transition="in" filter="strips(downRight)">
                                      <p:cBhvr>
                                        <p:cTn id="12" dur="1000"/>
                                        <p:tgtEl>
                                          <p:spTgt spid="149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9507">
                                            <p:txEl>
                                              <p:pRg st="2" end="2"/>
                                            </p:txEl>
                                          </p:spTgt>
                                        </p:tgtEl>
                                        <p:attrNameLst>
                                          <p:attrName>style.visibility</p:attrName>
                                        </p:attrNameLst>
                                      </p:cBhvr>
                                      <p:to>
                                        <p:strVal val="visible"/>
                                      </p:to>
                                    </p:set>
                                    <p:animEffect transition="in" filter="strips(downRight)">
                                      <p:cBhvr>
                                        <p:cTn id="17" dur="1000"/>
                                        <p:tgtEl>
                                          <p:spTgt spid="149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9507">
                                            <p:txEl>
                                              <p:pRg st="3" end="3"/>
                                            </p:txEl>
                                          </p:spTgt>
                                        </p:tgtEl>
                                        <p:attrNameLst>
                                          <p:attrName>style.visibility</p:attrName>
                                        </p:attrNameLst>
                                      </p:cBhvr>
                                      <p:to>
                                        <p:strVal val="visible"/>
                                      </p:to>
                                    </p:set>
                                    <p:animEffect transition="in" filter="strips(downRight)">
                                      <p:cBhvr>
                                        <p:cTn id="22" dur="1000"/>
                                        <p:tgtEl>
                                          <p:spTgt spid="149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 name="灯片编号占位符 5"/>
          <p:cNvSpPr>
            <a:spLocks noGrp="1"/>
          </p:cNvSpPr>
          <p:nvPr>
            <p:ph type="sldNum" sz="quarter" idx="12"/>
          </p:nvPr>
        </p:nvSpPr>
        <p:spPr/>
        <p:txBody>
          <a:bodyPr/>
          <a:lstStyle/>
          <a:p>
            <a:fld id="{169BFB4D-395C-4CB4-B0DA-CA71609637BE}" type="slidenum">
              <a:rPr lang="en-US" altLang="zh-CN"/>
              <a:pPr/>
              <a:t>27</a:t>
            </a:fld>
            <a:endParaRPr lang="en-US" altLang="zh-CN"/>
          </a:p>
        </p:txBody>
      </p:sp>
      <p:sp>
        <p:nvSpPr>
          <p:cNvPr id="188418" name="Rectangle 2"/>
          <p:cNvSpPr>
            <a:spLocks noGrp="1" noChangeArrowheads="1"/>
          </p:cNvSpPr>
          <p:nvPr>
            <p:ph type="body" idx="1"/>
          </p:nvPr>
        </p:nvSpPr>
        <p:spPr>
          <a:xfrm>
            <a:off x="304800" y="304800"/>
            <a:ext cx="4267200" cy="6324600"/>
          </a:xfrm>
        </p:spPr>
        <p:txBody>
          <a:bodyPr/>
          <a:lstStyle/>
          <a:p>
            <a:pPr marL="609600" indent="-609600">
              <a:buFontTx/>
              <a:buNone/>
            </a:pPr>
            <a:r>
              <a:rPr lang="en-US" altLang="zh-CN" dirty="0"/>
              <a:t>          </a:t>
            </a:r>
            <a:r>
              <a:rPr lang="en-US" altLang="zh-CN" sz="2800" dirty="0"/>
              <a:t>1      2      3</a:t>
            </a:r>
          </a:p>
          <a:p>
            <a:pPr marL="609600" indent="-609600">
              <a:buFontTx/>
              <a:buNone/>
            </a:pPr>
            <a:r>
              <a:rPr lang="en-US" altLang="zh-CN" sz="2800" dirty="0"/>
              <a:t>            1      2      3 </a:t>
            </a:r>
          </a:p>
          <a:p>
            <a:pPr marL="609600" indent="-609600">
              <a:buFontTx/>
              <a:buNone/>
            </a:pPr>
            <a:r>
              <a:rPr lang="en-US" altLang="zh-CN" sz="2800" dirty="0"/>
              <a:t>            1      2      3</a:t>
            </a:r>
          </a:p>
          <a:p>
            <a:pPr marL="609600" indent="-609600">
              <a:buFontTx/>
              <a:buNone/>
            </a:pPr>
            <a:r>
              <a:rPr lang="en-US" altLang="zh-CN" sz="2800" dirty="0"/>
              <a:t>            1      2      3</a:t>
            </a:r>
          </a:p>
          <a:p>
            <a:pPr marL="609600" indent="-609600">
              <a:buFontTx/>
              <a:buNone/>
            </a:pPr>
            <a:r>
              <a:rPr lang="en-US" altLang="zh-CN" sz="2800" dirty="0"/>
              <a:t>            1      3      2</a:t>
            </a:r>
          </a:p>
          <a:p>
            <a:pPr marL="609600" indent="-609600">
              <a:buFontTx/>
              <a:buNone/>
            </a:pPr>
            <a:r>
              <a:rPr lang="en-US" altLang="zh-CN" sz="2800" dirty="0"/>
              <a:t>            1      3      2</a:t>
            </a:r>
          </a:p>
          <a:p>
            <a:pPr marL="609600" indent="-609600">
              <a:buFontTx/>
              <a:buNone/>
            </a:pPr>
            <a:r>
              <a:rPr lang="en-US" altLang="zh-CN" sz="2800" dirty="0"/>
              <a:t>            1      3      2</a:t>
            </a:r>
          </a:p>
          <a:p>
            <a:pPr marL="609600" indent="-609600">
              <a:buFontTx/>
              <a:buNone/>
            </a:pPr>
            <a:r>
              <a:rPr lang="en-US" altLang="zh-CN" sz="2800" dirty="0"/>
              <a:t>            1      3      2</a:t>
            </a:r>
          </a:p>
          <a:p>
            <a:pPr marL="609600" indent="-609600">
              <a:buFontTx/>
              <a:buNone/>
            </a:pPr>
            <a:r>
              <a:rPr lang="en-US" altLang="zh-CN" sz="2800" dirty="0"/>
              <a:t>            3      1      2</a:t>
            </a:r>
          </a:p>
          <a:p>
            <a:pPr marL="609600" indent="-609600">
              <a:buFontTx/>
              <a:buNone/>
            </a:pPr>
            <a:r>
              <a:rPr lang="en-US" altLang="zh-CN" sz="2800" dirty="0"/>
              <a:t>            3      1      2</a:t>
            </a:r>
          </a:p>
          <a:p>
            <a:pPr marL="609600" indent="-609600">
              <a:buFontTx/>
              <a:buNone/>
            </a:pPr>
            <a:r>
              <a:rPr lang="en-US" altLang="zh-CN" sz="2800" dirty="0"/>
              <a:t>            3      1      2</a:t>
            </a:r>
          </a:p>
          <a:p>
            <a:pPr marL="609600" indent="-609600">
              <a:buFontTx/>
              <a:buNone/>
            </a:pPr>
            <a:r>
              <a:rPr lang="en-US" altLang="zh-CN" sz="2800" dirty="0"/>
              <a:t>            3      1      2</a:t>
            </a:r>
          </a:p>
          <a:p>
            <a:pPr marL="609600" indent="-609600">
              <a:buFontTx/>
              <a:buNone/>
            </a:pPr>
            <a:endParaRPr lang="en-US" altLang="zh-CN" sz="2800" dirty="0"/>
          </a:p>
          <a:p>
            <a:pPr marL="609600" indent="-609600">
              <a:buFontTx/>
              <a:buNone/>
            </a:pPr>
            <a:endParaRPr lang="en-US" altLang="zh-CN" dirty="0"/>
          </a:p>
        </p:txBody>
      </p:sp>
      <p:sp>
        <p:nvSpPr>
          <p:cNvPr id="188419" name="Line 3"/>
          <p:cNvSpPr>
            <a:spLocks noChangeShapeType="1"/>
          </p:cNvSpPr>
          <p:nvPr/>
        </p:nvSpPr>
        <p:spPr bwMode="auto">
          <a:xfrm>
            <a:off x="4724400" y="0"/>
            <a:ext cx="0" cy="6858000"/>
          </a:xfrm>
          <a:prstGeom prst="line">
            <a:avLst/>
          </a:prstGeom>
          <a:noFill/>
          <a:ln w="952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20" name="Rectangle 4"/>
          <p:cNvSpPr>
            <a:spLocks noChangeArrowheads="1"/>
          </p:cNvSpPr>
          <p:nvPr/>
        </p:nvSpPr>
        <p:spPr bwMode="auto">
          <a:xfrm>
            <a:off x="5105400" y="304800"/>
            <a:ext cx="3505200"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r>
              <a:rPr kumimoji="1" lang="en-US" altLang="zh-CN" sz="2800">
                <a:latin typeface="Times New Roman" pitchFamily="18" charset="0"/>
              </a:rPr>
              <a:t>       </a:t>
            </a:r>
            <a:r>
              <a:rPr kumimoji="1" lang="en-US" altLang="zh-CN" sz="3200">
                <a:latin typeface="Times New Roman" pitchFamily="18" charset="0"/>
              </a:rPr>
              <a:t>3     2     1 </a:t>
            </a:r>
          </a:p>
          <a:p>
            <a:pPr marL="457200" indent="-457200"/>
            <a:r>
              <a:rPr kumimoji="1" lang="en-US" altLang="zh-CN" sz="3200">
                <a:latin typeface="Times New Roman" pitchFamily="18" charset="0"/>
              </a:rPr>
              <a:t>      3     2     1</a:t>
            </a:r>
          </a:p>
          <a:p>
            <a:pPr marL="457200" indent="-457200"/>
            <a:r>
              <a:rPr kumimoji="1" lang="en-US" altLang="zh-CN" sz="3200">
                <a:latin typeface="Times New Roman" pitchFamily="18" charset="0"/>
              </a:rPr>
              <a:t>      3     2     1</a:t>
            </a:r>
          </a:p>
          <a:p>
            <a:pPr marL="457200" indent="-457200"/>
            <a:r>
              <a:rPr kumimoji="1" lang="en-US" altLang="zh-CN" sz="3200">
                <a:latin typeface="Times New Roman" pitchFamily="18" charset="0"/>
              </a:rPr>
              <a:t>      3     2     1</a:t>
            </a:r>
          </a:p>
          <a:p>
            <a:pPr marL="457200" indent="-457200"/>
            <a:r>
              <a:rPr kumimoji="1" lang="en-US" altLang="zh-CN" sz="3200">
                <a:latin typeface="Times New Roman" pitchFamily="18" charset="0"/>
              </a:rPr>
              <a:t>      2     3     1</a:t>
            </a:r>
          </a:p>
          <a:p>
            <a:pPr marL="457200" indent="-457200"/>
            <a:r>
              <a:rPr kumimoji="1" lang="en-US" altLang="zh-CN" sz="3200">
                <a:latin typeface="Times New Roman" pitchFamily="18" charset="0"/>
              </a:rPr>
              <a:t>      2     3     1</a:t>
            </a:r>
          </a:p>
          <a:p>
            <a:pPr marL="457200" indent="-457200"/>
            <a:r>
              <a:rPr kumimoji="1" lang="en-US" altLang="zh-CN" sz="3200">
                <a:latin typeface="Times New Roman" pitchFamily="18" charset="0"/>
              </a:rPr>
              <a:t>      2      3     1</a:t>
            </a:r>
          </a:p>
          <a:p>
            <a:pPr marL="457200" indent="-457200"/>
            <a:r>
              <a:rPr kumimoji="1" lang="en-US" altLang="zh-CN" sz="2800">
                <a:latin typeface="Times New Roman" pitchFamily="18" charset="0"/>
              </a:rPr>
              <a:t>        </a:t>
            </a:r>
            <a:r>
              <a:rPr kumimoji="1" lang="en-US" altLang="zh-CN" sz="3200">
                <a:latin typeface="Times New Roman" pitchFamily="18" charset="0"/>
              </a:rPr>
              <a:t>2     3     1</a:t>
            </a:r>
          </a:p>
          <a:p>
            <a:pPr marL="457200" indent="-457200"/>
            <a:r>
              <a:rPr kumimoji="1" lang="en-US" altLang="zh-CN" sz="3200">
                <a:latin typeface="Times New Roman" pitchFamily="18" charset="0"/>
              </a:rPr>
              <a:t>        2     1     3   </a:t>
            </a:r>
          </a:p>
          <a:p>
            <a:pPr marL="457200" indent="-457200"/>
            <a:r>
              <a:rPr kumimoji="1" lang="en-US" altLang="zh-CN" sz="3200">
                <a:latin typeface="Times New Roman" pitchFamily="18" charset="0"/>
              </a:rPr>
              <a:t>       2     1     3 </a:t>
            </a:r>
          </a:p>
          <a:p>
            <a:pPr marL="457200" indent="-457200"/>
            <a:r>
              <a:rPr kumimoji="1" lang="en-US" altLang="zh-CN" sz="3200">
                <a:latin typeface="Times New Roman" pitchFamily="18" charset="0"/>
              </a:rPr>
              <a:t>      2     1     3</a:t>
            </a:r>
          </a:p>
          <a:p>
            <a:pPr marL="457200" indent="-457200"/>
            <a:r>
              <a:rPr kumimoji="1" lang="en-US" altLang="zh-CN" sz="3200">
                <a:latin typeface="Times New Roman" pitchFamily="18" charset="0"/>
              </a:rPr>
              <a:t>      2     1     3</a:t>
            </a:r>
          </a:p>
        </p:txBody>
      </p:sp>
      <p:sp>
        <p:nvSpPr>
          <p:cNvPr id="188421" name="Rectangle 5"/>
          <p:cNvSpPr>
            <a:spLocks noChangeArrowheads="1"/>
          </p:cNvSpPr>
          <p:nvPr/>
        </p:nvSpPr>
        <p:spPr bwMode="auto">
          <a:xfrm>
            <a:off x="3352800" y="304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FF5050"/>
                </a:solidFill>
                <a:latin typeface="Times New Roman" pitchFamily="18" charset="0"/>
              </a:rPr>
              <a:t>4</a:t>
            </a:r>
          </a:p>
        </p:txBody>
      </p:sp>
      <p:sp>
        <p:nvSpPr>
          <p:cNvPr id="188422" name="Rectangle 6"/>
          <p:cNvSpPr>
            <a:spLocks noChangeArrowheads="1"/>
          </p:cNvSpPr>
          <p:nvPr/>
        </p:nvSpPr>
        <p:spPr bwMode="auto">
          <a:xfrm>
            <a:off x="2590800" y="838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23" name="Rectangle 7"/>
          <p:cNvSpPr>
            <a:spLocks noChangeArrowheads="1"/>
          </p:cNvSpPr>
          <p:nvPr/>
        </p:nvSpPr>
        <p:spPr bwMode="auto">
          <a:xfrm>
            <a:off x="1905000" y="1371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24" name="Rectangle 8"/>
          <p:cNvSpPr>
            <a:spLocks noChangeArrowheads="1"/>
          </p:cNvSpPr>
          <p:nvPr/>
        </p:nvSpPr>
        <p:spPr bwMode="auto">
          <a:xfrm>
            <a:off x="1143000" y="1828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25" name="Rectangle 9"/>
          <p:cNvSpPr>
            <a:spLocks noChangeArrowheads="1"/>
          </p:cNvSpPr>
          <p:nvPr/>
        </p:nvSpPr>
        <p:spPr bwMode="auto">
          <a:xfrm>
            <a:off x="1143000" y="2362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26" name="Rectangle 10"/>
          <p:cNvSpPr>
            <a:spLocks noChangeArrowheads="1"/>
          </p:cNvSpPr>
          <p:nvPr/>
        </p:nvSpPr>
        <p:spPr bwMode="auto">
          <a:xfrm>
            <a:off x="1905000" y="2819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27" name="Rectangle 11"/>
          <p:cNvSpPr>
            <a:spLocks noChangeArrowheads="1"/>
          </p:cNvSpPr>
          <p:nvPr/>
        </p:nvSpPr>
        <p:spPr bwMode="auto">
          <a:xfrm>
            <a:off x="2590800" y="3429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28" name="Rectangle 12"/>
          <p:cNvSpPr>
            <a:spLocks noChangeArrowheads="1"/>
          </p:cNvSpPr>
          <p:nvPr/>
        </p:nvSpPr>
        <p:spPr bwMode="auto">
          <a:xfrm>
            <a:off x="3429000" y="3886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29" name="Rectangle 13"/>
          <p:cNvSpPr>
            <a:spLocks noChangeArrowheads="1"/>
          </p:cNvSpPr>
          <p:nvPr/>
        </p:nvSpPr>
        <p:spPr bwMode="auto">
          <a:xfrm>
            <a:off x="3429000" y="4419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0" name="Rectangle 14"/>
          <p:cNvSpPr>
            <a:spLocks noChangeArrowheads="1"/>
          </p:cNvSpPr>
          <p:nvPr/>
        </p:nvSpPr>
        <p:spPr bwMode="auto">
          <a:xfrm>
            <a:off x="2514600" y="5029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FF5050"/>
                </a:solidFill>
                <a:latin typeface="Times New Roman" pitchFamily="18" charset="0"/>
              </a:rPr>
              <a:t>4</a:t>
            </a:r>
          </a:p>
        </p:txBody>
      </p:sp>
      <p:sp>
        <p:nvSpPr>
          <p:cNvPr id="188431" name="Rectangle 15"/>
          <p:cNvSpPr>
            <a:spLocks noChangeArrowheads="1"/>
          </p:cNvSpPr>
          <p:nvPr/>
        </p:nvSpPr>
        <p:spPr bwMode="auto">
          <a:xfrm>
            <a:off x="1905000" y="5486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2" name="Rectangle 16"/>
          <p:cNvSpPr>
            <a:spLocks noChangeArrowheads="1"/>
          </p:cNvSpPr>
          <p:nvPr/>
        </p:nvSpPr>
        <p:spPr bwMode="auto">
          <a:xfrm>
            <a:off x="1143000" y="5943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3" name="Rectangle 17"/>
          <p:cNvSpPr>
            <a:spLocks noChangeArrowheads="1"/>
          </p:cNvSpPr>
          <p:nvPr/>
        </p:nvSpPr>
        <p:spPr bwMode="auto">
          <a:xfrm>
            <a:off x="5334000" y="457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4" name="Rectangle 18"/>
          <p:cNvSpPr>
            <a:spLocks noChangeArrowheads="1"/>
          </p:cNvSpPr>
          <p:nvPr/>
        </p:nvSpPr>
        <p:spPr bwMode="auto">
          <a:xfrm>
            <a:off x="6172200" y="838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5" name="Rectangle 19"/>
          <p:cNvSpPr>
            <a:spLocks noChangeArrowheads="1"/>
          </p:cNvSpPr>
          <p:nvPr/>
        </p:nvSpPr>
        <p:spPr bwMode="auto">
          <a:xfrm>
            <a:off x="6877050" y="1371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FF5050"/>
                </a:solidFill>
                <a:latin typeface="Times New Roman" pitchFamily="18" charset="0"/>
              </a:rPr>
              <a:t>4</a:t>
            </a:r>
          </a:p>
        </p:txBody>
      </p:sp>
      <p:sp>
        <p:nvSpPr>
          <p:cNvPr id="188436" name="Rectangle 20"/>
          <p:cNvSpPr>
            <a:spLocks noChangeArrowheads="1"/>
          </p:cNvSpPr>
          <p:nvPr/>
        </p:nvSpPr>
        <p:spPr bwMode="auto">
          <a:xfrm>
            <a:off x="7696200" y="1828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7" name="Rectangle 21"/>
          <p:cNvSpPr>
            <a:spLocks noChangeArrowheads="1"/>
          </p:cNvSpPr>
          <p:nvPr/>
        </p:nvSpPr>
        <p:spPr bwMode="auto">
          <a:xfrm>
            <a:off x="7696200" y="2286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8" name="Rectangle 22"/>
          <p:cNvSpPr>
            <a:spLocks noChangeArrowheads="1"/>
          </p:cNvSpPr>
          <p:nvPr/>
        </p:nvSpPr>
        <p:spPr bwMode="auto">
          <a:xfrm>
            <a:off x="6934200" y="2819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39" name="Rectangle 23"/>
          <p:cNvSpPr>
            <a:spLocks noChangeArrowheads="1"/>
          </p:cNvSpPr>
          <p:nvPr/>
        </p:nvSpPr>
        <p:spPr bwMode="auto">
          <a:xfrm>
            <a:off x="6172200" y="3352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40" name="Rectangle 24"/>
          <p:cNvSpPr>
            <a:spLocks noChangeArrowheads="1"/>
          </p:cNvSpPr>
          <p:nvPr/>
        </p:nvSpPr>
        <p:spPr bwMode="auto">
          <a:xfrm>
            <a:off x="5486400" y="3810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41" name="Rectangle 25"/>
          <p:cNvSpPr>
            <a:spLocks noChangeArrowheads="1"/>
          </p:cNvSpPr>
          <p:nvPr/>
        </p:nvSpPr>
        <p:spPr bwMode="auto">
          <a:xfrm>
            <a:off x="5562600" y="4343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42" name="Rectangle 26"/>
          <p:cNvSpPr>
            <a:spLocks noChangeArrowheads="1"/>
          </p:cNvSpPr>
          <p:nvPr/>
        </p:nvSpPr>
        <p:spPr bwMode="auto">
          <a:xfrm>
            <a:off x="6248400" y="4800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43" name="Rectangle 27"/>
          <p:cNvSpPr>
            <a:spLocks noChangeArrowheads="1"/>
          </p:cNvSpPr>
          <p:nvPr/>
        </p:nvSpPr>
        <p:spPr bwMode="auto">
          <a:xfrm>
            <a:off x="6934200" y="5334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sp>
        <p:nvSpPr>
          <p:cNvPr id="188444" name="Rectangle 28"/>
          <p:cNvSpPr>
            <a:spLocks noChangeArrowheads="1"/>
          </p:cNvSpPr>
          <p:nvPr/>
        </p:nvSpPr>
        <p:spPr bwMode="auto">
          <a:xfrm>
            <a:off x="7620000" y="571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5050"/>
                </a:solidFill>
                <a:latin typeface="Times New Roman" pitchFamily="18" charset="0"/>
              </a:rPr>
              <a:t>4</a:t>
            </a:r>
          </a:p>
        </p:txBody>
      </p:sp>
      <p:grpSp>
        <p:nvGrpSpPr>
          <p:cNvPr id="188445" name="Group 29"/>
          <p:cNvGrpSpPr>
            <a:grpSpLocks/>
          </p:cNvGrpSpPr>
          <p:nvPr/>
        </p:nvGrpSpPr>
        <p:grpSpPr bwMode="auto">
          <a:xfrm flipV="1">
            <a:off x="5791200" y="5715000"/>
            <a:ext cx="2133600" cy="76200"/>
            <a:chOff x="3744" y="3648"/>
            <a:chExt cx="1344" cy="0"/>
          </a:xfrm>
        </p:grpSpPr>
        <p:sp>
          <p:nvSpPr>
            <p:cNvPr id="188446" name="Line 30"/>
            <p:cNvSpPr>
              <a:spLocks noChangeShapeType="1"/>
            </p:cNvSpPr>
            <p:nvPr/>
          </p:nvSpPr>
          <p:spPr bwMode="auto">
            <a:xfrm>
              <a:off x="4896" y="364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47" name="Line 31"/>
            <p:cNvSpPr>
              <a:spLocks noChangeShapeType="1"/>
            </p:cNvSpPr>
            <p:nvPr/>
          </p:nvSpPr>
          <p:spPr bwMode="auto">
            <a:xfrm>
              <a:off x="4608" y="364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48" name="Line 32"/>
            <p:cNvSpPr>
              <a:spLocks noChangeShapeType="1"/>
            </p:cNvSpPr>
            <p:nvPr/>
          </p:nvSpPr>
          <p:spPr bwMode="auto">
            <a:xfrm>
              <a:off x="4176" y="364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49" name="Line 33"/>
            <p:cNvSpPr>
              <a:spLocks noChangeShapeType="1"/>
            </p:cNvSpPr>
            <p:nvPr/>
          </p:nvSpPr>
          <p:spPr bwMode="auto">
            <a:xfrm flipH="1">
              <a:off x="3744" y="364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50" name="Group 34"/>
          <p:cNvGrpSpPr>
            <a:grpSpLocks/>
          </p:cNvGrpSpPr>
          <p:nvPr/>
        </p:nvGrpSpPr>
        <p:grpSpPr bwMode="auto">
          <a:xfrm>
            <a:off x="5715000" y="838200"/>
            <a:ext cx="1752600" cy="0"/>
            <a:chOff x="3600" y="528"/>
            <a:chExt cx="1104" cy="0"/>
          </a:xfrm>
        </p:grpSpPr>
        <p:sp>
          <p:nvSpPr>
            <p:cNvPr id="188451" name="Line 35"/>
            <p:cNvSpPr>
              <a:spLocks noChangeShapeType="1"/>
            </p:cNvSpPr>
            <p:nvPr/>
          </p:nvSpPr>
          <p:spPr bwMode="auto">
            <a:xfrm>
              <a:off x="3600" y="52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2" name="Line 36"/>
            <p:cNvSpPr>
              <a:spLocks noChangeShapeType="1"/>
            </p:cNvSpPr>
            <p:nvPr/>
          </p:nvSpPr>
          <p:spPr bwMode="auto">
            <a:xfrm>
              <a:off x="3840" y="52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3" name="Line 37"/>
            <p:cNvSpPr>
              <a:spLocks noChangeShapeType="1"/>
            </p:cNvSpPr>
            <p:nvPr/>
          </p:nvSpPr>
          <p:spPr bwMode="auto">
            <a:xfrm flipH="1">
              <a:off x="4080" y="52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4" name="Line 38"/>
            <p:cNvSpPr>
              <a:spLocks noChangeShapeType="1"/>
            </p:cNvSpPr>
            <p:nvPr/>
          </p:nvSpPr>
          <p:spPr bwMode="auto">
            <a:xfrm flipH="1">
              <a:off x="4560" y="52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55" name="Group 39"/>
          <p:cNvGrpSpPr>
            <a:grpSpLocks/>
          </p:cNvGrpSpPr>
          <p:nvPr/>
        </p:nvGrpSpPr>
        <p:grpSpPr bwMode="auto">
          <a:xfrm>
            <a:off x="5867400" y="2286000"/>
            <a:ext cx="2057400" cy="76200"/>
            <a:chOff x="3744" y="1440"/>
            <a:chExt cx="1296" cy="48"/>
          </a:xfrm>
        </p:grpSpPr>
        <p:sp>
          <p:nvSpPr>
            <p:cNvPr id="188456" name="Line 40"/>
            <p:cNvSpPr>
              <a:spLocks noChangeShapeType="1"/>
            </p:cNvSpPr>
            <p:nvPr/>
          </p:nvSpPr>
          <p:spPr bwMode="auto">
            <a:xfrm flipH="1">
              <a:off x="3744" y="148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7" name="Line 41"/>
            <p:cNvSpPr>
              <a:spLocks noChangeShapeType="1"/>
            </p:cNvSpPr>
            <p:nvPr/>
          </p:nvSpPr>
          <p:spPr bwMode="auto">
            <a:xfrm flipH="1">
              <a:off x="4560" y="144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8" name="Line 42"/>
            <p:cNvSpPr>
              <a:spLocks noChangeShapeType="1"/>
            </p:cNvSpPr>
            <p:nvPr/>
          </p:nvSpPr>
          <p:spPr bwMode="auto">
            <a:xfrm flipH="1">
              <a:off x="4896" y="1488"/>
              <a:ext cx="144"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9" name="Line 43"/>
            <p:cNvSpPr>
              <a:spLocks noChangeShapeType="1"/>
            </p:cNvSpPr>
            <p:nvPr/>
          </p:nvSpPr>
          <p:spPr bwMode="auto">
            <a:xfrm>
              <a:off x="4176" y="148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60" name="Group 44"/>
          <p:cNvGrpSpPr>
            <a:grpSpLocks/>
          </p:cNvGrpSpPr>
          <p:nvPr/>
        </p:nvGrpSpPr>
        <p:grpSpPr bwMode="auto">
          <a:xfrm>
            <a:off x="5943600" y="2819400"/>
            <a:ext cx="1676400" cy="0"/>
            <a:chOff x="3744" y="1776"/>
            <a:chExt cx="1056" cy="0"/>
          </a:xfrm>
        </p:grpSpPr>
        <p:sp>
          <p:nvSpPr>
            <p:cNvPr id="188461" name="Line 45"/>
            <p:cNvSpPr>
              <a:spLocks noChangeShapeType="1"/>
            </p:cNvSpPr>
            <p:nvPr/>
          </p:nvSpPr>
          <p:spPr bwMode="auto">
            <a:xfrm flipH="1">
              <a:off x="4416" y="177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2" name="Line 46"/>
            <p:cNvSpPr>
              <a:spLocks noChangeShapeType="1"/>
            </p:cNvSpPr>
            <p:nvPr/>
          </p:nvSpPr>
          <p:spPr bwMode="auto">
            <a:xfrm flipH="1">
              <a:off x="3744" y="177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3" name="Line 47"/>
            <p:cNvSpPr>
              <a:spLocks noChangeShapeType="1"/>
            </p:cNvSpPr>
            <p:nvPr/>
          </p:nvSpPr>
          <p:spPr bwMode="auto">
            <a:xfrm flipH="1">
              <a:off x="4656" y="177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4" name="Line 48"/>
            <p:cNvSpPr>
              <a:spLocks noChangeShapeType="1"/>
            </p:cNvSpPr>
            <p:nvPr/>
          </p:nvSpPr>
          <p:spPr bwMode="auto">
            <a:xfrm>
              <a:off x="4080" y="177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65" name="Group 49"/>
          <p:cNvGrpSpPr>
            <a:grpSpLocks/>
          </p:cNvGrpSpPr>
          <p:nvPr/>
        </p:nvGrpSpPr>
        <p:grpSpPr bwMode="auto">
          <a:xfrm>
            <a:off x="5943600" y="3352800"/>
            <a:ext cx="1676400" cy="0"/>
            <a:chOff x="3744" y="2112"/>
            <a:chExt cx="1056" cy="0"/>
          </a:xfrm>
        </p:grpSpPr>
        <p:sp>
          <p:nvSpPr>
            <p:cNvPr id="188466" name="Line 50"/>
            <p:cNvSpPr>
              <a:spLocks noChangeShapeType="1"/>
            </p:cNvSpPr>
            <p:nvPr/>
          </p:nvSpPr>
          <p:spPr bwMode="auto">
            <a:xfrm flipH="1">
              <a:off x="3984" y="211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7" name="Line 51"/>
            <p:cNvSpPr>
              <a:spLocks noChangeShapeType="1"/>
            </p:cNvSpPr>
            <p:nvPr/>
          </p:nvSpPr>
          <p:spPr bwMode="auto">
            <a:xfrm flipH="1">
              <a:off x="3744" y="211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8" name="Line 52"/>
            <p:cNvSpPr>
              <a:spLocks noChangeShapeType="1"/>
            </p:cNvSpPr>
            <p:nvPr/>
          </p:nvSpPr>
          <p:spPr bwMode="auto">
            <a:xfrm flipH="1">
              <a:off x="4656" y="211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9" name="Line 53"/>
            <p:cNvSpPr>
              <a:spLocks noChangeShapeType="1"/>
            </p:cNvSpPr>
            <p:nvPr/>
          </p:nvSpPr>
          <p:spPr bwMode="auto">
            <a:xfrm>
              <a:off x="4176" y="211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70" name="Group 54"/>
          <p:cNvGrpSpPr>
            <a:grpSpLocks/>
          </p:cNvGrpSpPr>
          <p:nvPr/>
        </p:nvGrpSpPr>
        <p:grpSpPr bwMode="auto">
          <a:xfrm>
            <a:off x="5562600" y="3810000"/>
            <a:ext cx="2057400" cy="0"/>
            <a:chOff x="3504" y="2400"/>
            <a:chExt cx="1296" cy="0"/>
          </a:xfrm>
        </p:grpSpPr>
        <p:sp>
          <p:nvSpPr>
            <p:cNvPr id="188471" name="Line 55"/>
            <p:cNvSpPr>
              <a:spLocks noChangeShapeType="1"/>
            </p:cNvSpPr>
            <p:nvPr/>
          </p:nvSpPr>
          <p:spPr bwMode="auto">
            <a:xfrm flipH="1">
              <a:off x="3504" y="240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2" name="Line 56"/>
            <p:cNvSpPr>
              <a:spLocks noChangeShapeType="1"/>
            </p:cNvSpPr>
            <p:nvPr/>
          </p:nvSpPr>
          <p:spPr bwMode="auto">
            <a:xfrm flipH="1">
              <a:off x="3744" y="240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3" name="Line 57"/>
            <p:cNvSpPr>
              <a:spLocks noChangeShapeType="1"/>
            </p:cNvSpPr>
            <p:nvPr/>
          </p:nvSpPr>
          <p:spPr bwMode="auto">
            <a:xfrm flipH="1">
              <a:off x="4656" y="240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4" name="Line 58"/>
            <p:cNvSpPr>
              <a:spLocks noChangeShapeType="1"/>
            </p:cNvSpPr>
            <p:nvPr/>
          </p:nvSpPr>
          <p:spPr bwMode="auto">
            <a:xfrm>
              <a:off x="4176" y="240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75" name="Group 59"/>
          <p:cNvGrpSpPr>
            <a:grpSpLocks/>
          </p:cNvGrpSpPr>
          <p:nvPr/>
        </p:nvGrpSpPr>
        <p:grpSpPr bwMode="auto">
          <a:xfrm>
            <a:off x="5562600" y="4343400"/>
            <a:ext cx="2057400" cy="0"/>
            <a:chOff x="3504" y="2736"/>
            <a:chExt cx="1296" cy="0"/>
          </a:xfrm>
        </p:grpSpPr>
        <p:sp>
          <p:nvSpPr>
            <p:cNvPr id="188476" name="Line 60"/>
            <p:cNvSpPr>
              <a:spLocks noChangeShapeType="1"/>
            </p:cNvSpPr>
            <p:nvPr/>
          </p:nvSpPr>
          <p:spPr bwMode="auto">
            <a:xfrm flipH="1">
              <a:off x="3792" y="273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7" name="Line 61"/>
            <p:cNvSpPr>
              <a:spLocks noChangeShapeType="1"/>
            </p:cNvSpPr>
            <p:nvPr/>
          </p:nvSpPr>
          <p:spPr bwMode="auto">
            <a:xfrm>
              <a:off x="4176" y="273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8" name="Line 62"/>
            <p:cNvSpPr>
              <a:spLocks noChangeShapeType="1"/>
            </p:cNvSpPr>
            <p:nvPr/>
          </p:nvSpPr>
          <p:spPr bwMode="auto">
            <a:xfrm>
              <a:off x="4608" y="273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9" name="Line 63"/>
            <p:cNvSpPr>
              <a:spLocks noChangeShapeType="1"/>
            </p:cNvSpPr>
            <p:nvPr/>
          </p:nvSpPr>
          <p:spPr bwMode="auto">
            <a:xfrm>
              <a:off x="3504" y="2736"/>
              <a:ext cx="192"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80" name="Group 64"/>
          <p:cNvGrpSpPr>
            <a:grpSpLocks/>
          </p:cNvGrpSpPr>
          <p:nvPr/>
        </p:nvGrpSpPr>
        <p:grpSpPr bwMode="auto">
          <a:xfrm>
            <a:off x="5867400" y="4724400"/>
            <a:ext cx="1676400" cy="76200"/>
            <a:chOff x="3696" y="2976"/>
            <a:chExt cx="1056" cy="48"/>
          </a:xfrm>
        </p:grpSpPr>
        <p:sp>
          <p:nvSpPr>
            <p:cNvPr id="188481" name="Line 65"/>
            <p:cNvSpPr>
              <a:spLocks noChangeShapeType="1"/>
            </p:cNvSpPr>
            <p:nvPr/>
          </p:nvSpPr>
          <p:spPr bwMode="auto">
            <a:xfrm flipH="1">
              <a:off x="3696" y="302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82" name="Line 66"/>
            <p:cNvSpPr>
              <a:spLocks noChangeShapeType="1"/>
            </p:cNvSpPr>
            <p:nvPr/>
          </p:nvSpPr>
          <p:spPr bwMode="auto">
            <a:xfrm>
              <a:off x="4560" y="297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83" name="Line 67"/>
            <p:cNvSpPr>
              <a:spLocks noChangeShapeType="1"/>
            </p:cNvSpPr>
            <p:nvPr/>
          </p:nvSpPr>
          <p:spPr bwMode="auto">
            <a:xfrm>
              <a:off x="4176" y="302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84" name="Line 68"/>
            <p:cNvSpPr>
              <a:spLocks noChangeShapeType="1"/>
            </p:cNvSpPr>
            <p:nvPr/>
          </p:nvSpPr>
          <p:spPr bwMode="auto">
            <a:xfrm>
              <a:off x="3936" y="302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85" name="Group 69"/>
          <p:cNvGrpSpPr>
            <a:grpSpLocks/>
          </p:cNvGrpSpPr>
          <p:nvPr/>
        </p:nvGrpSpPr>
        <p:grpSpPr bwMode="auto">
          <a:xfrm>
            <a:off x="5791200" y="5257800"/>
            <a:ext cx="1752600" cy="76200"/>
            <a:chOff x="3648" y="3312"/>
            <a:chExt cx="1104" cy="48"/>
          </a:xfrm>
        </p:grpSpPr>
        <p:sp>
          <p:nvSpPr>
            <p:cNvPr id="188486" name="Line 70"/>
            <p:cNvSpPr>
              <a:spLocks noChangeShapeType="1"/>
            </p:cNvSpPr>
            <p:nvPr/>
          </p:nvSpPr>
          <p:spPr bwMode="auto">
            <a:xfrm flipH="1">
              <a:off x="3648" y="331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87" name="Line 71"/>
            <p:cNvSpPr>
              <a:spLocks noChangeShapeType="1"/>
            </p:cNvSpPr>
            <p:nvPr/>
          </p:nvSpPr>
          <p:spPr bwMode="auto">
            <a:xfrm>
              <a:off x="4080" y="331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88" name="Line 72"/>
            <p:cNvSpPr>
              <a:spLocks noChangeShapeType="1"/>
            </p:cNvSpPr>
            <p:nvPr/>
          </p:nvSpPr>
          <p:spPr bwMode="auto">
            <a:xfrm>
              <a:off x="4368" y="336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89" name="Line 73"/>
            <p:cNvSpPr>
              <a:spLocks noChangeShapeType="1"/>
            </p:cNvSpPr>
            <p:nvPr/>
          </p:nvSpPr>
          <p:spPr bwMode="auto">
            <a:xfrm>
              <a:off x="4560" y="331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90" name="Group 74"/>
          <p:cNvGrpSpPr>
            <a:grpSpLocks/>
          </p:cNvGrpSpPr>
          <p:nvPr/>
        </p:nvGrpSpPr>
        <p:grpSpPr bwMode="auto">
          <a:xfrm>
            <a:off x="5867400" y="1371600"/>
            <a:ext cx="1676400" cy="0"/>
            <a:chOff x="3696" y="864"/>
            <a:chExt cx="1056" cy="0"/>
          </a:xfrm>
        </p:grpSpPr>
        <p:sp>
          <p:nvSpPr>
            <p:cNvPr id="188491" name="Line 75"/>
            <p:cNvSpPr>
              <a:spLocks noChangeShapeType="1"/>
            </p:cNvSpPr>
            <p:nvPr/>
          </p:nvSpPr>
          <p:spPr bwMode="auto">
            <a:xfrm>
              <a:off x="3696" y="86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92" name="Line 76"/>
            <p:cNvSpPr>
              <a:spLocks noChangeShapeType="1"/>
            </p:cNvSpPr>
            <p:nvPr/>
          </p:nvSpPr>
          <p:spPr bwMode="auto">
            <a:xfrm>
              <a:off x="4368" y="86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93" name="Line 77"/>
            <p:cNvSpPr>
              <a:spLocks noChangeShapeType="1"/>
            </p:cNvSpPr>
            <p:nvPr/>
          </p:nvSpPr>
          <p:spPr bwMode="auto">
            <a:xfrm flipH="1">
              <a:off x="4128" y="86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94" name="Line 78"/>
            <p:cNvSpPr>
              <a:spLocks noChangeShapeType="1"/>
            </p:cNvSpPr>
            <p:nvPr/>
          </p:nvSpPr>
          <p:spPr bwMode="auto">
            <a:xfrm flipH="1">
              <a:off x="4608" y="86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95" name="Group 79"/>
          <p:cNvGrpSpPr>
            <a:grpSpLocks/>
          </p:cNvGrpSpPr>
          <p:nvPr/>
        </p:nvGrpSpPr>
        <p:grpSpPr bwMode="auto">
          <a:xfrm>
            <a:off x="5791200" y="1828800"/>
            <a:ext cx="2286000" cy="0"/>
            <a:chOff x="3648" y="1152"/>
            <a:chExt cx="1440" cy="0"/>
          </a:xfrm>
        </p:grpSpPr>
        <p:sp>
          <p:nvSpPr>
            <p:cNvPr id="188496" name="Line 80"/>
            <p:cNvSpPr>
              <a:spLocks noChangeShapeType="1"/>
            </p:cNvSpPr>
            <p:nvPr/>
          </p:nvSpPr>
          <p:spPr bwMode="auto">
            <a:xfrm>
              <a:off x="3648" y="115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97" name="Line 81"/>
            <p:cNvSpPr>
              <a:spLocks noChangeShapeType="1"/>
            </p:cNvSpPr>
            <p:nvPr/>
          </p:nvSpPr>
          <p:spPr bwMode="auto">
            <a:xfrm>
              <a:off x="4896" y="115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98" name="Line 82"/>
            <p:cNvSpPr>
              <a:spLocks noChangeShapeType="1"/>
            </p:cNvSpPr>
            <p:nvPr/>
          </p:nvSpPr>
          <p:spPr bwMode="auto">
            <a:xfrm flipH="1">
              <a:off x="4128" y="115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99" name="Line 83"/>
            <p:cNvSpPr>
              <a:spLocks noChangeShapeType="1"/>
            </p:cNvSpPr>
            <p:nvPr/>
          </p:nvSpPr>
          <p:spPr bwMode="auto">
            <a:xfrm flipH="1">
              <a:off x="4560" y="115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00" name="Group 84"/>
          <p:cNvGrpSpPr>
            <a:grpSpLocks/>
          </p:cNvGrpSpPr>
          <p:nvPr/>
        </p:nvGrpSpPr>
        <p:grpSpPr bwMode="auto">
          <a:xfrm>
            <a:off x="1524000" y="304800"/>
            <a:ext cx="2133600" cy="77788"/>
            <a:chOff x="960" y="192"/>
            <a:chExt cx="1344" cy="0"/>
          </a:xfrm>
        </p:grpSpPr>
        <p:sp>
          <p:nvSpPr>
            <p:cNvPr id="188501" name="Line 85"/>
            <p:cNvSpPr>
              <a:spLocks noChangeShapeType="1"/>
            </p:cNvSpPr>
            <p:nvPr/>
          </p:nvSpPr>
          <p:spPr bwMode="auto">
            <a:xfrm flipH="1">
              <a:off x="2160" y="19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02" name="Line 86"/>
            <p:cNvSpPr>
              <a:spLocks noChangeShapeType="1"/>
            </p:cNvSpPr>
            <p:nvPr/>
          </p:nvSpPr>
          <p:spPr bwMode="auto">
            <a:xfrm flipH="1">
              <a:off x="1872" y="19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03" name="Line 87"/>
            <p:cNvSpPr>
              <a:spLocks noChangeShapeType="1"/>
            </p:cNvSpPr>
            <p:nvPr/>
          </p:nvSpPr>
          <p:spPr bwMode="auto">
            <a:xfrm flipH="1">
              <a:off x="1440" y="19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04" name="Line 88"/>
            <p:cNvSpPr>
              <a:spLocks noChangeShapeType="1"/>
            </p:cNvSpPr>
            <p:nvPr/>
          </p:nvSpPr>
          <p:spPr bwMode="auto">
            <a:xfrm flipH="1">
              <a:off x="960" y="19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05" name="Group 89"/>
          <p:cNvGrpSpPr>
            <a:grpSpLocks/>
          </p:cNvGrpSpPr>
          <p:nvPr/>
        </p:nvGrpSpPr>
        <p:grpSpPr bwMode="auto">
          <a:xfrm>
            <a:off x="1600200" y="838200"/>
            <a:ext cx="1676400" cy="0"/>
            <a:chOff x="1008" y="528"/>
            <a:chExt cx="1056" cy="0"/>
          </a:xfrm>
        </p:grpSpPr>
        <p:sp>
          <p:nvSpPr>
            <p:cNvPr id="188506" name="Line 90"/>
            <p:cNvSpPr>
              <a:spLocks noChangeShapeType="1"/>
            </p:cNvSpPr>
            <p:nvPr/>
          </p:nvSpPr>
          <p:spPr bwMode="auto">
            <a:xfrm flipH="1">
              <a:off x="1907" y="528"/>
              <a:ext cx="15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07" name="Line 91"/>
            <p:cNvSpPr>
              <a:spLocks noChangeShapeType="1"/>
            </p:cNvSpPr>
            <p:nvPr/>
          </p:nvSpPr>
          <p:spPr bwMode="auto">
            <a:xfrm flipH="1">
              <a:off x="1699" y="528"/>
              <a:ext cx="1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08" name="Line 92"/>
            <p:cNvSpPr>
              <a:spLocks noChangeShapeType="1"/>
            </p:cNvSpPr>
            <p:nvPr/>
          </p:nvSpPr>
          <p:spPr bwMode="auto">
            <a:xfrm flipH="1">
              <a:off x="1386" y="528"/>
              <a:ext cx="1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09" name="Line 93"/>
            <p:cNvSpPr>
              <a:spLocks noChangeShapeType="1"/>
            </p:cNvSpPr>
            <p:nvPr/>
          </p:nvSpPr>
          <p:spPr bwMode="auto">
            <a:xfrm flipH="1">
              <a:off x="1008" y="528"/>
              <a:ext cx="15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10" name="Group 94"/>
          <p:cNvGrpSpPr>
            <a:grpSpLocks/>
          </p:cNvGrpSpPr>
          <p:nvPr/>
        </p:nvGrpSpPr>
        <p:grpSpPr bwMode="auto">
          <a:xfrm>
            <a:off x="1524000" y="1371600"/>
            <a:ext cx="1676400" cy="0"/>
            <a:chOff x="960" y="816"/>
            <a:chExt cx="1056" cy="0"/>
          </a:xfrm>
        </p:grpSpPr>
        <p:sp>
          <p:nvSpPr>
            <p:cNvPr id="188511" name="Line 95"/>
            <p:cNvSpPr>
              <a:spLocks noChangeShapeType="1"/>
            </p:cNvSpPr>
            <p:nvPr/>
          </p:nvSpPr>
          <p:spPr bwMode="auto">
            <a:xfrm flipH="1">
              <a:off x="1872" y="81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12" name="Line 96"/>
            <p:cNvSpPr>
              <a:spLocks noChangeShapeType="1"/>
            </p:cNvSpPr>
            <p:nvPr/>
          </p:nvSpPr>
          <p:spPr bwMode="auto">
            <a:xfrm flipH="1">
              <a:off x="1440" y="81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13" name="Line 97"/>
            <p:cNvSpPr>
              <a:spLocks noChangeShapeType="1"/>
            </p:cNvSpPr>
            <p:nvPr/>
          </p:nvSpPr>
          <p:spPr bwMode="auto">
            <a:xfrm flipH="1">
              <a:off x="1248" y="81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14" name="Line 98"/>
            <p:cNvSpPr>
              <a:spLocks noChangeShapeType="1"/>
            </p:cNvSpPr>
            <p:nvPr/>
          </p:nvSpPr>
          <p:spPr bwMode="auto">
            <a:xfrm flipH="1">
              <a:off x="960" y="81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15" name="Group 99"/>
          <p:cNvGrpSpPr>
            <a:grpSpLocks/>
          </p:cNvGrpSpPr>
          <p:nvPr/>
        </p:nvGrpSpPr>
        <p:grpSpPr bwMode="auto">
          <a:xfrm>
            <a:off x="1219200" y="1905000"/>
            <a:ext cx="2057400" cy="228600"/>
            <a:chOff x="768" y="1152"/>
            <a:chExt cx="1296" cy="0"/>
          </a:xfrm>
        </p:grpSpPr>
        <p:sp>
          <p:nvSpPr>
            <p:cNvPr id="188516" name="Line 100"/>
            <p:cNvSpPr>
              <a:spLocks noChangeShapeType="1"/>
            </p:cNvSpPr>
            <p:nvPr/>
          </p:nvSpPr>
          <p:spPr bwMode="auto">
            <a:xfrm flipH="1">
              <a:off x="1920" y="115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17" name="Line 101"/>
            <p:cNvSpPr>
              <a:spLocks noChangeShapeType="1"/>
            </p:cNvSpPr>
            <p:nvPr/>
          </p:nvSpPr>
          <p:spPr bwMode="auto">
            <a:xfrm flipH="1">
              <a:off x="1440" y="115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18" name="Line 102"/>
            <p:cNvSpPr>
              <a:spLocks noChangeShapeType="1"/>
            </p:cNvSpPr>
            <p:nvPr/>
          </p:nvSpPr>
          <p:spPr bwMode="auto">
            <a:xfrm flipH="1">
              <a:off x="1008" y="115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19" name="Line 103"/>
            <p:cNvSpPr>
              <a:spLocks noChangeShapeType="1"/>
            </p:cNvSpPr>
            <p:nvPr/>
          </p:nvSpPr>
          <p:spPr bwMode="auto">
            <a:xfrm flipH="1">
              <a:off x="768" y="115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20" name="Group 104"/>
          <p:cNvGrpSpPr>
            <a:grpSpLocks/>
          </p:cNvGrpSpPr>
          <p:nvPr/>
        </p:nvGrpSpPr>
        <p:grpSpPr bwMode="auto">
          <a:xfrm>
            <a:off x="1143000" y="2362200"/>
            <a:ext cx="2133600" cy="0"/>
            <a:chOff x="720" y="1488"/>
            <a:chExt cx="1344" cy="0"/>
          </a:xfrm>
        </p:grpSpPr>
        <p:sp>
          <p:nvSpPr>
            <p:cNvPr id="188521" name="Line 105"/>
            <p:cNvSpPr>
              <a:spLocks noChangeShapeType="1"/>
            </p:cNvSpPr>
            <p:nvPr/>
          </p:nvSpPr>
          <p:spPr bwMode="auto">
            <a:xfrm>
              <a:off x="720" y="1488"/>
              <a:ext cx="192"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22" name="Line 106"/>
            <p:cNvSpPr>
              <a:spLocks noChangeShapeType="1"/>
            </p:cNvSpPr>
            <p:nvPr/>
          </p:nvSpPr>
          <p:spPr bwMode="auto">
            <a:xfrm flipH="1">
              <a:off x="1920" y="148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23" name="Line 107"/>
            <p:cNvSpPr>
              <a:spLocks noChangeShapeType="1"/>
            </p:cNvSpPr>
            <p:nvPr/>
          </p:nvSpPr>
          <p:spPr bwMode="auto">
            <a:xfrm flipH="1">
              <a:off x="1440" y="148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24" name="Line 108"/>
            <p:cNvSpPr>
              <a:spLocks noChangeShapeType="1"/>
            </p:cNvSpPr>
            <p:nvPr/>
          </p:nvSpPr>
          <p:spPr bwMode="auto">
            <a:xfrm flipH="1">
              <a:off x="1008" y="148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25" name="Group 109"/>
          <p:cNvGrpSpPr>
            <a:grpSpLocks/>
          </p:cNvGrpSpPr>
          <p:nvPr/>
        </p:nvGrpSpPr>
        <p:grpSpPr bwMode="auto">
          <a:xfrm>
            <a:off x="1600200" y="2895600"/>
            <a:ext cx="1676400" cy="0"/>
            <a:chOff x="1008" y="1776"/>
            <a:chExt cx="1056" cy="0"/>
          </a:xfrm>
        </p:grpSpPr>
        <p:sp>
          <p:nvSpPr>
            <p:cNvPr id="188526" name="Line 110"/>
            <p:cNvSpPr>
              <a:spLocks noChangeShapeType="1"/>
            </p:cNvSpPr>
            <p:nvPr/>
          </p:nvSpPr>
          <p:spPr bwMode="auto">
            <a:xfrm>
              <a:off x="1200" y="177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27" name="Line 111"/>
            <p:cNvSpPr>
              <a:spLocks noChangeShapeType="1"/>
            </p:cNvSpPr>
            <p:nvPr/>
          </p:nvSpPr>
          <p:spPr bwMode="auto">
            <a:xfrm flipH="1">
              <a:off x="1920" y="177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28" name="Line 112"/>
            <p:cNvSpPr>
              <a:spLocks noChangeShapeType="1"/>
            </p:cNvSpPr>
            <p:nvPr/>
          </p:nvSpPr>
          <p:spPr bwMode="auto">
            <a:xfrm flipH="1">
              <a:off x="1488" y="177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29" name="Line 113"/>
            <p:cNvSpPr>
              <a:spLocks noChangeShapeType="1"/>
            </p:cNvSpPr>
            <p:nvPr/>
          </p:nvSpPr>
          <p:spPr bwMode="auto">
            <a:xfrm flipH="1">
              <a:off x="1008" y="177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30" name="Group 114"/>
          <p:cNvGrpSpPr>
            <a:grpSpLocks/>
          </p:cNvGrpSpPr>
          <p:nvPr/>
        </p:nvGrpSpPr>
        <p:grpSpPr bwMode="auto">
          <a:xfrm flipV="1">
            <a:off x="1524000" y="3196208"/>
            <a:ext cx="1752600" cy="304800"/>
            <a:chOff x="960" y="2112"/>
            <a:chExt cx="1104" cy="0"/>
          </a:xfrm>
        </p:grpSpPr>
        <p:sp>
          <p:nvSpPr>
            <p:cNvPr id="188531" name="Line 115"/>
            <p:cNvSpPr>
              <a:spLocks noChangeShapeType="1"/>
            </p:cNvSpPr>
            <p:nvPr/>
          </p:nvSpPr>
          <p:spPr bwMode="auto">
            <a:xfrm>
              <a:off x="1680" y="211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32" name="Line 116"/>
            <p:cNvSpPr>
              <a:spLocks noChangeShapeType="1"/>
            </p:cNvSpPr>
            <p:nvPr/>
          </p:nvSpPr>
          <p:spPr bwMode="auto">
            <a:xfrm flipH="1">
              <a:off x="1920" y="211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33" name="Line 117"/>
            <p:cNvSpPr>
              <a:spLocks noChangeShapeType="1"/>
            </p:cNvSpPr>
            <p:nvPr/>
          </p:nvSpPr>
          <p:spPr bwMode="auto">
            <a:xfrm flipH="1">
              <a:off x="1440" y="211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34" name="Line 118"/>
            <p:cNvSpPr>
              <a:spLocks noChangeShapeType="1"/>
            </p:cNvSpPr>
            <p:nvPr/>
          </p:nvSpPr>
          <p:spPr bwMode="auto">
            <a:xfrm flipH="1">
              <a:off x="960" y="211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35" name="Group 119"/>
          <p:cNvGrpSpPr>
            <a:grpSpLocks/>
          </p:cNvGrpSpPr>
          <p:nvPr/>
        </p:nvGrpSpPr>
        <p:grpSpPr bwMode="auto">
          <a:xfrm>
            <a:off x="1524000" y="3962400"/>
            <a:ext cx="2286000" cy="0"/>
            <a:chOff x="960" y="2496"/>
            <a:chExt cx="1440" cy="0"/>
          </a:xfrm>
        </p:grpSpPr>
        <p:sp>
          <p:nvSpPr>
            <p:cNvPr id="188536" name="Line 120"/>
            <p:cNvSpPr>
              <a:spLocks noChangeShapeType="1"/>
            </p:cNvSpPr>
            <p:nvPr/>
          </p:nvSpPr>
          <p:spPr bwMode="auto">
            <a:xfrm>
              <a:off x="2208" y="249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37" name="Line 121"/>
            <p:cNvSpPr>
              <a:spLocks noChangeShapeType="1"/>
            </p:cNvSpPr>
            <p:nvPr/>
          </p:nvSpPr>
          <p:spPr bwMode="auto">
            <a:xfrm flipH="1">
              <a:off x="1872" y="249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38" name="Line 122"/>
            <p:cNvSpPr>
              <a:spLocks noChangeShapeType="1"/>
            </p:cNvSpPr>
            <p:nvPr/>
          </p:nvSpPr>
          <p:spPr bwMode="auto">
            <a:xfrm flipH="1">
              <a:off x="1440" y="249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39" name="Line 123"/>
            <p:cNvSpPr>
              <a:spLocks noChangeShapeType="1"/>
            </p:cNvSpPr>
            <p:nvPr/>
          </p:nvSpPr>
          <p:spPr bwMode="auto">
            <a:xfrm flipH="1">
              <a:off x="960" y="249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40" name="Group 124"/>
          <p:cNvGrpSpPr>
            <a:grpSpLocks/>
          </p:cNvGrpSpPr>
          <p:nvPr/>
        </p:nvGrpSpPr>
        <p:grpSpPr bwMode="auto">
          <a:xfrm>
            <a:off x="1524000" y="4495800"/>
            <a:ext cx="2133600" cy="0"/>
            <a:chOff x="1008" y="2784"/>
            <a:chExt cx="1344" cy="0"/>
          </a:xfrm>
        </p:grpSpPr>
        <p:sp>
          <p:nvSpPr>
            <p:cNvPr id="188541" name="Line 125"/>
            <p:cNvSpPr>
              <a:spLocks noChangeShapeType="1"/>
            </p:cNvSpPr>
            <p:nvPr/>
          </p:nvSpPr>
          <p:spPr bwMode="auto">
            <a:xfrm flipH="1">
              <a:off x="2208" y="2784"/>
              <a:ext cx="144" cy="0"/>
            </a:xfrm>
            <a:prstGeom prst="line">
              <a:avLst/>
            </a:prstGeom>
            <a:noFill/>
            <a:ln w="9525">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42" name="Line 126"/>
            <p:cNvSpPr>
              <a:spLocks noChangeShapeType="1"/>
            </p:cNvSpPr>
            <p:nvPr/>
          </p:nvSpPr>
          <p:spPr bwMode="auto">
            <a:xfrm flipH="1">
              <a:off x="1920" y="278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43" name="Line 127"/>
            <p:cNvSpPr>
              <a:spLocks noChangeShapeType="1"/>
            </p:cNvSpPr>
            <p:nvPr/>
          </p:nvSpPr>
          <p:spPr bwMode="auto">
            <a:xfrm flipH="1">
              <a:off x="1488" y="278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44" name="Line 128"/>
            <p:cNvSpPr>
              <a:spLocks noChangeShapeType="1"/>
            </p:cNvSpPr>
            <p:nvPr/>
          </p:nvSpPr>
          <p:spPr bwMode="auto">
            <a:xfrm flipH="1">
              <a:off x="1008" y="278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45" name="Group 129"/>
          <p:cNvGrpSpPr>
            <a:grpSpLocks/>
          </p:cNvGrpSpPr>
          <p:nvPr/>
        </p:nvGrpSpPr>
        <p:grpSpPr bwMode="auto">
          <a:xfrm>
            <a:off x="1600200" y="4953000"/>
            <a:ext cx="1676400" cy="0"/>
            <a:chOff x="1008" y="3072"/>
            <a:chExt cx="1056" cy="0"/>
          </a:xfrm>
        </p:grpSpPr>
        <p:sp>
          <p:nvSpPr>
            <p:cNvPr id="188546" name="Line 130"/>
            <p:cNvSpPr>
              <a:spLocks noChangeShapeType="1"/>
            </p:cNvSpPr>
            <p:nvPr/>
          </p:nvSpPr>
          <p:spPr bwMode="auto">
            <a:xfrm flipH="1">
              <a:off x="1920" y="307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47" name="Line 131"/>
            <p:cNvSpPr>
              <a:spLocks noChangeShapeType="1"/>
            </p:cNvSpPr>
            <p:nvPr/>
          </p:nvSpPr>
          <p:spPr bwMode="auto">
            <a:xfrm flipH="1">
              <a:off x="1632" y="307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48" name="Line 132"/>
            <p:cNvSpPr>
              <a:spLocks noChangeShapeType="1"/>
            </p:cNvSpPr>
            <p:nvPr/>
          </p:nvSpPr>
          <p:spPr bwMode="auto">
            <a:xfrm flipH="1">
              <a:off x="1392" y="307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49" name="Line 133"/>
            <p:cNvSpPr>
              <a:spLocks noChangeShapeType="1"/>
            </p:cNvSpPr>
            <p:nvPr/>
          </p:nvSpPr>
          <p:spPr bwMode="auto">
            <a:xfrm flipH="1">
              <a:off x="1008" y="307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50" name="Group 134"/>
          <p:cNvGrpSpPr>
            <a:grpSpLocks/>
          </p:cNvGrpSpPr>
          <p:nvPr/>
        </p:nvGrpSpPr>
        <p:grpSpPr bwMode="auto">
          <a:xfrm>
            <a:off x="1600200" y="5486400"/>
            <a:ext cx="1600200" cy="0"/>
            <a:chOff x="1008" y="3408"/>
            <a:chExt cx="1008" cy="0"/>
          </a:xfrm>
        </p:grpSpPr>
        <p:sp>
          <p:nvSpPr>
            <p:cNvPr id="188551" name="Line 135"/>
            <p:cNvSpPr>
              <a:spLocks noChangeShapeType="1"/>
            </p:cNvSpPr>
            <p:nvPr/>
          </p:nvSpPr>
          <p:spPr bwMode="auto">
            <a:xfrm flipH="1">
              <a:off x="1872" y="340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52" name="Line 136"/>
            <p:cNvSpPr>
              <a:spLocks noChangeShapeType="1"/>
            </p:cNvSpPr>
            <p:nvPr/>
          </p:nvSpPr>
          <p:spPr bwMode="auto">
            <a:xfrm flipH="1">
              <a:off x="1488" y="340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53" name="Line 137"/>
            <p:cNvSpPr>
              <a:spLocks noChangeShapeType="1"/>
            </p:cNvSpPr>
            <p:nvPr/>
          </p:nvSpPr>
          <p:spPr bwMode="auto">
            <a:xfrm flipH="1">
              <a:off x="1200" y="340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54" name="Line 138"/>
            <p:cNvSpPr>
              <a:spLocks noChangeShapeType="1"/>
            </p:cNvSpPr>
            <p:nvPr/>
          </p:nvSpPr>
          <p:spPr bwMode="auto">
            <a:xfrm flipH="1">
              <a:off x="1008" y="340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55" name="Group 139"/>
          <p:cNvGrpSpPr>
            <a:grpSpLocks/>
          </p:cNvGrpSpPr>
          <p:nvPr/>
        </p:nvGrpSpPr>
        <p:grpSpPr bwMode="auto">
          <a:xfrm>
            <a:off x="1219200" y="6019800"/>
            <a:ext cx="1981200" cy="0"/>
            <a:chOff x="768" y="3744"/>
            <a:chExt cx="1248" cy="0"/>
          </a:xfrm>
        </p:grpSpPr>
        <p:sp>
          <p:nvSpPr>
            <p:cNvPr id="188556" name="Line 140"/>
            <p:cNvSpPr>
              <a:spLocks noChangeShapeType="1"/>
            </p:cNvSpPr>
            <p:nvPr/>
          </p:nvSpPr>
          <p:spPr bwMode="auto">
            <a:xfrm flipH="1">
              <a:off x="1872" y="374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57" name="Line 141"/>
            <p:cNvSpPr>
              <a:spLocks noChangeShapeType="1"/>
            </p:cNvSpPr>
            <p:nvPr/>
          </p:nvSpPr>
          <p:spPr bwMode="auto">
            <a:xfrm flipH="1">
              <a:off x="1440" y="374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58" name="Line 142"/>
            <p:cNvSpPr>
              <a:spLocks noChangeShapeType="1"/>
            </p:cNvSpPr>
            <p:nvPr/>
          </p:nvSpPr>
          <p:spPr bwMode="auto">
            <a:xfrm flipH="1">
              <a:off x="1008" y="374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59" name="Line 143"/>
            <p:cNvSpPr>
              <a:spLocks noChangeShapeType="1"/>
            </p:cNvSpPr>
            <p:nvPr/>
          </p:nvSpPr>
          <p:spPr bwMode="auto">
            <a:xfrm flipH="1">
              <a:off x="768" y="374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560" name="Group 144"/>
          <p:cNvGrpSpPr>
            <a:grpSpLocks/>
          </p:cNvGrpSpPr>
          <p:nvPr/>
        </p:nvGrpSpPr>
        <p:grpSpPr bwMode="auto">
          <a:xfrm>
            <a:off x="5334000" y="381000"/>
            <a:ext cx="2133600" cy="0"/>
            <a:chOff x="3360" y="240"/>
            <a:chExt cx="1344" cy="0"/>
          </a:xfrm>
        </p:grpSpPr>
        <p:sp>
          <p:nvSpPr>
            <p:cNvPr id="188561" name="Line 145"/>
            <p:cNvSpPr>
              <a:spLocks noChangeShapeType="1"/>
            </p:cNvSpPr>
            <p:nvPr/>
          </p:nvSpPr>
          <p:spPr bwMode="auto">
            <a:xfrm>
              <a:off x="3648" y="240"/>
              <a:ext cx="144" cy="0"/>
            </a:xfrm>
            <a:prstGeom prst="line">
              <a:avLst/>
            </a:prstGeom>
            <a:noFill/>
            <a:ln w="9525">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62" name="Line 146"/>
            <p:cNvSpPr>
              <a:spLocks noChangeShapeType="1"/>
            </p:cNvSpPr>
            <p:nvPr/>
          </p:nvSpPr>
          <p:spPr bwMode="auto">
            <a:xfrm>
              <a:off x="3360" y="240"/>
              <a:ext cx="192" cy="0"/>
            </a:xfrm>
            <a:prstGeom prst="line">
              <a:avLst/>
            </a:prstGeom>
            <a:noFill/>
            <a:ln w="9525">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63" name="Line 147"/>
            <p:cNvSpPr>
              <a:spLocks noChangeShapeType="1"/>
            </p:cNvSpPr>
            <p:nvPr/>
          </p:nvSpPr>
          <p:spPr bwMode="auto">
            <a:xfrm flipH="1">
              <a:off x="4128" y="24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64" name="Line 148"/>
            <p:cNvSpPr>
              <a:spLocks noChangeShapeType="1"/>
            </p:cNvSpPr>
            <p:nvPr/>
          </p:nvSpPr>
          <p:spPr bwMode="auto">
            <a:xfrm flipH="1">
              <a:off x="4560" y="24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88500"/>
                                        </p:tgtEl>
                                        <p:attrNameLst>
                                          <p:attrName>style.visibility</p:attrName>
                                        </p:attrNameLst>
                                      </p:cBhvr>
                                      <p:to>
                                        <p:strVal val="visible"/>
                                      </p:to>
                                    </p:set>
                                    <p:anim calcmode="lin" valueType="num">
                                      <p:cBhvr additive="base">
                                        <p:cTn id="7" dur="500" fill="hold"/>
                                        <p:tgtEl>
                                          <p:spTgt spid="188500"/>
                                        </p:tgtEl>
                                        <p:attrNameLst>
                                          <p:attrName>ppt_x</p:attrName>
                                        </p:attrNameLst>
                                      </p:cBhvr>
                                      <p:tavLst>
                                        <p:tav tm="0">
                                          <p:val>
                                            <p:strVal val="0-#ppt_w/2"/>
                                          </p:val>
                                        </p:tav>
                                        <p:tav tm="100000">
                                          <p:val>
                                            <p:strVal val="#ppt_x"/>
                                          </p:val>
                                        </p:tav>
                                      </p:tavLst>
                                    </p:anim>
                                    <p:anim calcmode="lin" valueType="num">
                                      <p:cBhvr additive="base">
                                        <p:cTn id="8" dur="500" fill="hold"/>
                                        <p:tgtEl>
                                          <p:spTgt spid="1885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88505"/>
                                        </p:tgtEl>
                                        <p:attrNameLst>
                                          <p:attrName>style.visibility</p:attrName>
                                        </p:attrNameLst>
                                      </p:cBhvr>
                                      <p:to>
                                        <p:strVal val="visible"/>
                                      </p:to>
                                    </p:set>
                                    <p:anim calcmode="lin" valueType="num">
                                      <p:cBhvr additive="base">
                                        <p:cTn id="13" dur="500" fill="hold"/>
                                        <p:tgtEl>
                                          <p:spTgt spid="188505"/>
                                        </p:tgtEl>
                                        <p:attrNameLst>
                                          <p:attrName>ppt_x</p:attrName>
                                        </p:attrNameLst>
                                      </p:cBhvr>
                                      <p:tavLst>
                                        <p:tav tm="0">
                                          <p:val>
                                            <p:strVal val="0-#ppt_w/2"/>
                                          </p:val>
                                        </p:tav>
                                        <p:tav tm="100000">
                                          <p:val>
                                            <p:strVal val="#ppt_x"/>
                                          </p:val>
                                        </p:tav>
                                      </p:tavLst>
                                    </p:anim>
                                    <p:anim calcmode="lin" valueType="num">
                                      <p:cBhvr additive="base">
                                        <p:cTn id="14" dur="500" fill="hold"/>
                                        <p:tgtEl>
                                          <p:spTgt spid="18850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88510"/>
                                        </p:tgtEl>
                                        <p:attrNameLst>
                                          <p:attrName>style.visibility</p:attrName>
                                        </p:attrNameLst>
                                      </p:cBhvr>
                                      <p:to>
                                        <p:strVal val="visible"/>
                                      </p:to>
                                    </p:set>
                                    <p:anim calcmode="lin" valueType="num">
                                      <p:cBhvr additive="base">
                                        <p:cTn id="19" dur="500" fill="hold"/>
                                        <p:tgtEl>
                                          <p:spTgt spid="188510"/>
                                        </p:tgtEl>
                                        <p:attrNameLst>
                                          <p:attrName>ppt_x</p:attrName>
                                        </p:attrNameLst>
                                      </p:cBhvr>
                                      <p:tavLst>
                                        <p:tav tm="0">
                                          <p:val>
                                            <p:strVal val="0-#ppt_w/2"/>
                                          </p:val>
                                        </p:tav>
                                        <p:tav tm="100000">
                                          <p:val>
                                            <p:strVal val="#ppt_x"/>
                                          </p:val>
                                        </p:tav>
                                      </p:tavLst>
                                    </p:anim>
                                    <p:anim calcmode="lin" valueType="num">
                                      <p:cBhvr additive="base">
                                        <p:cTn id="20" dur="500" fill="hold"/>
                                        <p:tgtEl>
                                          <p:spTgt spid="18851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88515"/>
                                        </p:tgtEl>
                                        <p:attrNameLst>
                                          <p:attrName>style.visibility</p:attrName>
                                        </p:attrNameLst>
                                      </p:cBhvr>
                                      <p:to>
                                        <p:strVal val="visible"/>
                                      </p:to>
                                    </p:set>
                                    <p:anim calcmode="lin" valueType="num">
                                      <p:cBhvr additive="base">
                                        <p:cTn id="25" dur="500" fill="hold"/>
                                        <p:tgtEl>
                                          <p:spTgt spid="188515"/>
                                        </p:tgtEl>
                                        <p:attrNameLst>
                                          <p:attrName>ppt_x</p:attrName>
                                        </p:attrNameLst>
                                      </p:cBhvr>
                                      <p:tavLst>
                                        <p:tav tm="0">
                                          <p:val>
                                            <p:strVal val="0-#ppt_w/2"/>
                                          </p:val>
                                        </p:tav>
                                        <p:tav tm="100000">
                                          <p:val>
                                            <p:strVal val="#ppt_x"/>
                                          </p:val>
                                        </p:tav>
                                      </p:tavLst>
                                    </p:anim>
                                    <p:anim calcmode="lin" valueType="num">
                                      <p:cBhvr additive="base">
                                        <p:cTn id="26" dur="500" fill="hold"/>
                                        <p:tgtEl>
                                          <p:spTgt spid="18851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88520"/>
                                        </p:tgtEl>
                                        <p:attrNameLst>
                                          <p:attrName>style.visibility</p:attrName>
                                        </p:attrNameLst>
                                      </p:cBhvr>
                                      <p:to>
                                        <p:strVal val="visible"/>
                                      </p:to>
                                    </p:set>
                                    <p:anim calcmode="lin" valueType="num">
                                      <p:cBhvr additive="base">
                                        <p:cTn id="31" dur="500" fill="hold"/>
                                        <p:tgtEl>
                                          <p:spTgt spid="188520"/>
                                        </p:tgtEl>
                                        <p:attrNameLst>
                                          <p:attrName>ppt_x</p:attrName>
                                        </p:attrNameLst>
                                      </p:cBhvr>
                                      <p:tavLst>
                                        <p:tav tm="0">
                                          <p:val>
                                            <p:strVal val="0-#ppt_w/2"/>
                                          </p:val>
                                        </p:tav>
                                        <p:tav tm="100000">
                                          <p:val>
                                            <p:strVal val="#ppt_x"/>
                                          </p:val>
                                        </p:tav>
                                      </p:tavLst>
                                    </p:anim>
                                    <p:anim calcmode="lin" valueType="num">
                                      <p:cBhvr additive="base">
                                        <p:cTn id="32" dur="500" fill="hold"/>
                                        <p:tgtEl>
                                          <p:spTgt spid="18852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88525"/>
                                        </p:tgtEl>
                                        <p:attrNameLst>
                                          <p:attrName>style.visibility</p:attrName>
                                        </p:attrNameLst>
                                      </p:cBhvr>
                                      <p:to>
                                        <p:strVal val="visible"/>
                                      </p:to>
                                    </p:set>
                                    <p:anim calcmode="lin" valueType="num">
                                      <p:cBhvr additive="base">
                                        <p:cTn id="37" dur="500" fill="hold"/>
                                        <p:tgtEl>
                                          <p:spTgt spid="188525"/>
                                        </p:tgtEl>
                                        <p:attrNameLst>
                                          <p:attrName>ppt_x</p:attrName>
                                        </p:attrNameLst>
                                      </p:cBhvr>
                                      <p:tavLst>
                                        <p:tav tm="0">
                                          <p:val>
                                            <p:strVal val="0-#ppt_w/2"/>
                                          </p:val>
                                        </p:tav>
                                        <p:tav tm="100000">
                                          <p:val>
                                            <p:strVal val="#ppt_x"/>
                                          </p:val>
                                        </p:tav>
                                      </p:tavLst>
                                    </p:anim>
                                    <p:anim calcmode="lin" valueType="num">
                                      <p:cBhvr additive="base">
                                        <p:cTn id="38" dur="500" fill="hold"/>
                                        <p:tgtEl>
                                          <p:spTgt spid="18852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88530"/>
                                        </p:tgtEl>
                                        <p:attrNameLst>
                                          <p:attrName>style.visibility</p:attrName>
                                        </p:attrNameLst>
                                      </p:cBhvr>
                                      <p:to>
                                        <p:strVal val="visible"/>
                                      </p:to>
                                    </p:set>
                                    <p:anim calcmode="lin" valueType="num">
                                      <p:cBhvr additive="base">
                                        <p:cTn id="43" dur="500" fill="hold"/>
                                        <p:tgtEl>
                                          <p:spTgt spid="188530"/>
                                        </p:tgtEl>
                                        <p:attrNameLst>
                                          <p:attrName>ppt_x</p:attrName>
                                        </p:attrNameLst>
                                      </p:cBhvr>
                                      <p:tavLst>
                                        <p:tav tm="0">
                                          <p:val>
                                            <p:strVal val="0-#ppt_w/2"/>
                                          </p:val>
                                        </p:tav>
                                        <p:tav tm="100000">
                                          <p:val>
                                            <p:strVal val="#ppt_x"/>
                                          </p:val>
                                        </p:tav>
                                      </p:tavLst>
                                    </p:anim>
                                    <p:anim calcmode="lin" valueType="num">
                                      <p:cBhvr additive="base">
                                        <p:cTn id="44" dur="500" fill="hold"/>
                                        <p:tgtEl>
                                          <p:spTgt spid="18853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88535"/>
                                        </p:tgtEl>
                                        <p:attrNameLst>
                                          <p:attrName>style.visibility</p:attrName>
                                        </p:attrNameLst>
                                      </p:cBhvr>
                                      <p:to>
                                        <p:strVal val="visible"/>
                                      </p:to>
                                    </p:set>
                                    <p:anim calcmode="lin" valueType="num">
                                      <p:cBhvr additive="base">
                                        <p:cTn id="49" dur="500" fill="hold"/>
                                        <p:tgtEl>
                                          <p:spTgt spid="188535"/>
                                        </p:tgtEl>
                                        <p:attrNameLst>
                                          <p:attrName>ppt_x</p:attrName>
                                        </p:attrNameLst>
                                      </p:cBhvr>
                                      <p:tavLst>
                                        <p:tav tm="0">
                                          <p:val>
                                            <p:strVal val="0-#ppt_w/2"/>
                                          </p:val>
                                        </p:tav>
                                        <p:tav tm="100000">
                                          <p:val>
                                            <p:strVal val="#ppt_x"/>
                                          </p:val>
                                        </p:tav>
                                      </p:tavLst>
                                    </p:anim>
                                    <p:anim calcmode="lin" valueType="num">
                                      <p:cBhvr additive="base">
                                        <p:cTn id="50" dur="500" fill="hold"/>
                                        <p:tgtEl>
                                          <p:spTgt spid="188535"/>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88540"/>
                                        </p:tgtEl>
                                        <p:attrNameLst>
                                          <p:attrName>style.visibility</p:attrName>
                                        </p:attrNameLst>
                                      </p:cBhvr>
                                      <p:to>
                                        <p:strVal val="visible"/>
                                      </p:to>
                                    </p:set>
                                    <p:anim calcmode="lin" valueType="num">
                                      <p:cBhvr additive="base">
                                        <p:cTn id="55" dur="500" fill="hold"/>
                                        <p:tgtEl>
                                          <p:spTgt spid="188540"/>
                                        </p:tgtEl>
                                        <p:attrNameLst>
                                          <p:attrName>ppt_x</p:attrName>
                                        </p:attrNameLst>
                                      </p:cBhvr>
                                      <p:tavLst>
                                        <p:tav tm="0">
                                          <p:val>
                                            <p:strVal val="0-#ppt_w/2"/>
                                          </p:val>
                                        </p:tav>
                                        <p:tav tm="100000">
                                          <p:val>
                                            <p:strVal val="#ppt_x"/>
                                          </p:val>
                                        </p:tav>
                                      </p:tavLst>
                                    </p:anim>
                                    <p:anim calcmode="lin" valueType="num">
                                      <p:cBhvr additive="base">
                                        <p:cTn id="56" dur="500" fill="hold"/>
                                        <p:tgtEl>
                                          <p:spTgt spid="188540"/>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188545"/>
                                        </p:tgtEl>
                                        <p:attrNameLst>
                                          <p:attrName>style.visibility</p:attrName>
                                        </p:attrNameLst>
                                      </p:cBhvr>
                                      <p:to>
                                        <p:strVal val="visible"/>
                                      </p:to>
                                    </p:set>
                                    <p:anim calcmode="lin" valueType="num">
                                      <p:cBhvr additive="base">
                                        <p:cTn id="61" dur="500" fill="hold"/>
                                        <p:tgtEl>
                                          <p:spTgt spid="188545"/>
                                        </p:tgtEl>
                                        <p:attrNameLst>
                                          <p:attrName>ppt_x</p:attrName>
                                        </p:attrNameLst>
                                      </p:cBhvr>
                                      <p:tavLst>
                                        <p:tav tm="0">
                                          <p:val>
                                            <p:strVal val="0-#ppt_w/2"/>
                                          </p:val>
                                        </p:tav>
                                        <p:tav tm="100000">
                                          <p:val>
                                            <p:strVal val="#ppt_x"/>
                                          </p:val>
                                        </p:tav>
                                      </p:tavLst>
                                    </p:anim>
                                    <p:anim calcmode="lin" valueType="num">
                                      <p:cBhvr additive="base">
                                        <p:cTn id="62" dur="500" fill="hold"/>
                                        <p:tgtEl>
                                          <p:spTgt spid="188545"/>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188550"/>
                                        </p:tgtEl>
                                        <p:attrNameLst>
                                          <p:attrName>style.visibility</p:attrName>
                                        </p:attrNameLst>
                                      </p:cBhvr>
                                      <p:to>
                                        <p:strVal val="visible"/>
                                      </p:to>
                                    </p:set>
                                    <p:anim calcmode="lin" valueType="num">
                                      <p:cBhvr additive="base">
                                        <p:cTn id="67" dur="500" fill="hold"/>
                                        <p:tgtEl>
                                          <p:spTgt spid="188550"/>
                                        </p:tgtEl>
                                        <p:attrNameLst>
                                          <p:attrName>ppt_x</p:attrName>
                                        </p:attrNameLst>
                                      </p:cBhvr>
                                      <p:tavLst>
                                        <p:tav tm="0">
                                          <p:val>
                                            <p:strVal val="0-#ppt_w/2"/>
                                          </p:val>
                                        </p:tav>
                                        <p:tav tm="100000">
                                          <p:val>
                                            <p:strVal val="#ppt_x"/>
                                          </p:val>
                                        </p:tav>
                                      </p:tavLst>
                                    </p:anim>
                                    <p:anim calcmode="lin" valueType="num">
                                      <p:cBhvr additive="base">
                                        <p:cTn id="68" dur="500" fill="hold"/>
                                        <p:tgtEl>
                                          <p:spTgt spid="188550"/>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188555"/>
                                        </p:tgtEl>
                                        <p:attrNameLst>
                                          <p:attrName>style.visibility</p:attrName>
                                        </p:attrNameLst>
                                      </p:cBhvr>
                                      <p:to>
                                        <p:strVal val="visible"/>
                                      </p:to>
                                    </p:set>
                                    <p:anim calcmode="lin" valueType="num">
                                      <p:cBhvr additive="base">
                                        <p:cTn id="73" dur="500" fill="hold"/>
                                        <p:tgtEl>
                                          <p:spTgt spid="188555"/>
                                        </p:tgtEl>
                                        <p:attrNameLst>
                                          <p:attrName>ppt_x</p:attrName>
                                        </p:attrNameLst>
                                      </p:cBhvr>
                                      <p:tavLst>
                                        <p:tav tm="0">
                                          <p:val>
                                            <p:strVal val="0-#ppt_w/2"/>
                                          </p:val>
                                        </p:tav>
                                        <p:tav tm="100000">
                                          <p:val>
                                            <p:strVal val="#ppt_x"/>
                                          </p:val>
                                        </p:tav>
                                      </p:tavLst>
                                    </p:anim>
                                    <p:anim calcmode="lin" valueType="num">
                                      <p:cBhvr additive="base">
                                        <p:cTn id="74" dur="500" fill="hold"/>
                                        <p:tgtEl>
                                          <p:spTgt spid="188555"/>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188560"/>
                                        </p:tgtEl>
                                        <p:attrNameLst>
                                          <p:attrName>style.visibility</p:attrName>
                                        </p:attrNameLst>
                                      </p:cBhvr>
                                      <p:to>
                                        <p:strVal val="visible"/>
                                      </p:to>
                                    </p:set>
                                    <p:anim calcmode="lin" valueType="num">
                                      <p:cBhvr additive="base">
                                        <p:cTn id="79" dur="500" fill="hold"/>
                                        <p:tgtEl>
                                          <p:spTgt spid="188560"/>
                                        </p:tgtEl>
                                        <p:attrNameLst>
                                          <p:attrName>ppt_x</p:attrName>
                                        </p:attrNameLst>
                                      </p:cBhvr>
                                      <p:tavLst>
                                        <p:tav tm="0">
                                          <p:val>
                                            <p:strVal val="0-#ppt_w/2"/>
                                          </p:val>
                                        </p:tav>
                                        <p:tav tm="100000">
                                          <p:val>
                                            <p:strVal val="#ppt_x"/>
                                          </p:val>
                                        </p:tav>
                                      </p:tavLst>
                                    </p:anim>
                                    <p:anim calcmode="lin" valueType="num">
                                      <p:cBhvr additive="base">
                                        <p:cTn id="80" dur="500" fill="hold"/>
                                        <p:tgtEl>
                                          <p:spTgt spid="188560"/>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188450"/>
                                        </p:tgtEl>
                                        <p:attrNameLst>
                                          <p:attrName>style.visibility</p:attrName>
                                        </p:attrNameLst>
                                      </p:cBhvr>
                                      <p:to>
                                        <p:strVal val="visible"/>
                                      </p:to>
                                    </p:set>
                                    <p:anim calcmode="lin" valueType="num">
                                      <p:cBhvr additive="base">
                                        <p:cTn id="85" dur="500" fill="hold"/>
                                        <p:tgtEl>
                                          <p:spTgt spid="188450"/>
                                        </p:tgtEl>
                                        <p:attrNameLst>
                                          <p:attrName>ppt_x</p:attrName>
                                        </p:attrNameLst>
                                      </p:cBhvr>
                                      <p:tavLst>
                                        <p:tav tm="0">
                                          <p:val>
                                            <p:strVal val="0-#ppt_w/2"/>
                                          </p:val>
                                        </p:tav>
                                        <p:tav tm="100000">
                                          <p:val>
                                            <p:strVal val="#ppt_x"/>
                                          </p:val>
                                        </p:tav>
                                      </p:tavLst>
                                    </p:anim>
                                    <p:anim calcmode="lin" valueType="num">
                                      <p:cBhvr additive="base">
                                        <p:cTn id="86" dur="500" fill="hold"/>
                                        <p:tgtEl>
                                          <p:spTgt spid="188450"/>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nodeType="clickEffect">
                                  <p:stCondLst>
                                    <p:cond delay="0"/>
                                  </p:stCondLst>
                                  <p:childTnLst>
                                    <p:set>
                                      <p:cBhvr>
                                        <p:cTn id="90" dur="1" fill="hold">
                                          <p:stCondLst>
                                            <p:cond delay="0"/>
                                          </p:stCondLst>
                                        </p:cTn>
                                        <p:tgtEl>
                                          <p:spTgt spid="188490"/>
                                        </p:tgtEl>
                                        <p:attrNameLst>
                                          <p:attrName>style.visibility</p:attrName>
                                        </p:attrNameLst>
                                      </p:cBhvr>
                                      <p:to>
                                        <p:strVal val="visible"/>
                                      </p:to>
                                    </p:set>
                                    <p:anim calcmode="lin" valueType="num">
                                      <p:cBhvr additive="base">
                                        <p:cTn id="91" dur="500" fill="hold"/>
                                        <p:tgtEl>
                                          <p:spTgt spid="188490"/>
                                        </p:tgtEl>
                                        <p:attrNameLst>
                                          <p:attrName>ppt_x</p:attrName>
                                        </p:attrNameLst>
                                      </p:cBhvr>
                                      <p:tavLst>
                                        <p:tav tm="0">
                                          <p:val>
                                            <p:strVal val="0-#ppt_w/2"/>
                                          </p:val>
                                        </p:tav>
                                        <p:tav tm="100000">
                                          <p:val>
                                            <p:strVal val="#ppt_x"/>
                                          </p:val>
                                        </p:tav>
                                      </p:tavLst>
                                    </p:anim>
                                    <p:anim calcmode="lin" valueType="num">
                                      <p:cBhvr additive="base">
                                        <p:cTn id="92" dur="500" fill="hold"/>
                                        <p:tgtEl>
                                          <p:spTgt spid="188490"/>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nodeType="clickEffect">
                                  <p:stCondLst>
                                    <p:cond delay="0"/>
                                  </p:stCondLst>
                                  <p:childTnLst>
                                    <p:set>
                                      <p:cBhvr>
                                        <p:cTn id="96" dur="1" fill="hold">
                                          <p:stCondLst>
                                            <p:cond delay="0"/>
                                          </p:stCondLst>
                                        </p:cTn>
                                        <p:tgtEl>
                                          <p:spTgt spid="188495"/>
                                        </p:tgtEl>
                                        <p:attrNameLst>
                                          <p:attrName>style.visibility</p:attrName>
                                        </p:attrNameLst>
                                      </p:cBhvr>
                                      <p:to>
                                        <p:strVal val="visible"/>
                                      </p:to>
                                    </p:set>
                                    <p:anim calcmode="lin" valueType="num">
                                      <p:cBhvr additive="base">
                                        <p:cTn id="97" dur="500" fill="hold"/>
                                        <p:tgtEl>
                                          <p:spTgt spid="188495"/>
                                        </p:tgtEl>
                                        <p:attrNameLst>
                                          <p:attrName>ppt_x</p:attrName>
                                        </p:attrNameLst>
                                      </p:cBhvr>
                                      <p:tavLst>
                                        <p:tav tm="0">
                                          <p:val>
                                            <p:strVal val="0-#ppt_w/2"/>
                                          </p:val>
                                        </p:tav>
                                        <p:tav tm="100000">
                                          <p:val>
                                            <p:strVal val="#ppt_x"/>
                                          </p:val>
                                        </p:tav>
                                      </p:tavLst>
                                    </p:anim>
                                    <p:anim calcmode="lin" valueType="num">
                                      <p:cBhvr additive="base">
                                        <p:cTn id="98" dur="500" fill="hold"/>
                                        <p:tgtEl>
                                          <p:spTgt spid="188495"/>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nodeType="clickEffect">
                                  <p:stCondLst>
                                    <p:cond delay="0"/>
                                  </p:stCondLst>
                                  <p:childTnLst>
                                    <p:set>
                                      <p:cBhvr>
                                        <p:cTn id="102" dur="1" fill="hold">
                                          <p:stCondLst>
                                            <p:cond delay="0"/>
                                          </p:stCondLst>
                                        </p:cTn>
                                        <p:tgtEl>
                                          <p:spTgt spid="188455"/>
                                        </p:tgtEl>
                                        <p:attrNameLst>
                                          <p:attrName>style.visibility</p:attrName>
                                        </p:attrNameLst>
                                      </p:cBhvr>
                                      <p:to>
                                        <p:strVal val="visible"/>
                                      </p:to>
                                    </p:set>
                                    <p:anim calcmode="lin" valueType="num">
                                      <p:cBhvr additive="base">
                                        <p:cTn id="103" dur="500" fill="hold"/>
                                        <p:tgtEl>
                                          <p:spTgt spid="188455"/>
                                        </p:tgtEl>
                                        <p:attrNameLst>
                                          <p:attrName>ppt_x</p:attrName>
                                        </p:attrNameLst>
                                      </p:cBhvr>
                                      <p:tavLst>
                                        <p:tav tm="0">
                                          <p:val>
                                            <p:strVal val="0-#ppt_w/2"/>
                                          </p:val>
                                        </p:tav>
                                        <p:tav tm="100000">
                                          <p:val>
                                            <p:strVal val="#ppt_x"/>
                                          </p:val>
                                        </p:tav>
                                      </p:tavLst>
                                    </p:anim>
                                    <p:anim calcmode="lin" valueType="num">
                                      <p:cBhvr additive="base">
                                        <p:cTn id="104" dur="500" fill="hold"/>
                                        <p:tgtEl>
                                          <p:spTgt spid="188455"/>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nodeType="clickEffect">
                                  <p:stCondLst>
                                    <p:cond delay="0"/>
                                  </p:stCondLst>
                                  <p:childTnLst>
                                    <p:set>
                                      <p:cBhvr>
                                        <p:cTn id="108" dur="1" fill="hold">
                                          <p:stCondLst>
                                            <p:cond delay="0"/>
                                          </p:stCondLst>
                                        </p:cTn>
                                        <p:tgtEl>
                                          <p:spTgt spid="188460"/>
                                        </p:tgtEl>
                                        <p:attrNameLst>
                                          <p:attrName>style.visibility</p:attrName>
                                        </p:attrNameLst>
                                      </p:cBhvr>
                                      <p:to>
                                        <p:strVal val="visible"/>
                                      </p:to>
                                    </p:set>
                                    <p:anim calcmode="lin" valueType="num">
                                      <p:cBhvr additive="base">
                                        <p:cTn id="109" dur="500" fill="hold"/>
                                        <p:tgtEl>
                                          <p:spTgt spid="188460"/>
                                        </p:tgtEl>
                                        <p:attrNameLst>
                                          <p:attrName>ppt_x</p:attrName>
                                        </p:attrNameLst>
                                      </p:cBhvr>
                                      <p:tavLst>
                                        <p:tav tm="0">
                                          <p:val>
                                            <p:strVal val="0-#ppt_w/2"/>
                                          </p:val>
                                        </p:tav>
                                        <p:tav tm="100000">
                                          <p:val>
                                            <p:strVal val="#ppt_x"/>
                                          </p:val>
                                        </p:tav>
                                      </p:tavLst>
                                    </p:anim>
                                    <p:anim calcmode="lin" valueType="num">
                                      <p:cBhvr additive="base">
                                        <p:cTn id="110" dur="500" fill="hold"/>
                                        <p:tgtEl>
                                          <p:spTgt spid="188460"/>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nodeType="clickEffect">
                                  <p:stCondLst>
                                    <p:cond delay="0"/>
                                  </p:stCondLst>
                                  <p:childTnLst>
                                    <p:set>
                                      <p:cBhvr>
                                        <p:cTn id="114" dur="1" fill="hold">
                                          <p:stCondLst>
                                            <p:cond delay="0"/>
                                          </p:stCondLst>
                                        </p:cTn>
                                        <p:tgtEl>
                                          <p:spTgt spid="188465"/>
                                        </p:tgtEl>
                                        <p:attrNameLst>
                                          <p:attrName>style.visibility</p:attrName>
                                        </p:attrNameLst>
                                      </p:cBhvr>
                                      <p:to>
                                        <p:strVal val="visible"/>
                                      </p:to>
                                    </p:set>
                                    <p:anim calcmode="lin" valueType="num">
                                      <p:cBhvr additive="base">
                                        <p:cTn id="115" dur="500" fill="hold"/>
                                        <p:tgtEl>
                                          <p:spTgt spid="188465"/>
                                        </p:tgtEl>
                                        <p:attrNameLst>
                                          <p:attrName>ppt_x</p:attrName>
                                        </p:attrNameLst>
                                      </p:cBhvr>
                                      <p:tavLst>
                                        <p:tav tm="0">
                                          <p:val>
                                            <p:strVal val="0-#ppt_w/2"/>
                                          </p:val>
                                        </p:tav>
                                        <p:tav tm="100000">
                                          <p:val>
                                            <p:strVal val="#ppt_x"/>
                                          </p:val>
                                        </p:tav>
                                      </p:tavLst>
                                    </p:anim>
                                    <p:anim calcmode="lin" valueType="num">
                                      <p:cBhvr additive="base">
                                        <p:cTn id="116" dur="500" fill="hold"/>
                                        <p:tgtEl>
                                          <p:spTgt spid="188465"/>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nodeType="clickEffect">
                                  <p:stCondLst>
                                    <p:cond delay="0"/>
                                  </p:stCondLst>
                                  <p:childTnLst>
                                    <p:set>
                                      <p:cBhvr>
                                        <p:cTn id="120" dur="1" fill="hold">
                                          <p:stCondLst>
                                            <p:cond delay="0"/>
                                          </p:stCondLst>
                                        </p:cTn>
                                        <p:tgtEl>
                                          <p:spTgt spid="188470"/>
                                        </p:tgtEl>
                                        <p:attrNameLst>
                                          <p:attrName>style.visibility</p:attrName>
                                        </p:attrNameLst>
                                      </p:cBhvr>
                                      <p:to>
                                        <p:strVal val="visible"/>
                                      </p:to>
                                    </p:set>
                                    <p:anim calcmode="lin" valueType="num">
                                      <p:cBhvr additive="base">
                                        <p:cTn id="121" dur="500" fill="hold"/>
                                        <p:tgtEl>
                                          <p:spTgt spid="188470"/>
                                        </p:tgtEl>
                                        <p:attrNameLst>
                                          <p:attrName>ppt_x</p:attrName>
                                        </p:attrNameLst>
                                      </p:cBhvr>
                                      <p:tavLst>
                                        <p:tav tm="0">
                                          <p:val>
                                            <p:strVal val="0-#ppt_w/2"/>
                                          </p:val>
                                        </p:tav>
                                        <p:tav tm="100000">
                                          <p:val>
                                            <p:strVal val="#ppt_x"/>
                                          </p:val>
                                        </p:tav>
                                      </p:tavLst>
                                    </p:anim>
                                    <p:anim calcmode="lin" valueType="num">
                                      <p:cBhvr additive="base">
                                        <p:cTn id="122" dur="500" fill="hold"/>
                                        <p:tgtEl>
                                          <p:spTgt spid="188470"/>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8" fill="hold" nodeType="clickEffect">
                                  <p:stCondLst>
                                    <p:cond delay="0"/>
                                  </p:stCondLst>
                                  <p:childTnLst>
                                    <p:set>
                                      <p:cBhvr>
                                        <p:cTn id="126" dur="1" fill="hold">
                                          <p:stCondLst>
                                            <p:cond delay="0"/>
                                          </p:stCondLst>
                                        </p:cTn>
                                        <p:tgtEl>
                                          <p:spTgt spid="188475"/>
                                        </p:tgtEl>
                                        <p:attrNameLst>
                                          <p:attrName>style.visibility</p:attrName>
                                        </p:attrNameLst>
                                      </p:cBhvr>
                                      <p:to>
                                        <p:strVal val="visible"/>
                                      </p:to>
                                    </p:set>
                                    <p:anim calcmode="lin" valueType="num">
                                      <p:cBhvr additive="base">
                                        <p:cTn id="127" dur="500" fill="hold"/>
                                        <p:tgtEl>
                                          <p:spTgt spid="188475"/>
                                        </p:tgtEl>
                                        <p:attrNameLst>
                                          <p:attrName>ppt_x</p:attrName>
                                        </p:attrNameLst>
                                      </p:cBhvr>
                                      <p:tavLst>
                                        <p:tav tm="0">
                                          <p:val>
                                            <p:strVal val="0-#ppt_w/2"/>
                                          </p:val>
                                        </p:tav>
                                        <p:tav tm="100000">
                                          <p:val>
                                            <p:strVal val="#ppt_x"/>
                                          </p:val>
                                        </p:tav>
                                      </p:tavLst>
                                    </p:anim>
                                    <p:anim calcmode="lin" valueType="num">
                                      <p:cBhvr additive="base">
                                        <p:cTn id="128" dur="500" fill="hold"/>
                                        <p:tgtEl>
                                          <p:spTgt spid="188475"/>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nodeType="clickEffect">
                                  <p:stCondLst>
                                    <p:cond delay="0"/>
                                  </p:stCondLst>
                                  <p:childTnLst>
                                    <p:set>
                                      <p:cBhvr>
                                        <p:cTn id="132" dur="1" fill="hold">
                                          <p:stCondLst>
                                            <p:cond delay="0"/>
                                          </p:stCondLst>
                                        </p:cTn>
                                        <p:tgtEl>
                                          <p:spTgt spid="188480"/>
                                        </p:tgtEl>
                                        <p:attrNameLst>
                                          <p:attrName>style.visibility</p:attrName>
                                        </p:attrNameLst>
                                      </p:cBhvr>
                                      <p:to>
                                        <p:strVal val="visible"/>
                                      </p:to>
                                    </p:set>
                                    <p:anim calcmode="lin" valueType="num">
                                      <p:cBhvr additive="base">
                                        <p:cTn id="133" dur="500" fill="hold"/>
                                        <p:tgtEl>
                                          <p:spTgt spid="188480"/>
                                        </p:tgtEl>
                                        <p:attrNameLst>
                                          <p:attrName>ppt_x</p:attrName>
                                        </p:attrNameLst>
                                      </p:cBhvr>
                                      <p:tavLst>
                                        <p:tav tm="0">
                                          <p:val>
                                            <p:strVal val="0-#ppt_w/2"/>
                                          </p:val>
                                        </p:tav>
                                        <p:tav tm="100000">
                                          <p:val>
                                            <p:strVal val="#ppt_x"/>
                                          </p:val>
                                        </p:tav>
                                      </p:tavLst>
                                    </p:anim>
                                    <p:anim calcmode="lin" valueType="num">
                                      <p:cBhvr additive="base">
                                        <p:cTn id="134" dur="500" fill="hold"/>
                                        <p:tgtEl>
                                          <p:spTgt spid="188480"/>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nodeType="clickEffect">
                                  <p:stCondLst>
                                    <p:cond delay="0"/>
                                  </p:stCondLst>
                                  <p:childTnLst>
                                    <p:set>
                                      <p:cBhvr>
                                        <p:cTn id="138" dur="1" fill="hold">
                                          <p:stCondLst>
                                            <p:cond delay="0"/>
                                          </p:stCondLst>
                                        </p:cTn>
                                        <p:tgtEl>
                                          <p:spTgt spid="188485"/>
                                        </p:tgtEl>
                                        <p:attrNameLst>
                                          <p:attrName>style.visibility</p:attrName>
                                        </p:attrNameLst>
                                      </p:cBhvr>
                                      <p:to>
                                        <p:strVal val="visible"/>
                                      </p:to>
                                    </p:set>
                                    <p:anim calcmode="lin" valueType="num">
                                      <p:cBhvr additive="base">
                                        <p:cTn id="139" dur="500" fill="hold"/>
                                        <p:tgtEl>
                                          <p:spTgt spid="188485"/>
                                        </p:tgtEl>
                                        <p:attrNameLst>
                                          <p:attrName>ppt_x</p:attrName>
                                        </p:attrNameLst>
                                      </p:cBhvr>
                                      <p:tavLst>
                                        <p:tav tm="0">
                                          <p:val>
                                            <p:strVal val="0-#ppt_w/2"/>
                                          </p:val>
                                        </p:tav>
                                        <p:tav tm="100000">
                                          <p:val>
                                            <p:strVal val="#ppt_x"/>
                                          </p:val>
                                        </p:tav>
                                      </p:tavLst>
                                    </p:anim>
                                    <p:anim calcmode="lin" valueType="num">
                                      <p:cBhvr additive="base">
                                        <p:cTn id="140" dur="500" fill="hold"/>
                                        <p:tgtEl>
                                          <p:spTgt spid="188485"/>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nodeType="clickEffect">
                                  <p:stCondLst>
                                    <p:cond delay="0"/>
                                  </p:stCondLst>
                                  <p:childTnLst>
                                    <p:set>
                                      <p:cBhvr>
                                        <p:cTn id="144" dur="1" fill="hold">
                                          <p:stCondLst>
                                            <p:cond delay="0"/>
                                          </p:stCondLst>
                                        </p:cTn>
                                        <p:tgtEl>
                                          <p:spTgt spid="188445"/>
                                        </p:tgtEl>
                                        <p:attrNameLst>
                                          <p:attrName>style.visibility</p:attrName>
                                        </p:attrNameLst>
                                      </p:cBhvr>
                                      <p:to>
                                        <p:strVal val="visible"/>
                                      </p:to>
                                    </p:set>
                                    <p:anim calcmode="lin" valueType="num">
                                      <p:cBhvr additive="base">
                                        <p:cTn id="145" dur="500" fill="hold"/>
                                        <p:tgtEl>
                                          <p:spTgt spid="188445"/>
                                        </p:tgtEl>
                                        <p:attrNameLst>
                                          <p:attrName>ppt_x</p:attrName>
                                        </p:attrNameLst>
                                      </p:cBhvr>
                                      <p:tavLst>
                                        <p:tav tm="0">
                                          <p:val>
                                            <p:strVal val="0-#ppt_w/2"/>
                                          </p:val>
                                        </p:tav>
                                        <p:tav tm="100000">
                                          <p:val>
                                            <p:strVal val="#ppt_x"/>
                                          </p:val>
                                        </p:tav>
                                      </p:tavLst>
                                    </p:anim>
                                    <p:anim calcmode="lin" valueType="num">
                                      <p:cBhvr additive="base">
                                        <p:cTn id="146" dur="500" fill="hold"/>
                                        <p:tgtEl>
                                          <p:spTgt spid="188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1839A63-BAE5-4C94-9032-98495A2E5052}" type="slidenum">
              <a:rPr lang="en-US" altLang="zh-CN"/>
              <a:pPr/>
              <a:t>28</a:t>
            </a:fld>
            <a:endParaRPr lang="en-US" altLang="zh-CN"/>
          </a:p>
        </p:txBody>
      </p:sp>
      <p:sp>
        <p:nvSpPr>
          <p:cNvPr id="150530" name="Rectangle 2"/>
          <p:cNvSpPr>
            <a:spLocks noGrp="1" noChangeArrowheads="1"/>
          </p:cNvSpPr>
          <p:nvPr>
            <p:ph type="title"/>
          </p:nvPr>
        </p:nvSpPr>
        <p:spPr/>
        <p:txBody>
          <a:bodyPr/>
          <a:lstStyle/>
          <a:p>
            <a:pPr algn="l"/>
            <a:r>
              <a:rPr lang="en-US" altLang="zh-CN" sz="4800" b="1">
                <a:solidFill>
                  <a:srgbClr val="FF0000"/>
                </a:solidFill>
                <a:effectLst>
                  <a:outerShdw blurRad="38100" dist="38100" dir="2700000" algn="tl">
                    <a:srgbClr val="C0C0C0"/>
                  </a:outerShdw>
                </a:effectLst>
                <a:latin typeface="Times New Roman" pitchFamily="18" charset="0"/>
              </a:rPr>
              <a:t>4. </a:t>
            </a:r>
            <a:r>
              <a:rPr lang="zh-CN" altLang="en-US" sz="4800" b="1">
                <a:solidFill>
                  <a:srgbClr val="FF0000"/>
                </a:solidFill>
                <a:effectLst>
                  <a:outerShdw blurRad="38100" dist="38100" dir="2700000" algn="tl">
                    <a:srgbClr val="C0C0C0"/>
                  </a:outerShdw>
                </a:effectLst>
                <a:latin typeface="Times New Roman" pitchFamily="18" charset="0"/>
              </a:rPr>
              <a:t>轮转法</a:t>
            </a:r>
          </a:p>
        </p:txBody>
      </p:sp>
      <p:sp>
        <p:nvSpPr>
          <p:cNvPr id="150531" name="Rectangle 3"/>
          <p:cNvSpPr>
            <a:spLocks noGrp="1" noChangeArrowheads="1"/>
          </p:cNvSpPr>
          <p:nvPr>
            <p:ph type="body" idx="1"/>
          </p:nvPr>
        </p:nvSpPr>
        <p:spPr>
          <a:xfrm>
            <a:off x="457200" y="1268413"/>
            <a:ext cx="8229600" cy="4968875"/>
          </a:xfrm>
        </p:spPr>
        <p:txBody>
          <a:bodyPr/>
          <a:lstStyle/>
          <a:p>
            <a:pPr marL="609600" indent="-609600">
              <a:lnSpc>
                <a:spcPct val="110000"/>
              </a:lnSpc>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轮转法是我国数学家于</a:t>
            </a:r>
            <a:r>
              <a:rPr lang="en-US" altLang="zh-CN" sz="3600" b="1">
                <a:solidFill>
                  <a:srgbClr val="0000FF"/>
                </a:solidFill>
                <a:effectLst>
                  <a:outerShdw blurRad="38100" dist="38100" dir="2700000" algn="tl">
                    <a:srgbClr val="C0C0C0"/>
                  </a:outerShdw>
                </a:effectLst>
                <a:latin typeface="Times New Roman" pitchFamily="18" charset="0"/>
              </a:rPr>
              <a:t>1996</a:t>
            </a:r>
            <a:r>
              <a:rPr lang="zh-CN" altLang="en-US" sz="3600" b="1">
                <a:effectLst>
                  <a:outerShdw blurRad="38100" dist="38100" dir="2700000" algn="tl">
                    <a:srgbClr val="C0C0C0"/>
                  </a:outerShdw>
                </a:effectLst>
                <a:latin typeface="Times New Roman" pitchFamily="18" charset="0"/>
              </a:rPr>
              <a:t>年提出的</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该算法的求解过程如下：</a:t>
            </a:r>
          </a:p>
          <a:p>
            <a:pPr marL="609600" indent="-609600">
              <a:lnSpc>
                <a:spcPct val="110000"/>
              </a:lnSpc>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给定</a:t>
            </a:r>
            <a:r>
              <a:rPr lang="en-US" altLang="zh-CN" sz="3600" b="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个不同元素</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将</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叫做</a:t>
            </a:r>
            <a:r>
              <a:rPr lang="zh-CN" altLang="en-US" sz="3600" b="1">
                <a:solidFill>
                  <a:srgbClr val="0000FF"/>
                </a:solidFill>
                <a:effectLst>
                  <a:outerShdw blurRad="38100" dist="38100" dir="2700000" algn="tl">
                    <a:srgbClr val="C0C0C0"/>
                  </a:outerShdw>
                </a:effectLst>
                <a:latin typeface="Times New Roman" pitchFamily="18" charset="0"/>
              </a:rPr>
              <a:t>基准排列</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a:p>
            <a:pPr marL="609600" indent="-609600">
              <a:lnSpc>
                <a:spcPct val="110000"/>
              </a:lnSpc>
              <a:buClr>
                <a:srgbClr val="FF0000"/>
              </a:buClr>
              <a:buSzPct val="80000"/>
              <a:buFont typeface="Wingdings" pitchFamily="2" charset="2"/>
              <a:buAutoNum type="arabicParenBoth"/>
            </a:pPr>
            <a:r>
              <a:rPr lang="zh-CN" altLang="en-US" sz="3600" b="1">
                <a:effectLst>
                  <a:outerShdw blurRad="38100" dist="38100" dir="2700000" algn="tl">
                    <a:srgbClr val="C0C0C0"/>
                  </a:outerShdw>
                </a:effectLst>
                <a:latin typeface="Times New Roman" pitchFamily="18" charset="0"/>
              </a:rPr>
              <a:t>先逐步生成以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打头的所有排列</a:t>
            </a:r>
          </a:p>
          <a:p>
            <a:pPr marL="609600" indent="-609600">
              <a:lnSpc>
                <a:spcPct val="110000"/>
              </a:lnSpc>
              <a:buFontTx/>
              <a:buNone/>
            </a:pPr>
            <a:r>
              <a:rPr lang="en-US" altLang="zh-CN" sz="3600" b="1">
                <a:solidFill>
                  <a:srgbClr val="FF0000"/>
                </a:solidFill>
                <a:effectLst>
                  <a:outerShdw blurRad="38100" dist="38100" dir="2700000" algn="tl">
                    <a:srgbClr val="C0C0C0"/>
                  </a:outerShdw>
                </a:effectLst>
                <a:latin typeface="Times New Roman" pitchFamily="18" charset="0"/>
              </a:rPr>
              <a:t>(a)</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先生成以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n-2</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打头的所有排列 </a:t>
            </a:r>
          </a:p>
          <a:p>
            <a:pPr marL="609600" indent="-609600">
              <a:lnSpc>
                <a:spcPct val="110000"/>
              </a:lnSpc>
              <a:buClr>
                <a:srgbClr val="FF0000"/>
              </a:buClr>
              <a:buSzPct val="80000"/>
              <a:buFont typeface="Wingdings" pitchFamily="2" charset="2"/>
              <a:buNone/>
            </a:pPr>
            <a:r>
              <a:rPr lang="zh-CN" altLang="en-US"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n-2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a:t>
            </a:r>
            <a:r>
              <a:rPr lang="en-US" altLang="zh-CN" sz="3600" b="1">
                <a:solidFill>
                  <a:srgbClr val="FF0000"/>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 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n-2</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strips(downRight)">
                                      <p:cBhvr>
                                        <p:cTn id="7" dur="1000"/>
                                        <p:tgtEl>
                                          <p:spTgt spid="150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0531">
                                            <p:txEl>
                                              <p:pRg st="0" end="0"/>
                                            </p:txEl>
                                          </p:spTgt>
                                        </p:tgtEl>
                                        <p:attrNameLst>
                                          <p:attrName>style.visibility</p:attrName>
                                        </p:attrNameLst>
                                      </p:cBhvr>
                                      <p:to>
                                        <p:strVal val="visible"/>
                                      </p:to>
                                    </p:set>
                                    <p:animEffect transition="in" filter="strips(downRight)">
                                      <p:cBhvr>
                                        <p:cTn id="12" dur="1000"/>
                                        <p:tgtEl>
                                          <p:spTgt spid="1505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0531">
                                            <p:txEl>
                                              <p:pRg st="1" end="1"/>
                                            </p:txEl>
                                          </p:spTgt>
                                        </p:tgtEl>
                                        <p:attrNameLst>
                                          <p:attrName>style.visibility</p:attrName>
                                        </p:attrNameLst>
                                      </p:cBhvr>
                                      <p:to>
                                        <p:strVal val="visible"/>
                                      </p:to>
                                    </p:set>
                                    <p:animEffect transition="in" filter="strips(downRight)">
                                      <p:cBhvr>
                                        <p:cTn id="17" dur="1000"/>
                                        <p:tgtEl>
                                          <p:spTgt spid="15053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0531">
                                            <p:txEl>
                                              <p:pRg st="2" end="2"/>
                                            </p:txEl>
                                          </p:spTgt>
                                        </p:tgtEl>
                                        <p:attrNameLst>
                                          <p:attrName>style.visibility</p:attrName>
                                        </p:attrNameLst>
                                      </p:cBhvr>
                                      <p:to>
                                        <p:strVal val="visible"/>
                                      </p:to>
                                    </p:set>
                                    <p:animEffect transition="in" filter="strips(downRight)">
                                      <p:cBhvr>
                                        <p:cTn id="22" dur="1000"/>
                                        <p:tgtEl>
                                          <p:spTgt spid="15053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0531">
                                            <p:txEl>
                                              <p:pRg st="3" end="3"/>
                                            </p:txEl>
                                          </p:spTgt>
                                        </p:tgtEl>
                                        <p:attrNameLst>
                                          <p:attrName>style.visibility</p:attrName>
                                        </p:attrNameLst>
                                      </p:cBhvr>
                                      <p:to>
                                        <p:strVal val="visible"/>
                                      </p:to>
                                    </p:set>
                                    <p:animEffect transition="in" filter="strips(downRight)">
                                      <p:cBhvr>
                                        <p:cTn id="27" dur="1000"/>
                                        <p:tgtEl>
                                          <p:spTgt spid="15053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0531">
                                            <p:txEl>
                                              <p:pRg st="4" end="4"/>
                                            </p:txEl>
                                          </p:spTgt>
                                        </p:tgtEl>
                                        <p:attrNameLst>
                                          <p:attrName>style.visibility</p:attrName>
                                        </p:attrNameLst>
                                      </p:cBhvr>
                                      <p:to>
                                        <p:strVal val="visible"/>
                                      </p:to>
                                    </p:set>
                                    <p:animEffect transition="in" filter="strips(downRight)">
                                      <p:cBhvr>
                                        <p:cTn id="32" dur="1000"/>
                                        <p:tgtEl>
                                          <p:spTgt spid="150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p:bldP spid="15053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56A47BE-4FCD-4FE9-BEA0-2BD5F9310342}" type="slidenum">
              <a:rPr lang="en-US" altLang="zh-CN"/>
              <a:pPr/>
              <a:t>29</a:t>
            </a:fld>
            <a:endParaRPr lang="en-US" altLang="zh-CN"/>
          </a:p>
        </p:txBody>
      </p:sp>
      <p:sp>
        <p:nvSpPr>
          <p:cNvPr id="152579" name="Rectangle 3"/>
          <p:cNvSpPr>
            <a:spLocks noGrp="1" noChangeArrowheads="1"/>
          </p:cNvSpPr>
          <p:nvPr>
            <p:ph type="body" idx="1"/>
          </p:nvPr>
        </p:nvSpPr>
        <p:spPr>
          <a:xfrm>
            <a:off x="539750" y="908050"/>
            <a:ext cx="8229600" cy="5184775"/>
          </a:xfrm>
        </p:spPr>
        <p:txBody>
          <a:bodyPr/>
          <a:lstStyle/>
          <a:p>
            <a:pPr marL="609600" indent="-609600">
              <a:lnSpc>
                <a:spcPct val="120000"/>
              </a:lnSpc>
              <a:buFontTx/>
              <a:buNone/>
            </a:pPr>
            <a:r>
              <a:rPr lang="en-US" altLang="zh-CN" sz="3600" b="1">
                <a:solidFill>
                  <a:srgbClr val="FF0000"/>
                </a:solidFill>
                <a:effectLst>
                  <a:outerShdw blurRad="38100" dist="38100" dir="2700000" algn="tl">
                    <a:srgbClr val="C0C0C0"/>
                  </a:outerShdw>
                </a:effectLst>
                <a:latin typeface="Times New Roman" pitchFamily="18" charset="0"/>
              </a:rPr>
              <a:t>(b)</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再生成以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a:t>
            </a:r>
            <a:r>
              <a:rPr lang="zh-CN" altLang="en-US" sz="3600" b="1">
                <a:effectLst>
                  <a:outerShdw blurRad="38100" dist="38100" dir="2700000" algn="tl">
                    <a:srgbClr val="C0C0C0"/>
                  </a:outerShdw>
                </a:effectLst>
                <a:latin typeface="Times New Roman" pitchFamily="18" charset="0"/>
              </a:rPr>
              <a:t>打头的排列</a:t>
            </a:r>
            <a:r>
              <a:rPr lang="en-US" altLang="zh-CN" sz="3600" b="1">
                <a:effectLst>
                  <a:outerShdw blurRad="38100" dist="38100" dir="2700000" algn="tl">
                    <a:srgbClr val="C0C0C0"/>
                  </a:outerShdw>
                </a:effectLst>
                <a:latin typeface="Times New Roman" pitchFamily="18" charset="0"/>
              </a:rPr>
              <a:t>.</a:t>
            </a:r>
          </a:p>
          <a:p>
            <a:pPr marL="609600" indent="-609600">
              <a:lnSpc>
                <a:spcPct val="120000"/>
              </a:lnSpc>
              <a:buFontTx/>
              <a:buNone/>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在</a:t>
            </a:r>
            <a:r>
              <a:rPr lang="en-US" altLang="zh-CN" sz="3600" b="1">
                <a:solidFill>
                  <a:srgbClr val="FF0000"/>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中生成的两个排列均在其内</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并对它们中的每一排列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使</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a:t>
            </a:r>
            <a:r>
              <a:rPr lang="zh-CN" altLang="en-US" sz="3600" b="1">
                <a:effectLst>
                  <a:outerShdw blurRad="38100" dist="38100" dir="2700000" algn="tl">
                    <a:srgbClr val="C0C0C0"/>
                  </a:outerShdw>
                </a:effectLst>
                <a:latin typeface="Times New Roman" pitchFamily="18" charset="0"/>
              </a:rPr>
              <a:t>不动</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对其后继元素从左向右按顺时针方向轮转两次</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每轮转一次便生成一个新排列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由此共生成四个新排列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连同</a:t>
            </a:r>
            <a:r>
              <a:rPr lang="en-US" altLang="zh-CN" sz="3600" b="1">
                <a:solidFill>
                  <a:srgbClr val="FF0000"/>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中的两个排列共六个排列</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strips(downRight)">
                                      <p:cBhvr>
                                        <p:cTn id="7" dur="50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strips(downRight)">
                                      <p:cBhvr>
                                        <p:cTn id="12" dur="50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AD08008-0426-4477-8709-C7EE4DD8F838}" type="slidenum">
              <a:rPr lang="en-US" altLang="zh-CN"/>
              <a:pPr/>
              <a:t>3</a:t>
            </a:fld>
            <a:endParaRPr lang="en-US" altLang="zh-CN"/>
          </a:p>
        </p:txBody>
      </p:sp>
      <p:sp>
        <p:nvSpPr>
          <p:cNvPr id="118786" name="Rectangle 2"/>
          <p:cNvSpPr>
            <a:spLocks noGrp="1" noChangeArrowheads="1"/>
          </p:cNvSpPr>
          <p:nvPr>
            <p:ph type="title"/>
          </p:nvPr>
        </p:nvSpPr>
        <p:spPr>
          <a:xfrm>
            <a:off x="457200" y="44450"/>
            <a:ext cx="8229600" cy="1143000"/>
          </a:xfrm>
        </p:spPr>
        <p:txBody>
          <a:bodyPr/>
          <a:lstStyle/>
          <a:p>
            <a:r>
              <a:rPr lang="zh-CN" altLang="en-US" sz="4800" b="1">
                <a:solidFill>
                  <a:srgbClr val="FF0000"/>
                </a:solidFill>
                <a:effectLst>
                  <a:outerShdw blurRad="38100" dist="38100" dir="2700000" algn="tl">
                    <a:srgbClr val="C0C0C0"/>
                  </a:outerShdw>
                </a:effectLst>
              </a:rPr>
              <a:t>一</a:t>
            </a:r>
            <a:r>
              <a:rPr lang="en-US" altLang="zh-CN" sz="4800" b="1">
                <a:solidFill>
                  <a:srgbClr val="FF0000"/>
                </a:solidFill>
                <a:effectLst>
                  <a:outerShdw blurRad="38100" dist="38100" dir="2700000" algn="tl">
                    <a:srgbClr val="C0C0C0"/>
                  </a:outerShdw>
                </a:effectLst>
              </a:rPr>
              <a:t>. </a:t>
            </a:r>
            <a:r>
              <a:rPr lang="zh-CN" altLang="en-US" sz="4800" b="1">
                <a:solidFill>
                  <a:srgbClr val="FF0000"/>
                </a:solidFill>
                <a:effectLst>
                  <a:outerShdw blurRad="38100" dist="38100" dir="2700000" algn="tl">
                    <a:srgbClr val="C0C0C0"/>
                  </a:outerShdw>
                </a:effectLst>
              </a:rPr>
              <a:t>排列生成算法</a:t>
            </a:r>
          </a:p>
        </p:txBody>
      </p:sp>
      <p:sp>
        <p:nvSpPr>
          <p:cNvPr id="118787" name="Rectangle 3"/>
          <p:cNvSpPr>
            <a:spLocks noGrp="1" noChangeArrowheads="1"/>
          </p:cNvSpPr>
          <p:nvPr>
            <p:ph type="body" idx="1"/>
          </p:nvPr>
        </p:nvSpPr>
        <p:spPr>
          <a:xfrm>
            <a:off x="539750" y="1052513"/>
            <a:ext cx="8280400" cy="5329237"/>
          </a:xfrm>
        </p:spPr>
        <p:txBody>
          <a:bodyPr/>
          <a:lstStyle/>
          <a:p>
            <a:pPr marL="609600" indent="-609600">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排列生成有几种典型算法</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这些算法</a:t>
            </a:r>
          </a:p>
          <a:p>
            <a:pPr marL="609600" indent="-609600">
              <a:buClr>
                <a:srgbClr val="FF0000"/>
              </a:buClr>
              <a:buFont typeface="Wingdings" pitchFamily="2" charset="2"/>
              <a:buNone/>
            </a:pPr>
            <a:r>
              <a:rPr lang="zh-CN" altLang="en-US" sz="3600" b="1" dirty="0" smtClean="0">
                <a:effectLst>
                  <a:outerShdw blurRad="38100" dist="38100" dir="2700000" algn="tl">
                    <a:srgbClr val="C0C0C0"/>
                  </a:outerShdw>
                </a:effectLst>
                <a:latin typeface="Times New Roman" pitchFamily="18" charset="0"/>
              </a:rPr>
              <a:t>都很有成效</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它们在实际中</a:t>
            </a:r>
            <a:r>
              <a:rPr lang="zh-CN" altLang="en-US" sz="3600" b="1" dirty="0" smtClean="0">
                <a:effectLst>
                  <a:outerShdw blurRad="38100" dist="38100" dir="2700000" algn="tl">
                    <a:srgbClr val="C0C0C0"/>
                  </a:outerShdw>
                </a:effectLst>
                <a:latin typeface="Times New Roman" pitchFamily="18" charset="0"/>
              </a:rPr>
              <a:t>具有广泛应用</a:t>
            </a:r>
            <a:endParaRPr lang="en-US" altLang="zh-CN" sz="3600" b="1" dirty="0" smtClean="0">
              <a:effectLst>
                <a:outerShdw blurRad="38100" dist="38100" dir="2700000" algn="tl">
                  <a:srgbClr val="C0C0C0"/>
                </a:outerShdw>
              </a:effectLst>
              <a:latin typeface="Times New Roman" pitchFamily="18" charset="0"/>
            </a:endParaRPr>
          </a:p>
          <a:p>
            <a:pPr marL="609600" indent="-609600">
              <a:buClr>
                <a:srgbClr val="FF0000"/>
              </a:buClr>
              <a:buFont typeface="Wingdings" pitchFamily="2" charset="2"/>
              <a:buNone/>
            </a:pPr>
            <a:r>
              <a:rPr lang="zh-CN" altLang="en-US" sz="3600" b="1" dirty="0" smtClean="0">
                <a:effectLst>
                  <a:outerShdw blurRad="38100" dist="38100" dir="2700000" algn="tl">
                    <a:srgbClr val="C0C0C0"/>
                  </a:outerShdw>
                </a:effectLst>
                <a:latin typeface="Times New Roman" pitchFamily="18" charset="0"/>
              </a:rPr>
              <a:t>价值</a:t>
            </a:r>
            <a:r>
              <a:rPr lang="en-US" altLang="zh-CN" sz="3600" b="1" dirty="0">
                <a:effectLst>
                  <a:outerShdw blurRad="38100" dist="38100" dir="2700000" algn="tl">
                    <a:srgbClr val="C0C0C0"/>
                  </a:outerShdw>
                </a:effectLst>
                <a:latin typeface="Times New Roman" pitchFamily="18" charset="0"/>
              </a:rPr>
              <a:t>. </a:t>
            </a:r>
            <a:endParaRPr lang="en-US" altLang="zh-CN" sz="3600" b="1" dirty="0">
              <a:solidFill>
                <a:srgbClr val="0000FF"/>
              </a:solidFill>
              <a:effectLst>
                <a:outerShdw blurRad="38100" dist="38100" dir="2700000" algn="tl">
                  <a:srgbClr val="C0C0C0"/>
                </a:outerShdw>
              </a:effectLst>
              <a:latin typeface="Times New Roman" pitchFamily="18" charset="0"/>
              <a:ea typeface="楷体_GB2312" pitchFamily="49" charset="-122"/>
            </a:endParaRPr>
          </a:p>
          <a:p>
            <a:pPr marL="609600" indent="-609600">
              <a:buClr>
                <a:srgbClr val="FF0000"/>
              </a:buClr>
              <a:buFontTx/>
              <a:buAutoNum type="arabicPeriod"/>
            </a:pPr>
            <a:r>
              <a:rPr lang="zh-CN" altLang="en-US" sz="3600" b="1" dirty="0">
                <a:solidFill>
                  <a:srgbClr val="0000FF"/>
                </a:solidFill>
                <a:effectLst>
                  <a:outerShdw blurRad="38100" dist="38100" dir="2700000" algn="tl">
                    <a:srgbClr val="C0C0C0"/>
                  </a:outerShdw>
                </a:effectLst>
                <a:latin typeface="Times New Roman" pitchFamily="18" charset="0"/>
              </a:rPr>
              <a:t>序数法</a:t>
            </a:r>
          </a:p>
          <a:p>
            <a:pPr marL="609600" indent="-609600">
              <a:buClr>
                <a:srgbClr val="FF0000"/>
              </a:buClr>
              <a:buFontTx/>
              <a:buAutoNum type="arabicPeriod"/>
            </a:pPr>
            <a:r>
              <a:rPr lang="zh-CN" altLang="en-US" sz="3600" b="1" dirty="0">
                <a:solidFill>
                  <a:srgbClr val="0000FF"/>
                </a:solidFill>
                <a:effectLst>
                  <a:outerShdw blurRad="38100" dist="38100" dir="2700000" algn="tl">
                    <a:srgbClr val="C0C0C0"/>
                  </a:outerShdw>
                </a:effectLst>
                <a:latin typeface="Times New Roman" pitchFamily="18" charset="0"/>
              </a:rPr>
              <a:t>字典序法</a:t>
            </a:r>
          </a:p>
          <a:p>
            <a:pPr marL="609600" indent="-609600">
              <a:buClr>
                <a:srgbClr val="FF0000"/>
              </a:buClr>
              <a:buFontTx/>
              <a:buAutoNum type="arabicPeriod"/>
            </a:pPr>
            <a:r>
              <a:rPr lang="zh-CN" altLang="en-US" sz="3600" b="1" dirty="0">
                <a:solidFill>
                  <a:srgbClr val="0000FF"/>
                </a:solidFill>
                <a:effectLst>
                  <a:outerShdw blurRad="38100" dist="38100" dir="2700000" algn="tl">
                    <a:srgbClr val="C0C0C0"/>
                  </a:outerShdw>
                </a:effectLst>
                <a:latin typeface="Times New Roman" pitchFamily="18" charset="0"/>
              </a:rPr>
              <a:t>邻位互换法</a:t>
            </a:r>
            <a:r>
              <a:rPr lang="en-US" altLang="zh-CN" sz="3600" b="1" dirty="0">
                <a:solidFill>
                  <a:srgbClr val="0000FF"/>
                </a:solidFill>
                <a:effectLst>
                  <a:outerShdw blurRad="38100" dist="38100" dir="2700000" algn="tl">
                    <a:srgbClr val="C0C0C0"/>
                  </a:outerShdw>
                </a:effectLst>
                <a:latin typeface="Times New Roman" pitchFamily="18" charset="0"/>
              </a:rPr>
              <a:t>(Johnson-Trotter)</a:t>
            </a:r>
          </a:p>
          <a:p>
            <a:pPr marL="609600" indent="-609600">
              <a:buClr>
                <a:srgbClr val="FF0000"/>
              </a:buClr>
              <a:buFontTx/>
              <a:buAutoNum type="arabicPeriod"/>
            </a:pPr>
            <a:r>
              <a:rPr lang="zh-CN" altLang="en-US" sz="3600" b="1" dirty="0">
                <a:solidFill>
                  <a:srgbClr val="0000FF"/>
                </a:solidFill>
                <a:effectLst>
                  <a:outerShdw blurRad="38100" dist="38100" dir="2700000" algn="tl">
                    <a:srgbClr val="C0C0C0"/>
                  </a:outerShdw>
                </a:effectLst>
                <a:latin typeface="Times New Roman" pitchFamily="18" charset="0"/>
              </a:rPr>
              <a:t>轮转法 </a:t>
            </a:r>
          </a:p>
          <a:p>
            <a:pPr marL="609600" indent="-609600">
              <a:buClr>
                <a:srgbClr val="FF0000"/>
              </a:buClr>
              <a:buFontTx/>
              <a:buNone/>
            </a:pPr>
            <a:endParaRPr lang="en-US" altLang="zh-CN" sz="3600" b="1" dirty="0">
              <a:solidFill>
                <a:srgbClr val="0000FF"/>
              </a:solidFill>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anim calcmode="lin" valueType="num">
                                      <p:cBhvr>
                                        <p:cTn id="7" dur="500" fill="hold"/>
                                        <p:tgtEl>
                                          <p:spTgt spid="118786"/>
                                        </p:tgtEl>
                                        <p:attrNameLst>
                                          <p:attrName>ppt_w</p:attrName>
                                        </p:attrNameLst>
                                      </p:cBhvr>
                                      <p:tavLst>
                                        <p:tav tm="0">
                                          <p:val>
                                            <p:fltVal val="0"/>
                                          </p:val>
                                        </p:tav>
                                        <p:tav tm="100000">
                                          <p:val>
                                            <p:strVal val="#ppt_w"/>
                                          </p:val>
                                        </p:tav>
                                      </p:tavLst>
                                    </p:anim>
                                    <p:anim calcmode="lin" valueType="num">
                                      <p:cBhvr>
                                        <p:cTn id="8" dur="500" fill="hold"/>
                                        <p:tgtEl>
                                          <p:spTgt spid="11878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18787">
                                            <p:txEl>
                                              <p:pRg st="0" end="0"/>
                                            </p:txEl>
                                          </p:spTgt>
                                        </p:tgtEl>
                                        <p:attrNameLst>
                                          <p:attrName>style.visibility</p:attrName>
                                        </p:attrNameLst>
                                      </p:cBhvr>
                                      <p:to>
                                        <p:strVal val="visible"/>
                                      </p:to>
                                    </p:set>
                                    <p:animEffect transition="in" filter="strips(downRight)">
                                      <p:cBhvr>
                                        <p:cTn id="13" dur="500"/>
                                        <p:tgtEl>
                                          <p:spTgt spid="11878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118787">
                                            <p:txEl>
                                              <p:pRg st="1" end="1"/>
                                            </p:txEl>
                                          </p:spTgt>
                                        </p:tgtEl>
                                        <p:attrNameLst>
                                          <p:attrName>style.visibility</p:attrName>
                                        </p:attrNameLst>
                                      </p:cBhvr>
                                      <p:to>
                                        <p:strVal val="visible"/>
                                      </p:to>
                                    </p:set>
                                    <p:animEffect transition="in" filter="strips(downRight)">
                                      <p:cBhvr>
                                        <p:cTn id="18" dur="500"/>
                                        <p:tgtEl>
                                          <p:spTgt spid="11878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18787">
                                            <p:txEl>
                                              <p:pRg st="2" end="2"/>
                                            </p:txEl>
                                          </p:spTgt>
                                        </p:tgtEl>
                                        <p:attrNameLst>
                                          <p:attrName>style.visibility</p:attrName>
                                        </p:attrNameLst>
                                      </p:cBhvr>
                                      <p:to>
                                        <p:strVal val="visible"/>
                                      </p:to>
                                    </p:set>
                                    <p:animEffect transition="in" filter="strips(downRight)">
                                      <p:cBhvr>
                                        <p:cTn id="23" dur="500"/>
                                        <p:tgtEl>
                                          <p:spTgt spid="118787">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118787">
                                            <p:txEl>
                                              <p:pRg st="3" end="3"/>
                                            </p:txEl>
                                          </p:spTgt>
                                        </p:tgtEl>
                                        <p:attrNameLst>
                                          <p:attrName>style.visibility</p:attrName>
                                        </p:attrNameLst>
                                      </p:cBhvr>
                                      <p:to>
                                        <p:strVal val="visible"/>
                                      </p:to>
                                    </p:set>
                                    <p:animEffect transition="in" filter="strips(downRight)">
                                      <p:cBhvr>
                                        <p:cTn id="28" dur="500"/>
                                        <p:tgtEl>
                                          <p:spTgt spid="118787">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118787">
                                            <p:txEl>
                                              <p:pRg st="4" end="4"/>
                                            </p:txEl>
                                          </p:spTgt>
                                        </p:tgtEl>
                                        <p:attrNameLst>
                                          <p:attrName>style.visibility</p:attrName>
                                        </p:attrNameLst>
                                      </p:cBhvr>
                                      <p:to>
                                        <p:strVal val="visible"/>
                                      </p:to>
                                    </p:set>
                                    <p:animEffect transition="in" filter="strips(downRight)">
                                      <p:cBhvr>
                                        <p:cTn id="33" dur="500"/>
                                        <p:tgtEl>
                                          <p:spTgt spid="118787">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118787">
                                            <p:txEl>
                                              <p:pRg st="5" end="5"/>
                                            </p:txEl>
                                          </p:spTgt>
                                        </p:tgtEl>
                                        <p:attrNameLst>
                                          <p:attrName>style.visibility</p:attrName>
                                        </p:attrNameLst>
                                      </p:cBhvr>
                                      <p:to>
                                        <p:strVal val="visible"/>
                                      </p:to>
                                    </p:set>
                                    <p:animEffect transition="in" filter="strips(downRight)">
                                      <p:cBhvr>
                                        <p:cTn id="38" dur="500"/>
                                        <p:tgtEl>
                                          <p:spTgt spid="118787">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118787">
                                            <p:txEl>
                                              <p:pRg st="6" end="6"/>
                                            </p:txEl>
                                          </p:spTgt>
                                        </p:tgtEl>
                                        <p:attrNameLst>
                                          <p:attrName>style.visibility</p:attrName>
                                        </p:attrNameLst>
                                      </p:cBhvr>
                                      <p:to>
                                        <p:strVal val="visible"/>
                                      </p:to>
                                    </p:set>
                                    <p:animEffect transition="in" filter="strips(downRight)">
                                      <p:cBhvr>
                                        <p:cTn id="43" dur="500"/>
                                        <p:tgtEl>
                                          <p:spTgt spid="1187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p:bldP spid="11878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C4F05FA6-2D60-4536-8BA3-087A3DED4C4F}" type="slidenum">
              <a:rPr lang="en-US" altLang="zh-CN"/>
              <a:pPr/>
              <a:t>30</a:t>
            </a:fld>
            <a:endParaRPr lang="en-US" altLang="zh-CN"/>
          </a:p>
        </p:txBody>
      </p:sp>
      <p:sp>
        <p:nvSpPr>
          <p:cNvPr id="153603" name="Rectangle 3"/>
          <p:cNvSpPr>
            <a:spLocks noGrp="1" noChangeArrowheads="1"/>
          </p:cNvSpPr>
          <p:nvPr>
            <p:ph type="body" idx="1"/>
          </p:nvPr>
        </p:nvSpPr>
        <p:spPr>
          <a:xfrm>
            <a:off x="323850" y="620713"/>
            <a:ext cx="8229600" cy="5505450"/>
          </a:xfrm>
        </p:spPr>
        <p:txBody>
          <a:bodyPr/>
          <a:lstStyle/>
          <a:p>
            <a:pPr algn="ctr">
              <a:lnSpc>
                <a:spcPct val="110000"/>
              </a:lnSpc>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n-2</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a:t>
            </a:r>
            <a:endParaRPr lang="en-US" altLang="zh-CN" sz="3600" b="1">
              <a:solidFill>
                <a:srgbClr val="FF0000"/>
              </a:solidFill>
              <a:effectLst>
                <a:outerShdw blurRad="38100" dist="38100" dir="2700000" algn="tl">
                  <a:srgbClr val="C0C0C0"/>
                </a:outerShdw>
              </a:effectLst>
              <a:latin typeface="Times New Roman" pitchFamily="18" charset="0"/>
            </a:endParaRPr>
          </a:p>
          <a:p>
            <a:pPr algn="ctr">
              <a:lnSpc>
                <a:spcPct val="110000"/>
              </a:lnSpc>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n-2</a:t>
            </a:r>
            <a:endParaRPr lang="en-US" altLang="zh-CN" sz="3600" b="1">
              <a:solidFill>
                <a:srgbClr val="FF0000"/>
              </a:solidFill>
              <a:effectLst>
                <a:outerShdw blurRad="38100" dist="38100" dir="2700000" algn="tl">
                  <a:srgbClr val="C0C0C0"/>
                </a:outerShdw>
              </a:effectLst>
              <a:latin typeface="Times New Roman" pitchFamily="18" charset="0"/>
            </a:endParaRPr>
          </a:p>
          <a:p>
            <a:pPr algn="ctr">
              <a:lnSpc>
                <a:spcPct val="110000"/>
              </a:lnSpc>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n-2</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endParaRPr lang="en-US" altLang="zh-CN" sz="3600" b="1">
              <a:solidFill>
                <a:srgbClr val="FF0000"/>
              </a:solidFill>
              <a:effectLst>
                <a:outerShdw blurRad="38100" dist="38100" dir="2700000" algn="tl">
                  <a:srgbClr val="C0C0C0"/>
                </a:outerShdw>
              </a:effectLst>
              <a:latin typeface="Times New Roman" pitchFamily="18" charset="0"/>
            </a:endParaRPr>
          </a:p>
          <a:p>
            <a:pPr algn="ctr">
              <a:lnSpc>
                <a:spcPct val="110000"/>
              </a:lnSpc>
              <a:buClr>
                <a:srgbClr val="FF0000"/>
              </a:buClr>
              <a:buSzPct val="80000"/>
              <a:buFont typeface="Wingdings" pitchFamily="2" charset="2"/>
              <a:buNone/>
            </a:pPr>
            <a:endParaRPr lang="en-US" altLang="zh-CN" sz="3600" b="1">
              <a:solidFill>
                <a:srgbClr val="FF0000"/>
              </a:solidFill>
              <a:effectLst>
                <a:outerShdw blurRad="38100" dist="38100" dir="2700000" algn="tl">
                  <a:srgbClr val="C0C0C0"/>
                </a:outerShdw>
              </a:effectLst>
              <a:latin typeface="Times New Roman" pitchFamily="18" charset="0"/>
            </a:endParaRPr>
          </a:p>
          <a:p>
            <a:pPr algn="ctr">
              <a:lnSpc>
                <a:spcPct val="110000"/>
              </a:lnSpc>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n-2</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p>
          <a:p>
            <a:pPr algn="ctr">
              <a:lnSpc>
                <a:spcPct val="110000"/>
              </a:lnSpc>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n-2</a:t>
            </a:r>
          </a:p>
          <a:p>
            <a:pPr algn="ctr">
              <a:lnSpc>
                <a:spcPct val="110000"/>
              </a:lnSpc>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n-3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n-1</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n-2 </a:t>
            </a:r>
            <a:r>
              <a:rPr lang="en-US" altLang="zh-CN" sz="3600" b="1">
                <a:solidFill>
                  <a:srgbClr val="FF0000"/>
                </a:solidFill>
                <a:effectLst>
                  <a:outerShdw blurRad="38100" dist="38100" dir="2700000" algn="tl">
                    <a:srgbClr val="C0C0C0"/>
                  </a:outerShdw>
                </a:effectLst>
                <a:latin typeface="Times New Roman" pitchFamily="18" charset="0"/>
              </a:rPr>
              <a:t>N</a:t>
            </a:r>
            <a:r>
              <a:rPr lang="en-US" altLang="zh-CN" sz="3600" b="1" baseline="-25000">
                <a:solidFill>
                  <a:srgbClr val="FF0000"/>
                </a:solidFill>
                <a:effectLst>
                  <a:outerShdw blurRad="38100" dist="38100" dir="2700000" algn="tl">
                    <a:srgbClr val="C0C0C0"/>
                  </a:outerShdw>
                </a:effectLst>
                <a:latin typeface="Times New Roman" pitchFamily="18" charset="0"/>
              </a:rPr>
              <a:t>n</a:t>
            </a:r>
          </a:p>
          <a:p>
            <a:pPr algn="ctr">
              <a:lnSpc>
                <a:spcPct val="110000"/>
              </a:lnSpc>
              <a:buClr>
                <a:srgbClr val="FF0000"/>
              </a:buClr>
              <a:buSzPct val="80000"/>
              <a:buFont typeface="Wingdings" pitchFamily="2" charset="2"/>
              <a:buNone/>
            </a:pPr>
            <a:endParaRPr lang="en-US" altLang="zh-CN" sz="3600" b="1" baseline="-25000">
              <a:solidFill>
                <a:srgbClr val="FF0000"/>
              </a:solidFill>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strips(downRight)">
                                      <p:cBhvr>
                                        <p:cTn id="7" dur="1000"/>
                                        <p:tgtEl>
                                          <p:spTgt spid="153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3603">
                                            <p:txEl>
                                              <p:pRg st="1" end="1"/>
                                            </p:txEl>
                                          </p:spTgt>
                                        </p:tgtEl>
                                        <p:attrNameLst>
                                          <p:attrName>style.visibility</p:attrName>
                                        </p:attrNameLst>
                                      </p:cBhvr>
                                      <p:to>
                                        <p:strVal val="visible"/>
                                      </p:to>
                                    </p:set>
                                    <p:animEffect transition="in" filter="strips(downRight)">
                                      <p:cBhvr>
                                        <p:cTn id="12" dur="1000"/>
                                        <p:tgtEl>
                                          <p:spTgt spid="153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Effect transition="in" filter="strips(downRight)">
                                      <p:cBhvr>
                                        <p:cTn id="17" dur="1000"/>
                                        <p:tgtEl>
                                          <p:spTgt spid="153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3603">
                                            <p:txEl>
                                              <p:pRg st="4" end="4"/>
                                            </p:txEl>
                                          </p:spTgt>
                                        </p:tgtEl>
                                        <p:attrNameLst>
                                          <p:attrName>style.visibility</p:attrName>
                                        </p:attrNameLst>
                                      </p:cBhvr>
                                      <p:to>
                                        <p:strVal val="visible"/>
                                      </p:to>
                                    </p:set>
                                    <p:animEffect transition="in" filter="strips(downRight)">
                                      <p:cBhvr>
                                        <p:cTn id="22" dur="1000"/>
                                        <p:tgtEl>
                                          <p:spTgt spid="1536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3603">
                                            <p:txEl>
                                              <p:pRg st="5" end="5"/>
                                            </p:txEl>
                                          </p:spTgt>
                                        </p:tgtEl>
                                        <p:attrNameLst>
                                          <p:attrName>style.visibility</p:attrName>
                                        </p:attrNameLst>
                                      </p:cBhvr>
                                      <p:to>
                                        <p:strVal val="visible"/>
                                      </p:to>
                                    </p:set>
                                    <p:animEffect transition="in" filter="strips(downRight)">
                                      <p:cBhvr>
                                        <p:cTn id="27" dur="1000"/>
                                        <p:tgtEl>
                                          <p:spTgt spid="15360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3603">
                                            <p:txEl>
                                              <p:pRg st="6" end="6"/>
                                            </p:txEl>
                                          </p:spTgt>
                                        </p:tgtEl>
                                        <p:attrNameLst>
                                          <p:attrName>style.visibility</p:attrName>
                                        </p:attrNameLst>
                                      </p:cBhvr>
                                      <p:to>
                                        <p:strVal val="visible"/>
                                      </p:to>
                                    </p:set>
                                    <p:animEffect transition="in" filter="strips(downRight)">
                                      <p:cBhvr>
                                        <p:cTn id="32" dur="1000"/>
                                        <p:tgtEl>
                                          <p:spTgt spid="153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F9A7E01D-6E4B-4EE6-861C-BB61ED462554}" type="slidenum">
              <a:rPr lang="en-US" altLang="zh-CN"/>
              <a:pPr/>
              <a:t>31</a:t>
            </a:fld>
            <a:endParaRPr lang="en-US" altLang="zh-CN"/>
          </a:p>
        </p:txBody>
      </p:sp>
      <p:sp>
        <p:nvSpPr>
          <p:cNvPr id="154627" name="Rectangle 3"/>
          <p:cNvSpPr>
            <a:spLocks noGrp="1" noChangeArrowheads="1"/>
          </p:cNvSpPr>
          <p:nvPr>
            <p:ph type="body" idx="1"/>
          </p:nvPr>
        </p:nvSpPr>
        <p:spPr>
          <a:xfrm>
            <a:off x="457200" y="620713"/>
            <a:ext cx="8229600" cy="5616575"/>
          </a:xfrm>
        </p:spPr>
        <p:txBody>
          <a:bodyPr/>
          <a:lstStyle/>
          <a:p>
            <a:pPr marL="609600" indent="-609600" algn="just">
              <a:lnSpc>
                <a:spcPct val="120000"/>
              </a:lnSpc>
              <a:buFontTx/>
              <a:buNone/>
            </a:pPr>
            <a:r>
              <a:rPr lang="en-US" altLang="zh-CN" sz="3600" b="1">
                <a:solidFill>
                  <a:srgbClr val="FF0000"/>
                </a:solidFill>
                <a:effectLst>
                  <a:outerShdw blurRad="38100" dist="38100" dir="2700000" algn="tl">
                    <a:srgbClr val="C0C0C0"/>
                  </a:outerShdw>
                </a:effectLst>
                <a:latin typeface="Times New Roman" pitchFamily="18" charset="0"/>
              </a:rPr>
              <a:t>(c)</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n-4</a:t>
            </a:r>
            <a:r>
              <a:rPr lang="zh-CN" altLang="en-US" sz="3600" b="1">
                <a:effectLst>
                  <a:outerShdw blurRad="38100" dist="38100" dir="2700000" algn="tl">
                    <a:srgbClr val="C0C0C0"/>
                  </a:outerShdw>
                </a:effectLst>
                <a:latin typeface="Times New Roman" pitchFamily="18" charset="0"/>
              </a:rPr>
              <a:t>打头的所有排列：</a:t>
            </a:r>
          </a:p>
          <a:p>
            <a:pPr marL="609600" indent="-609600" algn="just">
              <a:lnSpc>
                <a:spcPct val="120000"/>
              </a:lnSpc>
              <a:buFontTx/>
              <a:buNone/>
            </a:pPr>
            <a:r>
              <a:rPr lang="zh-CN" altLang="en-US" sz="3600" b="1">
                <a:effectLst>
                  <a:outerShdw blurRad="38100" dist="38100" dir="2700000" algn="tl">
                    <a:srgbClr val="C0C0C0"/>
                  </a:outerShdw>
                </a:effectLst>
                <a:latin typeface="Times New Roman" pitchFamily="18" charset="0"/>
              </a:rPr>
              <a:t>     在</a:t>
            </a:r>
            <a:r>
              <a:rPr lang="en-US" altLang="zh-CN" sz="3600" b="1">
                <a:solidFill>
                  <a:srgbClr val="FF0000"/>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中生成的排列均在其内</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并对其中每一排列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保持</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n-4</a:t>
            </a:r>
            <a:r>
              <a:rPr lang="zh-CN" altLang="en-US" sz="3600" b="1">
                <a:effectLst>
                  <a:outerShdw blurRad="38100" dist="38100" dir="2700000" algn="tl">
                    <a:srgbClr val="C0C0C0"/>
                  </a:outerShdw>
                </a:effectLst>
                <a:latin typeface="Times New Roman" pitchFamily="18" charset="0"/>
              </a:rPr>
              <a:t>不动</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使其后继元素从左向右按顺时针方向轮转</a:t>
            </a:r>
            <a:r>
              <a:rPr lang="en-US" altLang="zh-CN" sz="3600" b="1">
                <a:solidFill>
                  <a:srgbClr val="0000FF"/>
                </a:solidFill>
                <a:effectLst>
                  <a:outerShdw blurRad="38100" dist="38100" dir="2700000" algn="tl">
                    <a:srgbClr val="C0C0C0"/>
                  </a:outerShdw>
                </a:effectLst>
                <a:latin typeface="Times New Roman" pitchFamily="18" charset="0"/>
              </a:rPr>
              <a:t>n-(n-3)=3</a:t>
            </a:r>
            <a:r>
              <a:rPr lang="zh-CN" altLang="en-US" sz="3600" b="1">
                <a:effectLst>
                  <a:outerShdw blurRad="38100" dist="38100" dir="2700000" algn="tl">
                    <a:srgbClr val="C0C0C0"/>
                  </a:outerShdw>
                </a:effectLst>
                <a:latin typeface="Times New Roman" pitchFamily="18" charset="0"/>
              </a:rPr>
              <a:t>次</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每轮转一次便生成一个新排列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共生成</a:t>
            </a:r>
            <a:r>
              <a:rPr lang="en-US" altLang="zh-CN" sz="3600" b="1">
                <a:solidFill>
                  <a:srgbClr val="0000FF"/>
                </a:solidFill>
                <a:effectLst>
                  <a:outerShdw blurRad="38100" dist="38100" dir="2700000" algn="tl">
                    <a:srgbClr val="C0C0C0"/>
                  </a:outerShdw>
                </a:effectLst>
                <a:latin typeface="Times New Roman" pitchFamily="18" charset="0"/>
              </a:rPr>
              <a:t>18</a:t>
            </a:r>
            <a:r>
              <a:rPr lang="zh-CN" altLang="en-US" sz="3600" b="1">
                <a:effectLst>
                  <a:outerShdw blurRad="38100" dist="38100" dir="2700000" algn="tl">
                    <a:srgbClr val="C0C0C0"/>
                  </a:outerShdw>
                </a:effectLst>
                <a:latin typeface="Times New Roman" pitchFamily="18" charset="0"/>
              </a:rPr>
              <a:t>个新排列</a:t>
            </a:r>
            <a:r>
              <a:rPr lang="en-US" altLang="zh-CN" sz="3600" b="1">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连同</a:t>
            </a:r>
            <a:r>
              <a:rPr lang="en-US" altLang="zh-CN" sz="3600" b="1">
                <a:solidFill>
                  <a:srgbClr val="FF0000"/>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中的</a:t>
            </a:r>
            <a:r>
              <a:rPr lang="en-US" altLang="zh-CN" sz="3600" b="1">
                <a:solidFill>
                  <a:srgbClr val="0000FF"/>
                </a:solidFill>
                <a:effectLst>
                  <a:outerShdw blurRad="38100" dist="38100" dir="2700000" algn="tl">
                    <a:srgbClr val="C0C0C0"/>
                  </a:outerShdw>
                </a:effectLst>
                <a:latin typeface="Times New Roman" pitchFamily="18" charset="0"/>
              </a:rPr>
              <a:t>6</a:t>
            </a:r>
            <a:r>
              <a:rPr lang="zh-CN" altLang="en-US" sz="3600" b="1">
                <a:effectLst>
                  <a:outerShdw blurRad="38100" dist="38100" dir="2700000" algn="tl">
                    <a:srgbClr val="C0C0C0"/>
                  </a:outerShdw>
                </a:effectLst>
                <a:latin typeface="Times New Roman" pitchFamily="18" charset="0"/>
              </a:rPr>
              <a:t>个排列共</a:t>
            </a:r>
            <a:r>
              <a:rPr lang="en-US" altLang="zh-CN" sz="3600" b="1">
                <a:solidFill>
                  <a:srgbClr val="0000FF"/>
                </a:solidFill>
                <a:effectLst>
                  <a:outerShdw blurRad="38100" dist="38100" dir="2700000" algn="tl">
                    <a:srgbClr val="C0C0C0"/>
                  </a:outerShdw>
                </a:effectLst>
                <a:latin typeface="Times New Roman" pitchFamily="18" charset="0"/>
              </a:rPr>
              <a:t>24</a:t>
            </a:r>
            <a:r>
              <a:rPr lang="zh-CN" altLang="en-US" sz="3600" b="1">
                <a:effectLst>
                  <a:outerShdw blurRad="38100" dist="38100" dir="2700000" algn="tl">
                    <a:srgbClr val="C0C0C0"/>
                  </a:outerShdw>
                </a:effectLst>
                <a:latin typeface="Times New Roman" pitchFamily="18" charset="0"/>
              </a:rPr>
              <a:t>个排列</a:t>
            </a:r>
            <a:r>
              <a:rPr lang="en-US" altLang="zh-CN" sz="3600" b="1">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省略</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strips(downRight)">
                                      <p:cBhvr>
                                        <p:cTn id="7" dur="500"/>
                                        <p:tgtEl>
                                          <p:spTgt spid="154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4627">
                                            <p:txEl>
                                              <p:pRg st="1" end="1"/>
                                            </p:txEl>
                                          </p:spTgt>
                                        </p:tgtEl>
                                        <p:attrNameLst>
                                          <p:attrName>style.visibility</p:attrName>
                                        </p:attrNameLst>
                                      </p:cBhvr>
                                      <p:to>
                                        <p:strVal val="visible"/>
                                      </p:to>
                                    </p:set>
                                    <p:animEffect transition="in" filter="strips(downRight)">
                                      <p:cBhvr>
                                        <p:cTn id="12" dur="500"/>
                                        <p:tgtEl>
                                          <p:spTgt spid="1546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12233452-2577-43A2-BAAE-C7989D0759D3}" type="slidenum">
              <a:rPr lang="en-US" altLang="zh-CN"/>
              <a:pPr/>
              <a:t>32</a:t>
            </a:fld>
            <a:endParaRPr lang="en-US" altLang="zh-CN"/>
          </a:p>
        </p:txBody>
      </p:sp>
      <p:sp>
        <p:nvSpPr>
          <p:cNvPr id="158723" name="Rectangle 3"/>
          <p:cNvSpPr>
            <a:spLocks noGrp="1" noChangeArrowheads="1"/>
          </p:cNvSpPr>
          <p:nvPr>
            <p:ph type="body" idx="1"/>
          </p:nvPr>
        </p:nvSpPr>
        <p:spPr>
          <a:xfrm>
            <a:off x="457200" y="404813"/>
            <a:ext cx="8229600" cy="6048375"/>
          </a:xfrm>
        </p:spPr>
        <p:txBody>
          <a:bodyPr/>
          <a:lstStyle/>
          <a:p>
            <a:pPr>
              <a:buFontTx/>
              <a:buNone/>
            </a:pPr>
            <a:r>
              <a:rPr lang="en-US" altLang="zh-CN" sz="3600" b="1">
                <a:solidFill>
                  <a:srgbClr val="FF0000"/>
                </a:solidFill>
                <a:effectLst>
                  <a:outerShdw blurRad="38100" dist="38100" dir="2700000" algn="tl">
                    <a:srgbClr val="C0C0C0"/>
                  </a:outerShdw>
                </a:effectLst>
                <a:latin typeface="Times New Roman" pitchFamily="18" charset="0"/>
              </a:rPr>
              <a:t>  (d) </a:t>
            </a:r>
            <a:r>
              <a:rPr lang="zh-CN" altLang="en-US" sz="3600" b="1">
                <a:effectLst>
                  <a:outerShdw blurRad="38100" dist="38100" dir="2700000" algn="tl">
                    <a:srgbClr val="C0C0C0"/>
                  </a:outerShdw>
                </a:effectLst>
                <a:latin typeface="Times New Roman" pitchFamily="18" charset="0"/>
              </a:rPr>
              <a:t>按照上述方法</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依次分别生成以  </a:t>
            </a:r>
          </a:p>
          <a:p>
            <a:pPr>
              <a:buFontTx/>
              <a:buNone/>
            </a:pPr>
            <a:r>
              <a:rPr lang="zh-CN" altLang="en-US"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5</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 </a:t>
            </a:r>
            <a:r>
              <a:rPr lang="en-US" altLang="zh-CN" sz="3600" b="1">
                <a:effectLst>
                  <a:outerShdw blurRad="38100" dist="38100" dir="2700000" algn="tl">
                    <a:srgbClr val="C0C0C0"/>
                  </a:outerShdw>
                </a:effectLst>
                <a:latin typeface="Times New Roman" pitchFamily="18" charset="0"/>
                <a:sym typeface="Symbol" pitchFamily="18" charset="2"/>
              </a:rPr>
              <a:t></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p>
          <a:p>
            <a:pPr>
              <a:buFontTx/>
              <a:buNone/>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打头的所有排列为止</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a:p>
            <a:pPr>
              <a:buFontTx/>
              <a:buNone/>
            </a:pP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打头的所有排列</a:t>
            </a:r>
          </a:p>
          <a:p>
            <a:pPr>
              <a:buFontTx/>
              <a:buNone/>
            </a:pPr>
            <a:r>
              <a:rPr lang="zh-CN" altLang="en-US" sz="3600" b="1">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(a) </a:t>
            </a:r>
            <a:r>
              <a:rPr lang="zh-CN" altLang="en-US" sz="3600" b="1">
                <a:effectLst>
                  <a:outerShdw blurRad="38100" dist="38100" dir="2700000" algn="tl">
                    <a:srgbClr val="C0C0C0"/>
                  </a:outerShdw>
                </a:effectLst>
                <a:latin typeface="Times New Roman" pitchFamily="18" charset="0"/>
              </a:rPr>
              <a:t>先将</a:t>
            </a:r>
            <a:r>
              <a:rPr lang="zh-CN" altLang="en-US" sz="3600" b="1">
                <a:solidFill>
                  <a:srgbClr val="FF0000"/>
                </a:solidFill>
                <a:effectLst>
                  <a:outerShdw blurRad="38100" dist="38100" dir="2700000" algn="tl">
                    <a:srgbClr val="C0C0C0"/>
                  </a:outerShdw>
                </a:effectLst>
                <a:latin typeface="Times New Roman" pitchFamily="18" charset="0"/>
              </a:rPr>
              <a:t>基准排列</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从左向 </a:t>
            </a:r>
          </a:p>
          <a:p>
            <a:pPr>
              <a:buFontTx/>
              <a:buNone/>
            </a:pPr>
            <a:r>
              <a:rPr lang="zh-CN" altLang="en-US" sz="3600" b="1">
                <a:effectLst>
                  <a:outerShdw blurRad="38100" dist="38100" dir="2700000" algn="tl">
                    <a:srgbClr val="C0C0C0"/>
                  </a:outerShdw>
                </a:effectLst>
                <a:latin typeface="Times New Roman" pitchFamily="18" charset="0"/>
              </a:rPr>
              <a:t>       右依顺时针方向轮转一次</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生成排列 </a:t>
            </a:r>
          </a:p>
          <a:p>
            <a:pPr>
              <a:buFontTx/>
              <a:buNone/>
            </a:pPr>
            <a:r>
              <a:rPr lang="zh-CN" altLang="en-US"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 N</a:t>
            </a:r>
            <a:r>
              <a:rPr lang="en-US" altLang="zh-CN" sz="3600" b="1" baseline="-25000">
                <a:solidFill>
                  <a:srgbClr val="0000FF"/>
                </a:solidFill>
                <a:effectLst>
                  <a:outerShdw blurRad="38100" dist="38100" dir="2700000" algn="tl">
                    <a:srgbClr val="C0C0C0"/>
                  </a:outerShdw>
                </a:effectLst>
                <a:latin typeface="Times New Roman" pitchFamily="18" charset="0"/>
              </a:rPr>
              <a:t>1</a:t>
            </a:r>
          </a:p>
          <a:p>
            <a:pPr>
              <a:buFontTx/>
              <a:buNone/>
            </a:pPr>
            <a:r>
              <a:rPr lang="en-US" altLang="zh-CN" sz="3600" b="1">
                <a:solidFill>
                  <a:srgbClr val="FF0000"/>
                </a:solidFill>
                <a:effectLst>
                  <a:outerShdw blurRad="38100" dist="38100" dir="2700000" algn="tl">
                    <a:srgbClr val="C0C0C0"/>
                  </a:outerShdw>
                </a:effectLst>
                <a:latin typeface="Times New Roman" pitchFamily="18" charset="0"/>
              </a:rPr>
              <a:t>  (b)</a:t>
            </a:r>
            <a:r>
              <a:rPr lang="zh-CN" altLang="en-US" sz="3600" b="1">
                <a:effectLst>
                  <a:outerShdw blurRad="38100" dist="38100" dir="2700000" algn="tl">
                    <a:srgbClr val="C0C0C0"/>
                  </a:outerShdw>
                </a:effectLst>
                <a:latin typeface="Times New Roman" pitchFamily="18" charset="0"/>
              </a:rPr>
              <a:t>然后按</a:t>
            </a:r>
            <a:r>
              <a:rPr lang="en-US" altLang="zh-CN" sz="3600" b="1">
                <a:solidFill>
                  <a:srgbClr val="FF0000"/>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的方法和步骤生成以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打</a:t>
            </a:r>
          </a:p>
          <a:p>
            <a:pPr>
              <a:buFontTx/>
              <a:buNone/>
            </a:pPr>
            <a:r>
              <a:rPr lang="zh-CN" altLang="en-US" sz="3600" b="1">
                <a:effectLst>
                  <a:outerShdw blurRad="38100" dist="38100" dir="2700000" algn="tl">
                    <a:srgbClr val="C0C0C0"/>
                  </a:outerShdw>
                </a:effectLst>
                <a:latin typeface="Times New Roman" pitchFamily="18" charset="0"/>
              </a:rPr>
              <a:t>      头的所有排列</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strips(downRight)">
                                      <p:cBhvr>
                                        <p:cTn id="7" dur="1000"/>
                                        <p:tgtEl>
                                          <p:spTgt spid="158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strips(downRight)">
                                      <p:cBhvr>
                                        <p:cTn id="12" dur="1000"/>
                                        <p:tgtEl>
                                          <p:spTgt spid="158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strips(downRight)">
                                      <p:cBhvr>
                                        <p:cTn id="17" dur="1000"/>
                                        <p:tgtEl>
                                          <p:spTgt spid="158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8723">
                                            <p:txEl>
                                              <p:pRg st="3" end="3"/>
                                            </p:txEl>
                                          </p:spTgt>
                                        </p:tgtEl>
                                        <p:attrNameLst>
                                          <p:attrName>style.visibility</p:attrName>
                                        </p:attrNameLst>
                                      </p:cBhvr>
                                      <p:to>
                                        <p:strVal val="visible"/>
                                      </p:to>
                                    </p:set>
                                    <p:animEffect transition="in" filter="strips(downRight)">
                                      <p:cBhvr>
                                        <p:cTn id="22" dur="1000"/>
                                        <p:tgtEl>
                                          <p:spTgt spid="1587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8723">
                                            <p:txEl>
                                              <p:pRg st="4" end="4"/>
                                            </p:txEl>
                                          </p:spTgt>
                                        </p:tgtEl>
                                        <p:attrNameLst>
                                          <p:attrName>style.visibility</p:attrName>
                                        </p:attrNameLst>
                                      </p:cBhvr>
                                      <p:to>
                                        <p:strVal val="visible"/>
                                      </p:to>
                                    </p:set>
                                    <p:animEffect transition="in" filter="strips(downRight)">
                                      <p:cBhvr>
                                        <p:cTn id="27" dur="1000"/>
                                        <p:tgtEl>
                                          <p:spTgt spid="1587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8723">
                                            <p:txEl>
                                              <p:pRg st="5" end="5"/>
                                            </p:txEl>
                                          </p:spTgt>
                                        </p:tgtEl>
                                        <p:attrNameLst>
                                          <p:attrName>style.visibility</p:attrName>
                                        </p:attrNameLst>
                                      </p:cBhvr>
                                      <p:to>
                                        <p:strVal val="visible"/>
                                      </p:to>
                                    </p:set>
                                    <p:animEffect transition="in" filter="strips(downRight)">
                                      <p:cBhvr>
                                        <p:cTn id="32" dur="1000"/>
                                        <p:tgtEl>
                                          <p:spTgt spid="1587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58723">
                                            <p:txEl>
                                              <p:pRg st="6" end="6"/>
                                            </p:txEl>
                                          </p:spTgt>
                                        </p:tgtEl>
                                        <p:attrNameLst>
                                          <p:attrName>style.visibility</p:attrName>
                                        </p:attrNameLst>
                                      </p:cBhvr>
                                      <p:to>
                                        <p:strVal val="visible"/>
                                      </p:to>
                                    </p:set>
                                    <p:animEffect transition="in" filter="strips(downRight)">
                                      <p:cBhvr>
                                        <p:cTn id="37" dur="1000"/>
                                        <p:tgtEl>
                                          <p:spTgt spid="1587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58723">
                                            <p:txEl>
                                              <p:pRg st="7" end="7"/>
                                            </p:txEl>
                                          </p:spTgt>
                                        </p:tgtEl>
                                        <p:attrNameLst>
                                          <p:attrName>style.visibility</p:attrName>
                                        </p:attrNameLst>
                                      </p:cBhvr>
                                      <p:to>
                                        <p:strVal val="visible"/>
                                      </p:to>
                                    </p:set>
                                    <p:animEffect transition="in" filter="strips(downRight)">
                                      <p:cBhvr>
                                        <p:cTn id="42" dur="1000"/>
                                        <p:tgtEl>
                                          <p:spTgt spid="15872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58723">
                                            <p:txEl>
                                              <p:pRg st="8" end="8"/>
                                            </p:txEl>
                                          </p:spTgt>
                                        </p:tgtEl>
                                        <p:attrNameLst>
                                          <p:attrName>style.visibility</p:attrName>
                                        </p:attrNameLst>
                                      </p:cBhvr>
                                      <p:to>
                                        <p:strVal val="visible"/>
                                      </p:to>
                                    </p:set>
                                    <p:animEffect transition="in" filter="strips(downRight)">
                                      <p:cBhvr>
                                        <p:cTn id="47" dur="1000"/>
                                        <p:tgtEl>
                                          <p:spTgt spid="158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56664C05-E4D4-4BB5-8362-FA905FEF0205}" type="slidenum">
              <a:rPr lang="en-US" altLang="zh-CN"/>
              <a:pPr/>
              <a:t>33</a:t>
            </a:fld>
            <a:endParaRPr lang="en-US" altLang="zh-CN"/>
          </a:p>
        </p:txBody>
      </p:sp>
      <p:sp>
        <p:nvSpPr>
          <p:cNvPr id="159747" name="Rectangle 3"/>
          <p:cNvSpPr>
            <a:spLocks noGrp="1" noChangeArrowheads="1"/>
          </p:cNvSpPr>
          <p:nvPr>
            <p:ph type="body" idx="1"/>
          </p:nvPr>
        </p:nvSpPr>
        <p:spPr>
          <a:xfrm>
            <a:off x="457200" y="476250"/>
            <a:ext cx="8229600" cy="5649913"/>
          </a:xfrm>
        </p:spPr>
        <p:txBody>
          <a:bodyPr/>
          <a:lstStyle/>
          <a:p>
            <a:pPr>
              <a:buFontTx/>
              <a:buNone/>
            </a:pP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打头的所有排列</a:t>
            </a:r>
          </a:p>
          <a:p>
            <a:pPr>
              <a:buFontTx/>
              <a:buNone/>
            </a:pPr>
            <a:r>
              <a:rPr lang="en-US" altLang="zh-CN" sz="3600" b="1">
                <a:solidFill>
                  <a:srgbClr val="FF0000"/>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先将基准排列</a:t>
            </a:r>
            <a:r>
              <a:rPr lang="zh-CN" altLang="en-US" sz="3600" b="1">
                <a:solidFill>
                  <a:srgbClr val="FF0000"/>
                </a:solidFill>
                <a:effectLst>
                  <a:outerShdw blurRad="38100" dist="38100" dir="2700000" algn="tl">
                    <a:srgbClr val="C0C0C0"/>
                  </a:outerShdw>
                </a:effectLst>
                <a:latin typeface="Times New Roman" pitchFamily="18" charset="0"/>
              </a:rPr>
              <a:t>基准排列</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从左向右依顺时针方向轮转两次</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生成以下排列</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 N</a:t>
            </a:r>
            <a:r>
              <a:rPr lang="en-US" altLang="zh-CN" sz="3600" b="1" baseline="-25000">
                <a:solidFill>
                  <a:srgbClr val="0000FF"/>
                </a:solidFill>
                <a:effectLst>
                  <a:outerShdw blurRad="38100" dist="38100" dir="2700000" algn="tl">
                    <a:srgbClr val="C0C0C0"/>
                  </a:outerShdw>
                </a:effectLst>
                <a:latin typeface="Times New Roman" pitchFamily="18" charset="0"/>
              </a:rPr>
              <a:t>1 </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a:t>
            </a:r>
          </a:p>
          <a:p>
            <a:pPr>
              <a:buFontTx/>
              <a:buNone/>
            </a:pPr>
            <a:r>
              <a:rPr lang="en-US" altLang="zh-CN" sz="3600" b="1">
                <a:solidFill>
                  <a:srgbClr val="FF0000"/>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然后按</a:t>
            </a:r>
            <a:r>
              <a:rPr lang="en-US" altLang="zh-CN" sz="3600" b="1">
                <a:solidFill>
                  <a:srgbClr val="FF0000"/>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的方法和步骤生成以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打头的所有排列</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a:p>
            <a:pPr>
              <a:buFontTx/>
              <a:buNone/>
            </a:pPr>
            <a:r>
              <a:rPr lang="en-US" altLang="zh-CN" sz="3600" b="1">
                <a:solidFill>
                  <a:srgbClr val="FF0000"/>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依次类推</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按同样方法依次生成以</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4</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5</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打头的所有排列</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到此整个算法结束</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strips(downRight)">
                                      <p:cBhvr>
                                        <p:cTn id="7" dur="1000"/>
                                        <p:tgtEl>
                                          <p:spTgt spid="159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9747">
                                            <p:txEl>
                                              <p:pRg st="1" end="1"/>
                                            </p:txEl>
                                          </p:spTgt>
                                        </p:tgtEl>
                                        <p:attrNameLst>
                                          <p:attrName>style.visibility</p:attrName>
                                        </p:attrNameLst>
                                      </p:cBhvr>
                                      <p:to>
                                        <p:strVal val="visible"/>
                                      </p:to>
                                    </p:set>
                                    <p:animEffect transition="in" filter="strips(downRight)">
                                      <p:cBhvr>
                                        <p:cTn id="12" dur="1000"/>
                                        <p:tgtEl>
                                          <p:spTgt spid="159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9747">
                                            <p:txEl>
                                              <p:pRg st="2" end="2"/>
                                            </p:txEl>
                                          </p:spTgt>
                                        </p:tgtEl>
                                        <p:attrNameLst>
                                          <p:attrName>style.visibility</p:attrName>
                                        </p:attrNameLst>
                                      </p:cBhvr>
                                      <p:to>
                                        <p:strVal val="visible"/>
                                      </p:to>
                                    </p:set>
                                    <p:animEffect transition="in" filter="strips(downRight)">
                                      <p:cBhvr>
                                        <p:cTn id="17" dur="1000"/>
                                        <p:tgtEl>
                                          <p:spTgt spid="159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9747">
                                            <p:txEl>
                                              <p:pRg st="3" end="3"/>
                                            </p:txEl>
                                          </p:spTgt>
                                        </p:tgtEl>
                                        <p:attrNameLst>
                                          <p:attrName>style.visibility</p:attrName>
                                        </p:attrNameLst>
                                      </p:cBhvr>
                                      <p:to>
                                        <p:strVal val="visible"/>
                                      </p:to>
                                    </p:set>
                                    <p:animEffect transition="in" filter="strips(downRight)">
                                      <p:cBhvr>
                                        <p:cTn id="22" dur="1000"/>
                                        <p:tgtEl>
                                          <p:spTgt spid="1597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9747">
                                            <p:txEl>
                                              <p:pRg st="4" end="4"/>
                                            </p:txEl>
                                          </p:spTgt>
                                        </p:tgtEl>
                                        <p:attrNameLst>
                                          <p:attrName>style.visibility</p:attrName>
                                        </p:attrNameLst>
                                      </p:cBhvr>
                                      <p:to>
                                        <p:strVal val="visible"/>
                                      </p:to>
                                    </p:set>
                                    <p:animEffect transition="in" filter="strips(downRight)">
                                      <p:cBhvr>
                                        <p:cTn id="27" dur="1000"/>
                                        <p:tgtEl>
                                          <p:spTgt spid="159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67ECD82-201D-44D9-9B8A-6A795901E97A}" type="slidenum">
              <a:rPr lang="en-US" altLang="zh-CN"/>
              <a:pPr/>
              <a:t>34</a:t>
            </a:fld>
            <a:endParaRPr lang="en-US" altLang="zh-CN"/>
          </a:p>
        </p:txBody>
      </p:sp>
      <p:sp>
        <p:nvSpPr>
          <p:cNvPr id="212994" name="Text Box 2"/>
          <p:cNvSpPr txBox="1">
            <a:spLocks noChangeArrowheads="1"/>
          </p:cNvSpPr>
          <p:nvPr/>
        </p:nvSpPr>
        <p:spPr bwMode="auto">
          <a:xfrm>
            <a:off x="1187450" y="815975"/>
            <a:ext cx="24701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charset="0"/>
                <a:ea typeface="宋体" charset="-122"/>
              </a:defRPr>
            </a:lvl1pPr>
            <a:lvl2pPr marL="800100" indent="-342900">
              <a:defRPr>
                <a:solidFill>
                  <a:schemeClr val="tx1"/>
                </a:solidFill>
                <a:latin typeface="Arial" charset="0"/>
                <a:ea typeface="宋体" charset="-122"/>
              </a:defRPr>
            </a:lvl2pPr>
            <a:lvl3pPr marL="1257300" indent="-342900">
              <a:defRPr>
                <a:solidFill>
                  <a:schemeClr val="tx1"/>
                </a:solidFill>
                <a:latin typeface="Arial" charset="0"/>
                <a:ea typeface="宋体" charset="-122"/>
              </a:defRPr>
            </a:lvl3pPr>
            <a:lvl4pPr marL="1714500" indent="-342900">
              <a:defRPr>
                <a:solidFill>
                  <a:schemeClr val="tx1"/>
                </a:solidFill>
                <a:latin typeface="Arial" charset="0"/>
                <a:ea typeface="宋体" charset="-122"/>
              </a:defRPr>
            </a:lvl4pPr>
            <a:lvl5pPr marL="2171700" indent="-342900">
              <a:defRPr>
                <a:solidFill>
                  <a:schemeClr val="tx1"/>
                </a:solidFill>
                <a:latin typeface="Arial" charset="0"/>
                <a:ea typeface="宋体" charset="-122"/>
              </a:defRPr>
            </a:lvl5pPr>
            <a:lvl6pPr marL="2628900" indent="-342900" fontAlgn="base">
              <a:spcBef>
                <a:spcPct val="0"/>
              </a:spcBef>
              <a:spcAft>
                <a:spcPct val="0"/>
              </a:spcAft>
              <a:defRPr>
                <a:solidFill>
                  <a:schemeClr val="tx1"/>
                </a:solidFill>
                <a:latin typeface="Arial" charset="0"/>
                <a:ea typeface="宋体" charset="-122"/>
              </a:defRPr>
            </a:lvl6pPr>
            <a:lvl7pPr marL="3086100" indent="-342900" fontAlgn="base">
              <a:spcBef>
                <a:spcPct val="0"/>
              </a:spcBef>
              <a:spcAft>
                <a:spcPct val="0"/>
              </a:spcAft>
              <a:defRPr>
                <a:solidFill>
                  <a:schemeClr val="tx1"/>
                </a:solidFill>
                <a:latin typeface="Arial" charset="0"/>
                <a:ea typeface="宋体" charset="-122"/>
              </a:defRPr>
            </a:lvl7pPr>
            <a:lvl8pPr marL="3543300" indent="-342900" fontAlgn="base">
              <a:spcBef>
                <a:spcPct val="0"/>
              </a:spcBef>
              <a:spcAft>
                <a:spcPct val="0"/>
              </a:spcAft>
              <a:defRPr>
                <a:solidFill>
                  <a:schemeClr val="tx1"/>
                </a:solidFill>
                <a:latin typeface="Arial" charset="0"/>
                <a:ea typeface="宋体" charset="-122"/>
              </a:defRPr>
            </a:lvl8pPr>
            <a:lvl9pPr marL="4000500" indent="-342900" fontAlgn="base">
              <a:spcBef>
                <a:spcPct val="0"/>
              </a:spcBef>
              <a:spcAft>
                <a:spcPct val="0"/>
              </a:spcAft>
              <a:defRPr>
                <a:solidFill>
                  <a:schemeClr val="tx1"/>
                </a:solidFill>
                <a:latin typeface="Arial" charset="0"/>
                <a:ea typeface="宋体" charset="-122"/>
              </a:defRPr>
            </a:lvl9pPr>
          </a:lstStyle>
          <a:p>
            <a:pPr>
              <a:buFontTx/>
              <a:buAutoNum type="arabicPlain" startAt="1234"/>
            </a:pPr>
            <a:r>
              <a:rPr lang="en-US" altLang="zh-CN" sz="3600" b="1">
                <a:effectLst>
                  <a:outerShdw blurRad="38100" dist="38100" dir="2700000" algn="tl">
                    <a:srgbClr val="C0C0C0"/>
                  </a:outerShdw>
                </a:effectLst>
                <a:latin typeface="Times New Roman" pitchFamily="18" charset="0"/>
              </a:rPr>
              <a:t>    1243</a:t>
            </a:r>
          </a:p>
          <a:p>
            <a:pPr>
              <a:buFontTx/>
              <a:buAutoNum type="arabicPlain" startAt="1342"/>
            </a:pPr>
            <a:r>
              <a:rPr lang="en-US" altLang="zh-CN" sz="3600" b="1">
                <a:effectLst>
                  <a:outerShdw blurRad="38100" dist="38100" dir="2700000" algn="tl">
                    <a:srgbClr val="C0C0C0"/>
                  </a:outerShdw>
                </a:effectLst>
                <a:latin typeface="Times New Roman" pitchFamily="18" charset="0"/>
              </a:rPr>
              <a:t>    1432</a:t>
            </a:r>
          </a:p>
          <a:p>
            <a:r>
              <a:rPr lang="en-US" altLang="zh-CN" sz="3600" b="1">
                <a:effectLst>
                  <a:outerShdw blurRad="38100" dist="38100" dir="2700000" algn="tl">
                    <a:srgbClr val="C0C0C0"/>
                  </a:outerShdw>
                </a:effectLst>
                <a:latin typeface="Times New Roman" pitchFamily="18" charset="0"/>
              </a:rPr>
              <a:t>1423    1324</a:t>
            </a:r>
          </a:p>
        </p:txBody>
      </p:sp>
      <p:sp>
        <p:nvSpPr>
          <p:cNvPr id="212995" name="Text Box 3"/>
          <p:cNvSpPr txBox="1">
            <a:spLocks noChangeArrowheads="1"/>
          </p:cNvSpPr>
          <p:nvPr/>
        </p:nvSpPr>
        <p:spPr bwMode="auto">
          <a:xfrm>
            <a:off x="4624388" y="854075"/>
            <a:ext cx="26987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charset="0"/>
                <a:ea typeface="宋体" charset="-122"/>
              </a:defRPr>
            </a:lvl1pPr>
            <a:lvl2pPr marL="800100" indent="-342900">
              <a:defRPr>
                <a:solidFill>
                  <a:schemeClr val="tx1"/>
                </a:solidFill>
                <a:latin typeface="Arial" charset="0"/>
                <a:ea typeface="宋体" charset="-122"/>
              </a:defRPr>
            </a:lvl2pPr>
            <a:lvl3pPr marL="1257300" indent="-342900">
              <a:defRPr>
                <a:solidFill>
                  <a:schemeClr val="tx1"/>
                </a:solidFill>
                <a:latin typeface="Arial" charset="0"/>
                <a:ea typeface="宋体" charset="-122"/>
              </a:defRPr>
            </a:lvl3pPr>
            <a:lvl4pPr marL="1714500" indent="-342900">
              <a:defRPr>
                <a:solidFill>
                  <a:schemeClr val="tx1"/>
                </a:solidFill>
                <a:latin typeface="Arial" charset="0"/>
                <a:ea typeface="宋体" charset="-122"/>
              </a:defRPr>
            </a:lvl4pPr>
            <a:lvl5pPr marL="2171700" indent="-342900">
              <a:defRPr>
                <a:solidFill>
                  <a:schemeClr val="tx1"/>
                </a:solidFill>
                <a:latin typeface="Arial" charset="0"/>
                <a:ea typeface="宋体" charset="-122"/>
              </a:defRPr>
            </a:lvl5pPr>
            <a:lvl6pPr marL="2628900" indent="-342900" fontAlgn="base">
              <a:spcBef>
                <a:spcPct val="0"/>
              </a:spcBef>
              <a:spcAft>
                <a:spcPct val="0"/>
              </a:spcAft>
              <a:defRPr>
                <a:solidFill>
                  <a:schemeClr val="tx1"/>
                </a:solidFill>
                <a:latin typeface="Arial" charset="0"/>
                <a:ea typeface="宋体" charset="-122"/>
              </a:defRPr>
            </a:lvl6pPr>
            <a:lvl7pPr marL="3086100" indent="-342900" fontAlgn="base">
              <a:spcBef>
                <a:spcPct val="0"/>
              </a:spcBef>
              <a:spcAft>
                <a:spcPct val="0"/>
              </a:spcAft>
              <a:defRPr>
                <a:solidFill>
                  <a:schemeClr val="tx1"/>
                </a:solidFill>
                <a:latin typeface="Arial" charset="0"/>
                <a:ea typeface="宋体" charset="-122"/>
              </a:defRPr>
            </a:lvl7pPr>
            <a:lvl8pPr marL="3543300" indent="-342900" fontAlgn="base">
              <a:spcBef>
                <a:spcPct val="0"/>
              </a:spcBef>
              <a:spcAft>
                <a:spcPct val="0"/>
              </a:spcAft>
              <a:defRPr>
                <a:solidFill>
                  <a:schemeClr val="tx1"/>
                </a:solidFill>
                <a:latin typeface="Arial" charset="0"/>
                <a:ea typeface="宋体" charset="-122"/>
              </a:defRPr>
            </a:lvl8pPr>
            <a:lvl9pPr marL="4000500" indent="-342900" fontAlgn="base">
              <a:spcBef>
                <a:spcPct val="0"/>
              </a:spcBef>
              <a:spcAft>
                <a:spcPct val="0"/>
              </a:spcAft>
              <a:defRPr>
                <a:solidFill>
                  <a:schemeClr val="tx1"/>
                </a:solidFill>
                <a:latin typeface="Arial" charset="0"/>
                <a:ea typeface="宋体" charset="-122"/>
              </a:defRPr>
            </a:lvl9pPr>
          </a:lstStyle>
          <a:p>
            <a:pPr>
              <a:buFontTx/>
              <a:buAutoNum type="arabicPlain" startAt="2341"/>
            </a:pPr>
            <a:r>
              <a:rPr lang="en-US" altLang="zh-CN" sz="3600" b="1">
                <a:effectLst>
                  <a:outerShdw blurRad="38100" dist="38100" dir="2700000" algn="tl">
                    <a:srgbClr val="C0C0C0"/>
                  </a:outerShdw>
                </a:effectLst>
                <a:latin typeface="Times New Roman" pitchFamily="18" charset="0"/>
              </a:rPr>
              <a:t>    2314</a:t>
            </a:r>
          </a:p>
          <a:p>
            <a:r>
              <a:rPr lang="en-US" altLang="zh-CN" sz="3600" b="1">
                <a:effectLst>
                  <a:outerShdw blurRad="38100" dist="38100" dir="2700000" algn="tl">
                    <a:srgbClr val="C0C0C0"/>
                  </a:outerShdw>
                </a:effectLst>
                <a:latin typeface="Times New Roman" pitchFamily="18" charset="0"/>
              </a:rPr>
              <a:t>2413    2143</a:t>
            </a:r>
          </a:p>
          <a:p>
            <a:r>
              <a:rPr lang="en-US" altLang="zh-CN" sz="3600" b="1">
                <a:effectLst>
                  <a:outerShdw blurRad="38100" dist="38100" dir="2700000" algn="tl">
                    <a:srgbClr val="C0C0C0"/>
                  </a:outerShdw>
                </a:effectLst>
                <a:latin typeface="Times New Roman" pitchFamily="18" charset="0"/>
              </a:rPr>
              <a:t>2134    2431  </a:t>
            </a:r>
          </a:p>
        </p:txBody>
      </p:sp>
      <p:sp>
        <p:nvSpPr>
          <p:cNvPr id="212996" name="Text Box 4"/>
          <p:cNvSpPr txBox="1">
            <a:spLocks noChangeArrowheads="1"/>
          </p:cNvSpPr>
          <p:nvPr/>
        </p:nvSpPr>
        <p:spPr bwMode="auto">
          <a:xfrm>
            <a:off x="1187450" y="3633788"/>
            <a:ext cx="24701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effectLst>
                  <a:outerShdw blurRad="38100" dist="38100" dir="2700000" algn="tl">
                    <a:srgbClr val="C0C0C0"/>
                  </a:outerShdw>
                </a:effectLst>
                <a:latin typeface="Times New Roman" pitchFamily="18" charset="0"/>
              </a:rPr>
              <a:t>3412    3421</a:t>
            </a:r>
          </a:p>
          <a:p>
            <a:r>
              <a:rPr lang="en-US" altLang="zh-CN" sz="3600" b="1">
                <a:effectLst>
                  <a:outerShdw blurRad="38100" dist="38100" dir="2700000" algn="tl">
                    <a:srgbClr val="C0C0C0"/>
                  </a:outerShdw>
                </a:effectLst>
                <a:latin typeface="Times New Roman" pitchFamily="18" charset="0"/>
              </a:rPr>
              <a:t>3124    3214</a:t>
            </a:r>
          </a:p>
          <a:p>
            <a:r>
              <a:rPr lang="en-US" altLang="zh-CN" sz="3600" b="1">
                <a:effectLst>
                  <a:outerShdw blurRad="38100" dist="38100" dir="2700000" algn="tl">
                    <a:srgbClr val="C0C0C0"/>
                  </a:outerShdw>
                </a:effectLst>
                <a:latin typeface="Times New Roman" pitchFamily="18" charset="0"/>
              </a:rPr>
              <a:t>3241    3142</a:t>
            </a:r>
          </a:p>
        </p:txBody>
      </p:sp>
      <p:sp>
        <p:nvSpPr>
          <p:cNvPr id="212997" name="Text Box 5"/>
          <p:cNvSpPr txBox="1">
            <a:spLocks noChangeArrowheads="1"/>
          </p:cNvSpPr>
          <p:nvPr/>
        </p:nvSpPr>
        <p:spPr bwMode="auto">
          <a:xfrm>
            <a:off x="4697413" y="3651250"/>
            <a:ext cx="24701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effectLst>
                  <a:outerShdw blurRad="38100" dist="38100" dir="2700000" algn="tl">
                    <a:srgbClr val="C0C0C0"/>
                  </a:outerShdw>
                </a:effectLst>
                <a:latin typeface="Times New Roman" pitchFamily="18" charset="0"/>
              </a:rPr>
              <a:t>4123    4132</a:t>
            </a:r>
          </a:p>
          <a:p>
            <a:r>
              <a:rPr lang="en-US" altLang="zh-CN" sz="3600" b="1">
                <a:effectLst>
                  <a:outerShdw blurRad="38100" dist="38100" dir="2700000" algn="tl">
                    <a:srgbClr val="C0C0C0"/>
                  </a:outerShdw>
                </a:effectLst>
                <a:latin typeface="Times New Roman" pitchFamily="18" charset="0"/>
              </a:rPr>
              <a:t>4231    4321</a:t>
            </a:r>
          </a:p>
          <a:p>
            <a:r>
              <a:rPr lang="en-US" altLang="zh-CN" sz="3600" b="1">
                <a:effectLst>
                  <a:outerShdw blurRad="38100" dist="38100" dir="2700000" algn="tl">
                    <a:srgbClr val="C0C0C0"/>
                  </a:outerShdw>
                </a:effectLst>
                <a:latin typeface="Times New Roman" pitchFamily="18" charset="0"/>
              </a:rPr>
              <a:t>4312    4213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29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29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p:bldP spid="212995" grpId="0"/>
      <p:bldP spid="212996" grpId="0"/>
      <p:bldP spid="21299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6"/>
          <p:cNvSpPr>
            <a:spLocks noGrp="1"/>
          </p:cNvSpPr>
          <p:nvPr>
            <p:ph type="sldNum" sz="quarter" idx="12"/>
          </p:nvPr>
        </p:nvSpPr>
        <p:spPr/>
        <p:txBody>
          <a:bodyPr/>
          <a:lstStyle/>
          <a:p>
            <a:fld id="{8CD839C9-5EAD-4080-9DF7-27B3261D5269}" type="slidenum">
              <a:rPr lang="en-US" altLang="zh-CN"/>
              <a:pPr/>
              <a:t>35</a:t>
            </a:fld>
            <a:endParaRPr lang="en-US" altLang="zh-CN"/>
          </a:p>
        </p:txBody>
      </p:sp>
      <p:sp>
        <p:nvSpPr>
          <p:cNvPr id="160770" name="Rectangle 2"/>
          <p:cNvSpPr>
            <a:spLocks noGrp="1" noChangeArrowheads="1"/>
          </p:cNvSpPr>
          <p:nvPr>
            <p:ph type="title"/>
          </p:nvPr>
        </p:nvSpPr>
        <p:spPr/>
        <p:txBody>
          <a:bodyPr/>
          <a:lstStyle/>
          <a:p>
            <a:r>
              <a:rPr lang="zh-CN" altLang="en-US" sz="4800" b="1">
                <a:solidFill>
                  <a:srgbClr val="FF0000"/>
                </a:solidFill>
                <a:effectLst>
                  <a:outerShdw blurRad="38100" dist="38100" dir="2700000" algn="tl">
                    <a:srgbClr val="C0C0C0"/>
                  </a:outerShdw>
                </a:effectLst>
              </a:rPr>
              <a:t>二</a:t>
            </a:r>
            <a:r>
              <a:rPr lang="en-US" altLang="zh-CN" sz="4800" b="1">
                <a:solidFill>
                  <a:srgbClr val="FF0000"/>
                </a:solidFill>
                <a:effectLst>
                  <a:outerShdw blurRad="38100" dist="38100" dir="2700000" algn="tl">
                    <a:srgbClr val="C0C0C0"/>
                  </a:outerShdw>
                </a:effectLst>
              </a:rPr>
              <a:t>. </a:t>
            </a:r>
            <a:r>
              <a:rPr lang="zh-CN" altLang="en-US" sz="4800" b="1">
                <a:solidFill>
                  <a:srgbClr val="FF0000"/>
                </a:solidFill>
                <a:effectLst>
                  <a:outerShdw blurRad="38100" dist="38100" dir="2700000" algn="tl">
                    <a:srgbClr val="C0C0C0"/>
                  </a:outerShdw>
                </a:effectLst>
              </a:rPr>
              <a:t>组合生成算法</a:t>
            </a:r>
          </a:p>
        </p:txBody>
      </p:sp>
      <p:sp>
        <p:nvSpPr>
          <p:cNvPr id="160771" name="Rectangle 3"/>
          <p:cNvSpPr>
            <a:spLocks noGrp="1" noChangeArrowheads="1"/>
          </p:cNvSpPr>
          <p:nvPr>
            <p:ph type="body" sz="half" idx="1"/>
          </p:nvPr>
        </p:nvSpPr>
        <p:spPr>
          <a:xfrm>
            <a:off x="457200" y="1412875"/>
            <a:ext cx="8218488" cy="1871663"/>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组合的生成要比排列容易</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我们将给出组合生成的标准算法</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先观察从</a:t>
            </a:r>
            <a:r>
              <a:rPr lang="en-US" altLang="zh-CN" sz="3600" b="1">
                <a:solidFill>
                  <a:srgbClr val="0000FF"/>
                </a:solidFill>
                <a:effectLst>
                  <a:outerShdw blurRad="38100" dist="38100" dir="2700000" algn="tl">
                    <a:srgbClr val="C0C0C0"/>
                  </a:outerShdw>
                </a:effectLst>
                <a:latin typeface="Times New Roman" pitchFamily="18" charset="0"/>
              </a:rPr>
              <a:t>1,2,…,6</a:t>
            </a:r>
            <a:r>
              <a:rPr lang="zh-CN" altLang="en-US" sz="3600" b="1">
                <a:effectLst>
                  <a:outerShdw blurRad="38100" dist="38100" dir="2700000" algn="tl">
                    <a:srgbClr val="C0C0C0"/>
                  </a:outerShdw>
                </a:effectLst>
                <a:latin typeface="Times New Roman" pitchFamily="18" charset="0"/>
              </a:rPr>
              <a:t>中任意取</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个数的组合</a:t>
            </a:r>
            <a:r>
              <a:rPr lang="en-US" altLang="zh-CN" sz="3600" b="1">
                <a:effectLst>
                  <a:outerShdw blurRad="38100" dist="38100" dir="2700000" algn="tl">
                    <a:srgbClr val="C0C0C0"/>
                  </a:outerShdw>
                </a:effectLst>
                <a:latin typeface="Times New Roman" pitchFamily="18" charset="0"/>
              </a:rPr>
              <a:t>.</a:t>
            </a:r>
            <a:endParaRPr lang="en-US" altLang="zh-CN" sz="3600">
              <a:effectLst>
                <a:outerShdw blurRad="38100" dist="38100" dir="2700000" algn="tl">
                  <a:srgbClr val="C0C0C0"/>
                </a:outerShdw>
              </a:effectLst>
              <a:latin typeface="Times New Roman" pitchFamily="18" charset="0"/>
            </a:endParaRPr>
          </a:p>
        </p:txBody>
      </p:sp>
      <p:graphicFrame>
        <p:nvGraphicFramePr>
          <p:cNvPr id="161033" name="Group 265"/>
          <p:cNvGraphicFramePr>
            <a:graphicFrameLocks noGrp="1"/>
          </p:cNvGraphicFramePr>
          <p:nvPr>
            <p:ph sz="half" idx="2"/>
          </p:nvPr>
        </p:nvGraphicFramePr>
        <p:xfrm>
          <a:off x="900113" y="3716338"/>
          <a:ext cx="7489825" cy="2078039"/>
        </p:xfrm>
        <a:graphic>
          <a:graphicData uri="http://schemas.openxmlformats.org/drawingml/2006/table">
            <a:tbl>
              <a:tblPr/>
              <a:tblGrid>
                <a:gridCol w="754062"/>
                <a:gridCol w="744538"/>
                <a:gridCol w="757237"/>
                <a:gridCol w="744538"/>
                <a:gridCol w="754062"/>
                <a:gridCol w="744538"/>
                <a:gridCol w="755650"/>
                <a:gridCol w="746125"/>
                <a:gridCol w="744537"/>
                <a:gridCol w="744538"/>
              </a:tblGrid>
              <a:tr h="519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01</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123</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02</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124</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03</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125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04</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126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134</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135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07</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136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08</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145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09</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146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10</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156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11</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234</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12</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235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13</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236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14</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245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246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256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17</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345</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18</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346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19</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356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20</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456</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60771">
                                            <p:txEl>
                                              <p:pRg st="0" end="0"/>
                                            </p:txEl>
                                          </p:spTgt>
                                        </p:tgtEl>
                                        <p:attrNameLst>
                                          <p:attrName>style.visibility</p:attrName>
                                        </p:attrNameLst>
                                      </p:cBhvr>
                                      <p:to>
                                        <p:strVal val="visible"/>
                                      </p:to>
                                    </p:set>
                                    <p:animEffect transition="in" filter="strips(downRight)">
                                      <p:cBhvr>
                                        <p:cTn id="11" dur="1000"/>
                                        <p:tgtEl>
                                          <p:spTgt spid="16077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60771">
                                            <p:txEl>
                                              <p:pRg st="1" end="1"/>
                                            </p:txEl>
                                          </p:spTgt>
                                        </p:tgtEl>
                                        <p:attrNameLst>
                                          <p:attrName>style.visibility</p:attrName>
                                        </p:attrNameLst>
                                      </p:cBhvr>
                                      <p:to>
                                        <p:strVal val="visible"/>
                                      </p:to>
                                    </p:set>
                                    <p:animEffect transition="in" filter="strips(downRight)">
                                      <p:cBhvr>
                                        <p:cTn id="16" dur="1000"/>
                                        <p:tgtEl>
                                          <p:spTgt spid="16077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61033"/>
                                        </p:tgtEl>
                                        <p:attrNameLst>
                                          <p:attrName>style.visibility</p:attrName>
                                        </p:attrNameLst>
                                      </p:cBhvr>
                                      <p:to>
                                        <p:strVal val="visible"/>
                                      </p:to>
                                    </p:set>
                                    <p:animEffect transition="in" filter="blinds(horizontal)">
                                      <p:cBhvr>
                                        <p:cTn id="21" dur="1000"/>
                                        <p:tgtEl>
                                          <p:spTgt spid="16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p:bldP spid="16077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08F5748-A48C-4FF7-A246-7B9878FBD704}" type="slidenum">
              <a:rPr lang="en-US" altLang="zh-CN"/>
              <a:pPr/>
              <a:t>36</a:t>
            </a:fld>
            <a:endParaRPr lang="en-US" altLang="zh-CN"/>
          </a:p>
        </p:txBody>
      </p:sp>
      <p:sp>
        <p:nvSpPr>
          <p:cNvPr id="161795" name="Rectangle 3"/>
          <p:cNvSpPr>
            <a:spLocks noGrp="1" noChangeArrowheads="1"/>
          </p:cNvSpPr>
          <p:nvPr>
            <p:ph type="body" idx="1"/>
          </p:nvPr>
        </p:nvSpPr>
        <p:spPr>
          <a:xfrm>
            <a:off x="323850" y="692150"/>
            <a:ext cx="8229600" cy="5473700"/>
          </a:xfrm>
        </p:spPr>
        <p:txBody>
          <a:bodyPr/>
          <a:lstStyle/>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上述的组合等于按照字典序排列好了</a:t>
            </a:r>
            <a:r>
              <a:rPr lang="en-US" altLang="zh-CN" sz="3600" b="1">
                <a:effectLst>
                  <a:outerShdw blurRad="38100" dist="38100" dir="2700000" algn="tl">
                    <a:srgbClr val="C0C0C0"/>
                  </a:outerShdw>
                </a:effectLst>
                <a:latin typeface="Times New Roman" pitchFamily="18" charset="0"/>
              </a:rPr>
              <a:t>.</a:t>
            </a:r>
          </a:p>
          <a:p>
            <a:pPr algn="just">
              <a:buClr>
                <a:srgbClr val="FF0000"/>
              </a:buClr>
              <a:buSzPct val="80000"/>
              <a:buFont typeface="Wingdings" pitchFamily="2" charset="2"/>
              <a:buChar char="l"/>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每个组合</a:t>
            </a:r>
            <a:r>
              <a:rPr lang="en-US" altLang="zh-CN" sz="3600" b="1">
                <a:solidFill>
                  <a:srgbClr val="0000FF"/>
                </a:solidFill>
                <a:effectLst>
                  <a:outerShdw blurRad="38100" dist="38100" dir="2700000" algn="tl">
                    <a:srgbClr val="C0C0C0"/>
                  </a:outerShdw>
                </a:effectLst>
                <a:latin typeface="Times New Roman" pitchFamily="18" charset="0"/>
              </a:rPr>
              <a:t>c</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c</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c</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满足条件</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c</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&lt; c</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&lt; c</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6.</a:t>
            </a:r>
          </a:p>
          <a:p>
            <a:pPr algn="just">
              <a:buClr>
                <a:srgbClr val="FF0000"/>
              </a:buClr>
              <a:buSzPct val="80000"/>
              <a:buFont typeface="Wingdings" pitchFamily="2" charset="2"/>
              <a:buChar char="l"/>
            </a:pPr>
            <a:r>
              <a:rPr lang="en-US" altLang="zh-CN" sz="3600" b="1">
                <a:solidFill>
                  <a:srgbClr val="0000FF"/>
                </a:solidFill>
                <a:effectLst>
                  <a:outerShdw blurRad="38100" dist="38100" dir="2700000" algn="tl">
                    <a:srgbClr val="C0C0C0"/>
                  </a:outerShdw>
                </a:effectLst>
                <a:latin typeface="Times New Roman" pitchFamily="18" charset="0"/>
              </a:rPr>
              <a:t> c</a:t>
            </a:r>
            <a:r>
              <a:rPr lang="en-US" altLang="zh-CN" sz="3600" b="1" baseline="-25000">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最大可以到</a:t>
            </a:r>
            <a:r>
              <a:rPr lang="en-US" altLang="zh-CN" sz="3600" b="1">
                <a:solidFill>
                  <a:srgbClr val="0000FF"/>
                </a:solidFill>
                <a:effectLst>
                  <a:outerShdw blurRad="38100" dist="38100" dir="2700000" algn="tl">
                    <a:srgbClr val="C0C0C0"/>
                  </a:outerShdw>
                </a:effectLst>
                <a:latin typeface="Times New Roman" pitchFamily="18" charset="0"/>
              </a:rPr>
              <a:t>6</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c</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最大可以到</a:t>
            </a:r>
            <a:r>
              <a:rPr lang="en-US" altLang="zh-CN" sz="3600" b="1">
                <a:solidFill>
                  <a:srgbClr val="0000FF"/>
                </a:solidFill>
                <a:effectLst>
                  <a:outerShdw blurRad="38100" dist="38100" dir="2700000" algn="tl">
                    <a:srgbClr val="C0C0C0"/>
                  </a:outerShdw>
                </a:effectLst>
                <a:latin typeface="Times New Roman" pitchFamily="18" charset="0"/>
              </a:rPr>
              <a:t>5</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c</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最大可以到</a:t>
            </a:r>
            <a:r>
              <a:rPr lang="en-US" altLang="zh-CN" sz="3600" b="1">
                <a:solidFill>
                  <a:srgbClr val="0000FF"/>
                </a:solidFill>
                <a:effectLst>
                  <a:outerShdw blurRad="38100" dist="38100" dir="2700000" algn="tl">
                    <a:srgbClr val="C0C0C0"/>
                  </a:outerShdw>
                </a:effectLst>
                <a:latin typeface="Times New Roman" pitchFamily="18" charset="0"/>
              </a:rPr>
              <a:t>4</a:t>
            </a:r>
            <a:r>
              <a:rPr lang="en-US" altLang="zh-CN" sz="3600" b="1">
                <a:effectLst>
                  <a:outerShdw blurRad="38100" dist="38100" dir="2700000" algn="tl">
                    <a:srgbClr val="C0C0C0"/>
                  </a:outerShdw>
                </a:effectLst>
                <a:latin typeface="Times New Roman" pitchFamily="18" charset="0"/>
              </a:rPr>
              <a:t>. </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如果每个数都已经达到最大</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那就结束了</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如果没有</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就找最右面一个还没有达到最大值的数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给这个数依次分别加</a:t>
            </a:r>
            <a:r>
              <a:rPr lang="en-US" altLang="zh-CN" sz="3600" b="1">
                <a:solidFill>
                  <a:srgbClr val="0000FF"/>
                </a:solidFill>
                <a:effectLst>
                  <a:outerShdw blurRad="38100" dist="38100" dir="2700000" algn="tl">
                    <a:srgbClr val="C0C0C0"/>
                  </a:outerShdw>
                </a:effectLst>
                <a:latin typeface="Times New Roman" pitchFamily="18" charset="0"/>
              </a:rPr>
              <a:t>1,2,…,r-j+1</a:t>
            </a:r>
            <a:r>
              <a:rPr lang="zh-CN" altLang="en-US" sz="3600" b="1">
                <a:effectLst>
                  <a:outerShdw blurRad="38100" dist="38100" dir="2700000" algn="tl">
                    <a:srgbClr val="C0C0C0"/>
                  </a:outerShdw>
                </a:effectLst>
                <a:latin typeface="Times New Roman" pitchFamily="18" charset="0"/>
              </a:rPr>
              <a:t>得到下一个组合</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重复这个过程就可以得到整个组合</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strips(downRight)">
                                      <p:cBhvr>
                                        <p:cTn id="7" dur="1000"/>
                                        <p:tgtEl>
                                          <p:spTgt spid="161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strips(downRight)">
                                      <p:cBhvr>
                                        <p:cTn id="12" dur="1000"/>
                                        <p:tgtEl>
                                          <p:spTgt spid="161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1795">
                                            <p:txEl>
                                              <p:pRg st="2" end="2"/>
                                            </p:txEl>
                                          </p:spTgt>
                                        </p:tgtEl>
                                        <p:attrNameLst>
                                          <p:attrName>style.visibility</p:attrName>
                                        </p:attrNameLst>
                                      </p:cBhvr>
                                      <p:to>
                                        <p:strVal val="visible"/>
                                      </p:to>
                                    </p:set>
                                    <p:animEffect transition="in" filter="strips(downRight)">
                                      <p:cBhvr>
                                        <p:cTn id="17" dur="1000"/>
                                        <p:tgtEl>
                                          <p:spTgt spid="161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1795">
                                            <p:txEl>
                                              <p:pRg st="3" end="3"/>
                                            </p:txEl>
                                          </p:spTgt>
                                        </p:tgtEl>
                                        <p:attrNameLst>
                                          <p:attrName>style.visibility</p:attrName>
                                        </p:attrNameLst>
                                      </p:cBhvr>
                                      <p:to>
                                        <p:strVal val="visible"/>
                                      </p:to>
                                    </p:set>
                                    <p:animEffect transition="in" filter="strips(downRight)">
                                      <p:cBhvr>
                                        <p:cTn id="22" dur="1000"/>
                                        <p:tgtEl>
                                          <p:spTgt spid="161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04DBF74B-E389-4C62-B20A-0AA07E8AFED3}" type="slidenum">
              <a:rPr lang="en-US" altLang="zh-CN"/>
              <a:pPr/>
              <a:t>37</a:t>
            </a:fld>
            <a:endParaRPr lang="en-US" altLang="zh-CN"/>
          </a:p>
        </p:txBody>
      </p:sp>
      <p:sp>
        <p:nvSpPr>
          <p:cNvPr id="162819" name="Rectangle 3"/>
          <p:cNvSpPr>
            <a:spLocks noGrp="1" noChangeArrowheads="1"/>
          </p:cNvSpPr>
          <p:nvPr>
            <p:ph type="body" idx="1"/>
          </p:nvPr>
        </p:nvSpPr>
        <p:spPr>
          <a:xfrm>
            <a:off x="468313" y="620713"/>
            <a:ext cx="8229600" cy="5505450"/>
          </a:xfrm>
        </p:spPr>
        <p:txBody>
          <a:bodyPr/>
          <a:lstStyle/>
          <a:p>
            <a:pPr marL="609600" indent="-609600">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设要按字典序决定集合</a:t>
            </a:r>
            <a:r>
              <a:rPr lang="en-US" altLang="zh-CN" sz="3600" b="1">
                <a:solidFill>
                  <a:srgbClr val="0000FF"/>
                </a:solidFill>
                <a:effectLst>
                  <a:outerShdw blurRad="38100" dist="38100" dir="2700000" algn="tl">
                    <a:srgbClr val="C0C0C0"/>
                  </a:outerShdw>
                </a:effectLst>
                <a:latin typeface="Times New Roman" pitchFamily="18" charset="0"/>
              </a:rPr>
              <a:t>S=</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1,2,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zh-CN" altLang="en-US" sz="3600" b="1">
                <a:effectLst>
                  <a:outerShdw blurRad="38100" dist="38100" dir="2700000" algn="tl">
                    <a:srgbClr val="C0C0C0"/>
                  </a:outerShdw>
                </a:effectLst>
                <a:latin typeface="Times New Roman" pitchFamily="18" charset="0"/>
              </a:rPr>
              <a:t>的全体</a:t>
            </a:r>
            <a:r>
              <a:rPr lang="en-US" altLang="zh-CN" sz="3600" b="1">
                <a:solidFill>
                  <a:srgbClr val="0000FF"/>
                </a:solidFill>
                <a:effectLst>
                  <a:outerShdw blurRad="38100" dist="38100" dir="2700000" algn="tl">
                    <a:srgbClr val="C0C0C0"/>
                  </a:outerShdw>
                </a:effectLst>
                <a:latin typeface="Times New Roman" pitchFamily="18" charset="0"/>
              </a:rPr>
              <a:t>r</a:t>
            </a:r>
            <a:r>
              <a:rPr lang="zh-CN" altLang="en-US" sz="3600" b="1">
                <a:effectLst>
                  <a:outerShdw blurRad="38100" dist="38100" dir="2700000" algn="tl">
                    <a:srgbClr val="C0C0C0"/>
                  </a:outerShdw>
                </a:effectLst>
                <a:latin typeface="Times New Roman" pitchFamily="18" charset="0"/>
              </a:rPr>
              <a:t>组合</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设</a:t>
            </a:r>
            <a:r>
              <a:rPr lang="en-US" altLang="zh-CN" sz="3600" b="1">
                <a:solidFill>
                  <a:srgbClr val="0000FF"/>
                </a:solidFill>
                <a:effectLst>
                  <a:outerShdw blurRad="38100" dist="38100" dir="2700000" algn="tl">
                    <a:srgbClr val="C0C0C0"/>
                  </a:outerShdw>
                </a:effectLst>
                <a:latin typeface="Times New Roman" pitchFamily="18" charset="0"/>
              </a:rPr>
              <a:t>S</a:t>
            </a:r>
            <a:r>
              <a:rPr lang="zh-CN" altLang="en-US" sz="3600" b="1">
                <a:effectLst>
                  <a:outerShdw blurRad="38100" dist="38100" dir="2700000" algn="tl">
                    <a:srgbClr val="C0C0C0"/>
                  </a:outerShdw>
                </a:effectLst>
                <a:latin typeface="Times New Roman" pitchFamily="18" charset="0"/>
              </a:rPr>
              <a:t>的一个</a:t>
            </a:r>
            <a:r>
              <a:rPr lang="en-US" altLang="zh-CN" sz="3600" b="1">
                <a:solidFill>
                  <a:srgbClr val="0000FF"/>
                </a:solidFill>
                <a:effectLst>
                  <a:outerShdw blurRad="38100" dist="38100" dir="2700000" algn="tl">
                    <a:srgbClr val="C0C0C0"/>
                  </a:outerShdw>
                </a:effectLst>
                <a:latin typeface="Times New Roman" pitchFamily="18" charset="0"/>
              </a:rPr>
              <a:t>r</a:t>
            </a:r>
            <a:r>
              <a:rPr lang="zh-CN" altLang="en-US" sz="3600" b="1">
                <a:effectLst>
                  <a:outerShdw blurRad="38100" dist="38100" dir="2700000" algn="tl">
                    <a:srgbClr val="C0C0C0"/>
                  </a:outerShdw>
                </a:effectLst>
                <a:latin typeface="Times New Roman" pitchFamily="18" charset="0"/>
              </a:rPr>
              <a:t>组合为</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r</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且</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r</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a:t>
            </a:r>
          </a:p>
          <a:p>
            <a:pPr marL="609600" indent="-609600">
              <a:buClr>
                <a:srgbClr val="FF0000"/>
              </a:buClr>
              <a:buSzPct val="80000"/>
              <a:buFont typeface="Wingdings" pitchFamily="2" charset="2"/>
              <a:buAutoNum type="circleNumDbPlain"/>
            </a:pPr>
            <a:r>
              <a:rPr lang="zh-CN" altLang="en-US" sz="3600" b="1">
                <a:effectLst>
                  <a:outerShdw blurRad="38100" dist="38100" dir="2700000" algn="tl">
                    <a:srgbClr val="C0C0C0"/>
                  </a:outerShdw>
                </a:effectLst>
                <a:latin typeface="Times New Roman" pitchFamily="18" charset="0"/>
              </a:rPr>
              <a:t>若</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r</a:t>
            </a:r>
            <a:r>
              <a:rPr lang="zh-CN" altLang="en-US" sz="3600" b="1">
                <a:effectLst>
                  <a:outerShdw blurRad="38100" dist="38100" dir="2700000" algn="tl">
                    <a:srgbClr val="C0C0C0"/>
                  </a:outerShdw>
                </a:effectLst>
                <a:latin typeface="Times New Roman" pitchFamily="18" charset="0"/>
              </a:rPr>
              <a:t>等于</a:t>
            </a:r>
            <a:r>
              <a:rPr lang="en-US" altLang="zh-CN" sz="3600" b="1">
                <a:solidFill>
                  <a:srgbClr val="0000FF"/>
                </a:solidFill>
                <a:effectLst>
                  <a:outerShdw blurRad="38100" dist="38100" dir="2700000" algn="tl">
                    <a:srgbClr val="C0C0C0"/>
                  </a:outerShdw>
                </a:effectLst>
                <a:latin typeface="Times New Roman" pitchFamily="18" charset="0"/>
              </a:rPr>
              <a:t>n-r+1, n-r+2,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n,</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则它已经是最后一个组合</a:t>
            </a:r>
            <a:r>
              <a:rPr lang="en-US" altLang="zh-CN" sz="3600" b="1">
                <a:effectLst>
                  <a:outerShdw blurRad="38100" dist="38100" dir="2700000" algn="tl">
                    <a:srgbClr val="C0C0C0"/>
                  </a:outerShdw>
                </a:effectLst>
                <a:latin typeface="Times New Roman" pitchFamily="18" charset="0"/>
              </a:rPr>
              <a:t>.</a:t>
            </a:r>
          </a:p>
          <a:p>
            <a:pPr marL="609600" indent="-609600">
              <a:buClr>
                <a:srgbClr val="FF0000"/>
              </a:buClr>
              <a:buSzPct val="80000"/>
              <a:buFont typeface="Wingdings" pitchFamily="2" charset="2"/>
              <a:buAutoNum type="circleNumDbPlain"/>
            </a:pPr>
            <a:r>
              <a:rPr lang="zh-CN" altLang="en-US" sz="3600" b="1">
                <a:effectLst>
                  <a:outerShdw blurRad="38100" dist="38100" dir="2700000" algn="tl">
                    <a:srgbClr val="C0C0C0"/>
                  </a:outerShdw>
                </a:effectLst>
                <a:latin typeface="Times New Roman" pitchFamily="18" charset="0"/>
              </a:rPr>
              <a:t>若</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r</a:t>
            </a:r>
            <a:r>
              <a:rPr lang="zh-CN" altLang="en-US" sz="3600" b="1">
                <a:effectLst>
                  <a:outerShdw blurRad="38100" dist="38100" dir="2700000" algn="tl">
                    <a:srgbClr val="C0C0C0"/>
                  </a:outerShdw>
                </a:effectLst>
                <a:latin typeface="Times New Roman" pitchFamily="18" charset="0"/>
              </a:rPr>
              <a:t>不等于</a:t>
            </a:r>
            <a:r>
              <a:rPr lang="en-US" altLang="zh-CN" sz="3600" b="1">
                <a:solidFill>
                  <a:srgbClr val="0000FF"/>
                </a:solidFill>
                <a:effectLst>
                  <a:outerShdw blurRad="38100" dist="38100" dir="2700000" algn="tl">
                    <a:srgbClr val="C0C0C0"/>
                  </a:outerShdw>
                </a:effectLst>
                <a:latin typeface="Times New Roman" pitchFamily="18" charset="0"/>
              </a:rPr>
              <a:t>n-r+1, n-r+2,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n,</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设</a:t>
            </a:r>
            <a:r>
              <a:rPr lang="en-US" altLang="zh-CN" sz="3600" b="1">
                <a:solidFill>
                  <a:srgbClr val="0000FF"/>
                </a:solidFill>
                <a:effectLst>
                  <a:outerShdw blurRad="38100" dist="38100" dir="2700000" algn="tl">
                    <a:srgbClr val="C0C0C0"/>
                  </a:outerShdw>
                </a:effectLst>
                <a:latin typeface="Times New Roman" pitchFamily="18" charset="0"/>
              </a:rPr>
              <a:t>i</a:t>
            </a:r>
            <a:r>
              <a:rPr lang="zh-CN" altLang="en-US" sz="3600" b="1">
                <a:effectLst>
                  <a:outerShdw blurRad="38100" dist="38100" dir="2700000" algn="tl">
                    <a:srgbClr val="C0C0C0"/>
                  </a:outerShdw>
                </a:effectLst>
                <a:latin typeface="Times New Roman" pitchFamily="18" charset="0"/>
              </a:rPr>
              <a:t>是使</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j</a:t>
            </a:r>
            <a:r>
              <a:rPr lang="en-US" altLang="zh-CN" sz="3600" b="1">
                <a:solidFill>
                  <a:srgbClr val="0000FF"/>
                </a:solidFill>
                <a:effectLst>
                  <a:outerShdw blurRad="38100" dist="38100" dir="2700000" algn="tl">
                    <a:srgbClr val="C0C0C0"/>
                  </a:outerShdw>
                </a:effectLst>
                <a:latin typeface="Times New Roman" pitchFamily="18" charset="0"/>
              </a:rPr>
              <a:t>&lt;n-r+j</a:t>
            </a:r>
            <a:r>
              <a:rPr lang="zh-CN" altLang="en-US" sz="3600" b="1">
                <a:effectLst>
                  <a:outerShdw blurRad="38100" dist="38100" dir="2700000" algn="tl">
                    <a:srgbClr val="C0C0C0"/>
                  </a:outerShdw>
                </a:effectLst>
                <a:latin typeface="Times New Roman" pitchFamily="18" charset="0"/>
              </a:rPr>
              <a:t>的最大整数</a:t>
            </a:r>
            <a:r>
              <a:rPr lang="en-US" altLang="zh-CN" sz="3600" b="1">
                <a:effectLst>
                  <a:outerShdw blurRad="38100" dist="38100" dir="2700000" algn="tl">
                    <a:srgbClr val="C0C0C0"/>
                  </a:outerShdw>
                </a:effectLst>
                <a:latin typeface="Times New Roman" pitchFamily="18" charset="0"/>
              </a:rPr>
              <a:t>.</a:t>
            </a:r>
          </a:p>
          <a:p>
            <a:pPr marL="609600" indent="-609600">
              <a:buClr>
                <a:srgbClr val="FF0000"/>
              </a:buClr>
              <a:buSzPct val="80000"/>
              <a:buFont typeface="Wingdings" pitchFamily="2" charset="2"/>
              <a:buAutoNum type="circleNumDbPlain"/>
            </a:pPr>
            <a:r>
              <a:rPr lang="zh-CN" altLang="en-US" sz="3600" b="1">
                <a:effectLst>
                  <a:outerShdw blurRad="38100" dist="38100" dir="2700000" algn="tl">
                    <a:srgbClr val="C0C0C0"/>
                  </a:outerShdw>
                </a:effectLst>
                <a:latin typeface="Times New Roman" pitchFamily="18" charset="0"/>
              </a:rPr>
              <a:t>则按字典序紧跟</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r</a:t>
            </a:r>
            <a:r>
              <a:rPr lang="zh-CN" altLang="en-US" sz="3600" b="1">
                <a:effectLst>
                  <a:outerShdw blurRad="38100" dist="38100" dir="2700000" algn="tl">
                    <a:srgbClr val="C0C0C0"/>
                  </a:outerShdw>
                </a:effectLst>
                <a:latin typeface="Times New Roman" pitchFamily="18" charset="0"/>
              </a:rPr>
              <a:t>的</a:t>
            </a:r>
            <a:r>
              <a:rPr lang="en-US" altLang="zh-CN" sz="3600" b="1">
                <a:solidFill>
                  <a:srgbClr val="0000FF"/>
                </a:solidFill>
                <a:effectLst>
                  <a:outerShdw blurRad="38100" dist="38100" dir="2700000" algn="tl">
                    <a:srgbClr val="C0C0C0"/>
                  </a:outerShdw>
                </a:effectLst>
                <a:latin typeface="Times New Roman" pitchFamily="18" charset="0"/>
              </a:rPr>
              <a:t>r</a:t>
            </a:r>
            <a:r>
              <a:rPr lang="zh-CN" altLang="en-US" sz="3600" b="1">
                <a:effectLst>
                  <a:outerShdw blurRad="38100" dist="38100" dir="2700000" algn="tl">
                    <a:srgbClr val="C0C0C0"/>
                  </a:outerShdw>
                </a:effectLst>
                <a:latin typeface="Times New Roman" pitchFamily="18" charset="0"/>
              </a:rPr>
              <a:t>组合是</a:t>
            </a:r>
          </a:p>
          <a:p>
            <a:pPr marL="609600" indent="-609600">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i-1</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+1, a</a:t>
            </a:r>
            <a:r>
              <a:rPr lang="en-US" altLang="zh-CN" sz="3600" b="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+2,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+(r-i+1)</a:t>
            </a:r>
            <a:r>
              <a:rPr lang="en-US" altLang="zh-CN" sz="3600">
                <a:solidFill>
                  <a:srgbClr val="0000FF"/>
                </a:solidFill>
                <a:effectLst>
                  <a:outerShdw blurRad="38100" dist="38100" dir="2700000" algn="tl">
                    <a:srgbClr val="C0C0C0"/>
                  </a:outerShdw>
                </a:effectLst>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strips(downRight)">
                                      <p:cBhvr>
                                        <p:cTn id="7" dur="500"/>
                                        <p:tgtEl>
                                          <p:spTgt spid="162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2819">
                                            <p:txEl>
                                              <p:pRg st="1" end="1"/>
                                            </p:txEl>
                                          </p:spTgt>
                                        </p:tgtEl>
                                        <p:attrNameLst>
                                          <p:attrName>style.visibility</p:attrName>
                                        </p:attrNameLst>
                                      </p:cBhvr>
                                      <p:to>
                                        <p:strVal val="visible"/>
                                      </p:to>
                                    </p:set>
                                    <p:animEffect transition="in" filter="strips(downRight)">
                                      <p:cBhvr>
                                        <p:cTn id="12" dur="500"/>
                                        <p:tgtEl>
                                          <p:spTgt spid="162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2819">
                                            <p:txEl>
                                              <p:pRg st="2" end="2"/>
                                            </p:txEl>
                                          </p:spTgt>
                                        </p:tgtEl>
                                        <p:attrNameLst>
                                          <p:attrName>style.visibility</p:attrName>
                                        </p:attrNameLst>
                                      </p:cBhvr>
                                      <p:to>
                                        <p:strVal val="visible"/>
                                      </p:to>
                                    </p:set>
                                    <p:animEffect transition="in" filter="strips(downRight)">
                                      <p:cBhvr>
                                        <p:cTn id="17" dur="500"/>
                                        <p:tgtEl>
                                          <p:spTgt spid="162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2819">
                                            <p:txEl>
                                              <p:pRg st="3" end="3"/>
                                            </p:txEl>
                                          </p:spTgt>
                                        </p:tgtEl>
                                        <p:attrNameLst>
                                          <p:attrName>style.visibility</p:attrName>
                                        </p:attrNameLst>
                                      </p:cBhvr>
                                      <p:to>
                                        <p:strVal val="visible"/>
                                      </p:to>
                                    </p:set>
                                    <p:animEffect transition="in" filter="strips(downRight)">
                                      <p:cBhvr>
                                        <p:cTn id="22" dur="500"/>
                                        <p:tgtEl>
                                          <p:spTgt spid="1628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62819">
                                            <p:txEl>
                                              <p:pRg st="4" end="4"/>
                                            </p:txEl>
                                          </p:spTgt>
                                        </p:tgtEl>
                                        <p:attrNameLst>
                                          <p:attrName>style.visibility</p:attrName>
                                        </p:attrNameLst>
                                      </p:cBhvr>
                                      <p:to>
                                        <p:strVal val="visible"/>
                                      </p:to>
                                    </p:set>
                                    <p:animEffect transition="in" filter="strips(downRight)">
                                      <p:cBhvr>
                                        <p:cTn id="27" dur="500"/>
                                        <p:tgtEl>
                                          <p:spTgt spid="162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43E1A84E-9D73-42B1-BF6D-2126C6067680}" type="slidenum">
              <a:rPr lang="en-US" altLang="zh-CN"/>
              <a:pPr/>
              <a:t>38</a:t>
            </a:fld>
            <a:endParaRPr lang="en-US" altLang="zh-CN"/>
          </a:p>
        </p:txBody>
      </p:sp>
      <p:sp>
        <p:nvSpPr>
          <p:cNvPr id="174082" name="Rectangle 2"/>
          <p:cNvSpPr>
            <a:spLocks noGrp="1" noChangeArrowheads="1"/>
          </p:cNvSpPr>
          <p:nvPr>
            <p:ph type="body" idx="1"/>
          </p:nvPr>
        </p:nvSpPr>
        <p:spPr>
          <a:xfrm>
            <a:off x="468313" y="620713"/>
            <a:ext cx="8229600" cy="5329237"/>
          </a:xfrm>
        </p:spPr>
        <p:txBody>
          <a:bodyPr/>
          <a:lstStyle/>
          <a:p>
            <a:pPr>
              <a:lnSpc>
                <a:spcPct val="120000"/>
              </a:lnSpc>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由这个原理</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从一个组合</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r</a:t>
            </a:r>
            <a:r>
              <a:rPr lang="zh-CN" altLang="en-US" sz="3600" b="1">
                <a:effectLst>
                  <a:outerShdw blurRad="38100" dist="38100" dir="2700000" algn="tl">
                    <a:srgbClr val="C0C0C0"/>
                  </a:outerShdw>
                </a:effectLst>
                <a:latin typeface="Times New Roman" pitchFamily="18" charset="0"/>
              </a:rPr>
              <a:t>到下一个组合的算法可以描述如下</a:t>
            </a:r>
            <a:r>
              <a:rPr lang="en-US" altLang="zh-CN" sz="3600" b="1">
                <a:effectLst>
                  <a:outerShdw blurRad="38100" dist="38100" dir="2700000" algn="tl">
                    <a:srgbClr val="C0C0C0"/>
                  </a:outerShdw>
                </a:effectLst>
                <a:latin typeface="Times New Roman" pitchFamily="18" charset="0"/>
              </a:rPr>
              <a:t>:</a:t>
            </a:r>
          </a:p>
          <a:p>
            <a:pPr>
              <a:lnSpc>
                <a:spcPct val="120000"/>
              </a:lnSpc>
              <a:buFontTx/>
              <a:buNone/>
            </a:pPr>
            <a:r>
              <a:rPr lang="en-US" altLang="zh-CN" sz="3600" b="1">
                <a:solidFill>
                  <a:srgbClr val="FF0000"/>
                </a:solidFill>
                <a:effectLst>
                  <a:outerShdw blurRad="38100" dist="38100" dir="2700000" algn="tl">
                    <a:srgbClr val="C0C0C0"/>
                  </a:outerShdw>
                </a:effectLst>
                <a:latin typeface="Times New Roman" pitchFamily="18" charset="0"/>
              </a:rPr>
              <a:t>    S1.</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求使</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j</a:t>
            </a:r>
            <a:r>
              <a:rPr lang="en-US" altLang="zh-CN" sz="3600" b="1">
                <a:solidFill>
                  <a:srgbClr val="0000FF"/>
                </a:solidFill>
                <a:effectLst>
                  <a:outerShdw blurRad="38100" dist="38100" dir="2700000" algn="tl">
                    <a:srgbClr val="C0C0C0"/>
                  </a:outerShdw>
                </a:effectLst>
                <a:latin typeface="Times New Roman" pitchFamily="18" charset="0"/>
              </a:rPr>
              <a:t>&lt;n-r+j</a:t>
            </a:r>
            <a:r>
              <a:rPr lang="zh-CN" altLang="en-US" sz="3600" b="1">
                <a:effectLst>
                  <a:outerShdw blurRad="38100" dist="38100" dir="2700000" algn="tl">
                    <a:srgbClr val="C0C0C0"/>
                  </a:outerShdw>
                </a:effectLst>
                <a:latin typeface="Times New Roman" pitchFamily="18" charset="0"/>
              </a:rPr>
              <a:t>的最大下标</a:t>
            </a:r>
            <a:r>
              <a:rPr lang="en-US" altLang="zh-CN" sz="3600" b="1">
                <a:solidFill>
                  <a:srgbClr val="0000FF"/>
                </a:solidFill>
                <a:effectLst>
                  <a:outerShdw blurRad="38100" dist="38100" dir="2700000" algn="tl">
                    <a:srgbClr val="C0C0C0"/>
                  </a:outerShdw>
                </a:effectLst>
                <a:latin typeface="Times New Roman" pitchFamily="18" charset="0"/>
              </a:rPr>
              <a:t>i</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即</a:t>
            </a:r>
          </a:p>
          <a:p>
            <a:pPr>
              <a:lnSpc>
                <a:spcPct val="120000"/>
              </a:lnSpc>
              <a:buFontTx/>
              <a:buNone/>
            </a:pPr>
            <a:r>
              <a:rPr lang="zh-CN" altLang="en-US"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i=max{j|a</a:t>
            </a:r>
            <a:r>
              <a:rPr lang="en-US" altLang="zh-CN" sz="3600" b="1" baseline="-25000">
                <a:solidFill>
                  <a:srgbClr val="0000FF"/>
                </a:solidFill>
                <a:effectLst>
                  <a:outerShdw blurRad="38100" dist="38100" dir="2700000" algn="tl">
                    <a:srgbClr val="C0C0C0"/>
                  </a:outerShdw>
                </a:effectLst>
                <a:latin typeface="Times New Roman" pitchFamily="18" charset="0"/>
              </a:rPr>
              <a:t>j</a:t>
            </a:r>
            <a:r>
              <a:rPr lang="en-US" altLang="zh-CN" sz="3600" b="1">
                <a:solidFill>
                  <a:srgbClr val="0000FF"/>
                </a:solidFill>
                <a:effectLst>
                  <a:outerShdw blurRad="38100" dist="38100" dir="2700000" algn="tl">
                    <a:srgbClr val="C0C0C0"/>
                  </a:outerShdw>
                </a:effectLst>
                <a:latin typeface="Times New Roman" pitchFamily="18" charset="0"/>
              </a:rPr>
              <a:t>&lt;n-r+j}</a:t>
            </a:r>
          </a:p>
          <a:p>
            <a:pPr>
              <a:lnSpc>
                <a:spcPct val="120000"/>
              </a:lnSpc>
              <a:buFontTx/>
              <a:buNone/>
            </a:pPr>
            <a:r>
              <a:rPr lang="en-US" altLang="zh-CN" sz="3600" b="1">
                <a:solidFill>
                  <a:srgbClr val="FF0000"/>
                </a:solidFill>
                <a:effectLst>
                  <a:outerShdw blurRad="38100" dist="38100" dir="2700000" algn="tl">
                    <a:srgbClr val="C0C0C0"/>
                  </a:outerShdw>
                </a:effectLst>
                <a:latin typeface="Times New Roman" pitchFamily="18" charset="0"/>
              </a:rPr>
              <a:t>    S2.</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+1</a:t>
            </a:r>
          </a:p>
          <a:p>
            <a:pPr>
              <a:lnSpc>
                <a:spcPct val="120000"/>
              </a:lnSpc>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S3.</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j</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 a</a:t>
            </a:r>
            <a:r>
              <a:rPr lang="en-US" altLang="zh-CN" sz="3600" b="1" baseline="-25000">
                <a:solidFill>
                  <a:srgbClr val="0000FF"/>
                </a:solidFill>
                <a:effectLst>
                  <a:outerShdw blurRad="38100" dist="38100" dir="2700000" algn="tl">
                    <a:srgbClr val="C0C0C0"/>
                  </a:outerShdw>
                </a:effectLst>
                <a:latin typeface="Times New Roman" pitchFamily="18" charset="0"/>
              </a:rPr>
              <a:t>j-1</a:t>
            </a:r>
            <a:r>
              <a:rPr lang="en-US" altLang="zh-CN" sz="3600" b="1">
                <a:solidFill>
                  <a:srgbClr val="0000FF"/>
                </a:solidFill>
                <a:effectLst>
                  <a:outerShdw blurRad="38100" dist="38100" dir="2700000" algn="tl">
                    <a:srgbClr val="C0C0C0"/>
                  </a:outerShdw>
                </a:effectLst>
                <a:latin typeface="Times New Roman" pitchFamily="18" charset="0"/>
              </a:rPr>
              <a:t>+1, j=i+1, i+2, …, 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4082">
                                            <p:txEl>
                                              <p:pRg st="0" end="0"/>
                                            </p:txEl>
                                          </p:spTgt>
                                        </p:tgtEl>
                                        <p:attrNameLst>
                                          <p:attrName>style.visibility</p:attrName>
                                        </p:attrNameLst>
                                      </p:cBhvr>
                                      <p:to>
                                        <p:strVal val="visible"/>
                                      </p:to>
                                    </p:set>
                                    <p:animEffect transition="in" filter="strips(downRight)">
                                      <p:cBhvr>
                                        <p:cTn id="7" dur="1000"/>
                                        <p:tgtEl>
                                          <p:spTgt spid="1740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4082">
                                            <p:txEl>
                                              <p:pRg st="1" end="1"/>
                                            </p:txEl>
                                          </p:spTgt>
                                        </p:tgtEl>
                                        <p:attrNameLst>
                                          <p:attrName>style.visibility</p:attrName>
                                        </p:attrNameLst>
                                      </p:cBhvr>
                                      <p:to>
                                        <p:strVal val="visible"/>
                                      </p:to>
                                    </p:set>
                                    <p:animEffect transition="in" filter="strips(downRight)">
                                      <p:cBhvr>
                                        <p:cTn id="12" dur="1000"/>
                                        <p:tgtEl>
                                          <p:spTgt spid="1740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4082">
                                            <p:txEl>
                                              <p:pRg st="2" end="2"/>
                                            </p:txEl>
                                          </p:spTgt>
                                        </p:tgtEl>
                                        <p:attrNameLst>
                                          <p:attrName>style.visibility</p:attrName>
                                        </p:attrNameLst>
                                      </p:cBhvr>
                                      <p:to>
                                        <p:strVal val="visible"/>
                                      </p:to>
                                    </p:set>
                                    <p:animEffect transition="in" filter="strips(downRight)">
                                      <p:cBhvr>
                                        <p:cTn id="17" dur="1000"/>
                                        <p:tgtEl>
                                          <p:spTgt spid="1740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74082">
                                            <p:txEl>
                                              <p:pRg st="3" end="3"/>
                                            </p:txEl>
                                          </p:spTgt>
                                        </p:tgtEl>
                                        <p:attrNameLst>
                                          <p:attrName>style.visibility</p:attrName>
                                        </p:attrNameLst>
                                      </p:cBhvr>
                                      <p:to>
                                        <p:strVal val="visible"/>
                                      </p:to>
                                    </p:set>
                                    <p:animEffect transition="in" filter="strips(downRight)">
                                      <p:cBhvr>
                                        <p:cTn id="22" dur="1000"/>
                                        <p:tgtEl>
                                          <p:spTgt spid="17408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74082">
                                            <p:txEl>
                                              <p:pRg st="4" end="4"/>
                                            </p:txEl>
                                          </p:spTgt>
                                        </p:tgtEl>
                                        <p:attrNameLst>
                                          <p:attrName>style.visibility</p:attrName>
                                        </p:attrNameLst>
                                      </p:cBhvr>
                                      <p:to>
                                        <p:strVal val="visible"/>
                                      </p:to>
                                    </p:set>
                                    <p:animEffect transition="in" filter="strips(downRight)">
                                      <p:cBhvr>
                                        <p:cTn id="27" dur="1000"/>
                                        <p:tgtEl>
                                          <p:spTgt spid="1740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FB041871-DDAD-4DD1-A8DC-2A2647F0331D}" type="slidenum">
              <a:rPr lang="en-US" altLang="zh-CN"/>
              <a:pPr/>
              <a:t>39</a:t>
            </a:fld>
            <a:endParaRPr lang="en-US" altLang="zh-CN"/>
          </a:p>
        </p:txBody>
      </p:sp>
      <p:sp>
        <p:nvSpPr>
          <p:cNvPr id="167939" name="Rectangle 3"/>
          <p:cNvSpPr>
            <a:spLocks noGrp="1" noChangeArrowheads="1"/>
          </p:cNvSpPr>
          <p:nvPr>
            <p:ph type="body" idx="1"/>
          </p:nvPr>
        </p:nvSpPr>
        <p:spPr>
          <a:xfrm>
            <a:off x="395288" y="765175"/>
            <a:ext cx="8229600" cy="5400675"/>
          </a:xfrm>
        </p:spPr>
        <p:txBody>
          <a:bodyPr/>
          <a:lstStyle/>
          <a:p>
            <a:pPr>
              <a:buFontTx/>
              <a:buNone/>
            </a:pPr>
            <a:r>
              <a:rPr lang="zh-CN" altLang="en-US" sz="3600" b="1">
                <a:solidFill>
                  <a:srgbClr val="FF0000"/>
                </a:solidFill>
                <a:effectLst>
                  <a:outerShdw blurRad="38100" dist="38100" dir="2700000" algn="tl">
                    <a:srgbClr val="C0C0C0"/>
                  </a:outerShdw>
                </a:effectLst>
                <a:latin typeface="Times New Roman" pitchFamily="18" charset="0"/>
              </a:rPr>
              <a:t>例</a:t>
            </a:r>
            <a:r>
              <a:rPr lang="en-US" altLang="zh-CN" sz="3600" b="1">
                <a:solidFill>
                  <a:srgbClr val="FF0000"/>
                </a:solidFill>
                <a:effectLst>
                  <a:outerShdw blurRad="38100" dist="38100" dir="2700000" algn="tl">
                    <a:srgbClr val="C0C0C0"/>
                  </a:outerShdw>
                </a:effectLst>
                <a:latin typeface="Times New Roman" pitchFamily="18" charset="0"/>
              </a:rPr>
              <a:t>2.6</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试生成</a:t>
            </a:r>
            <a:r>
              <a:rPr lang="en-US" altLang="zh-CN" sz="3600" b="1">
                <a:solidFill>
                  <a:srgbClr val="FF0000"/>
                </a:solidFill>
                <a:effectLst>
                  <a:outerShdw blurRad="38100" dist="38100" dir="2700000" algn="tl">
                    <a:srgbClr val="C0C0C0"/>
                  </a:outerShdw>
                </a:effectLst>
                <a:latin typeface="Times New Roman" pitchFamily="18" charset="0"/>
              </a:rPr>
              <a:t>S=</a:t>
            </a:r>
            <a:r>
              <a:rPr lang="en-US" altLang="zh-CN" sz="3600" b="1">
                <a:solidFill>
                  <a:srgbClr val="FF0000"/>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FF0000"/>
                </a:solidFill>
                <a:effectLst>
                  <a:outerShdw blurRad="38100" dist="38100" dir="2700000" algn="tl">
                    <a:srgbClr val="C0C0C0"/>
                  </a:outerShdw>
                </a:effectLst>
                <a:latin typeface="Times New Roman" pitchFamily="18" charset="0"/>
              </a:rPr>
              <a:t>1,2,3,4,5,6,7</a:t>
            </a:r>
            <a:r>
              <a:rPr lang="en-US" altLang="zh-CN" sz="3600" b="1">
                <a:solidFill>
                  <a:srgbClr val="FF0000"/>
                </a:solidFill>
                <a:effectLst>
                  <a:outerShdw blurRad="38100" dist="38100" dir="2700000" algn="tl">
                    <a:srgbClr val="C0C0C0"/>
                  </a:outerShdw>
                </a:effectLst>
                <a:latin typeface="Times New Roman" pitchFamily="18" charset="0"/>
                <a:sym typeface="Symbol" pitchFamily="18" charset="2"/>
              </a:rPr>
              <a:t></a:t>
            </a:r>
            <a:r>
              <a:rPr lang="zh-CN" altLang="en-US" sz="3600" b="1">
                <a:effectLst>
                  <a:outerShdw blurRad="38100" dist="38100" dir="2700000" algn="tl">
                    <a:srgbClr val="C0C0C0"/>
                  </a:outerShdw>
                </a:effectLst>
                <a:latin typeface="Times New Roman" pitchFamily="18" charset="0"/>
              </a:rPr>
              <a:t>的</a:t>
            </a:r>
            <a:r>
              <a:rPr lang="en-US" altLang="zh-CN" sz="3600" b="1">
                <a:solidFill>
                  <a:srgbClr val="FF0000"/>
                </a:solidFill>
                <a:effectLst>
                  <a:outerShdw blurRad="38100" dist="38100" dir="2700000" algn="tl">
                    <a:srgbClr val="C0C0C0"/>
                  </a:outerShdw>
                </a:effectLst>
                <a:latin typeface="Times New Roman" pitchFamily="18" charset="0"/>
              </a:rPr>
              <a:t>5</a:t>
            </a:r>
            <a:r>
              <a:rPr lang="zh-CN" altLang="en-US" sz="3600" b="1">
                <a:effectLst>
                  <a:outerShdw blurRad="38100" dist="38100" dir="2700000" algn="tl">
                    <a:srgbClr val="C0C0C0"/>
                  </a:outerShdw>
                </a:effectLst>
                <a:latin typeface="Times New Roman" pitchFamily="18" charset="0"/>
              </a:rPr>
              <a:t>组合</a:t>
            </a:r>
            <a:r>
              <a:rPr lang="en-US" altLang="zh-CN" sz="3600" b="1">
                <a:effectLst>
                  <a:outerShdw blurRad="38100" dist="38100" dir="2700000" algn="tl">
                    <a:srgbClr val="C0C0C0"/>
                  </a:outerShdw>
                </a:effectLst>
                <a:latin typeface="Times New Roman" pitchFamily="18" charset="0"/>
              </a:rPr>
              <a:t>. </a:t>
            </a:r>
          </a:p>
          <a:p>
            <a:pPr>
              <a:buFontTx/>
              <a:buNone/>
            </a:pPr>
            <a:r>
              <a:rPr lang="zh-CN" altLang="en-US" sz="3600" b="1">
                <a:solidFill>
                  <a:srgbClr val="FF0000"/>
                </a:solidFill>
                <a:effectLst>
                  <a:outerShdw blurRad="38100" dist="38100" dir="2700000" algn="tl">
                    <a:srgbClr val="C0C0C0"/>
                  </a:outerShdw>
                </a:effectLst>
                <a:latin typeface="Times New Roman" pitchFamily="18" charset="0"/>
              </a:rPr>
              <a:t>解</a:t>
            </a:r>
            <a:r>
              <a:rPr lang="zh-CN" altLang="en-US" sz="3600" b="1">
                <a:effectLst>
                  <a:outerShdw blurRad="38100" dist="38100" dir="2700000" algn="tl">
                    <a:srgbClr val="C0C0C0"/>
                  </a:outerShdw>
                </a:effectLst>
                <a:latin typeface="Times New Roman" pitchFamily="18" charset="0"/>
              </a:rPr>
              <a:t> 可以利用上面的算法来生成</a:t>
            </a:r>
            <a:r>
              <a:rPr lang="en-US" altLang="zh-CN" sz="3600" b="1">
                <a:effectLst>
                  <a:outerShdw blurRad="38100" dist="38100" dir="2700000" algn="tl">
                    <a:srgbClr val="C0C0C0"/>
                  </a:outerShdw>
                </a:effectLst>
                <a:latin typeface="Times New Roman" pitchFamily="18" charset="0"/>
              </a:rPr>
              <a:t>:</a:t>
            </a:r>
          </a:p>
          <a:p>
            <a:pPr>
              <a:buFontTx/>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12345, 12346, 12347, 12356, 12357, 12367, 12456, 12457, 12467, 12567, 13456, 13457, 13467, 13567, 14567, 23456, 23457, 23467,  23567, 24567, 34567</a:t>
            </a:r>
          </a:p>
          <a:p>
            <a:pPr>
              <a:buFontTx/>
              <a:buNone/>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其组合数</a:t>
            </a:r>
            <a:r>
              <a:rPr lang="en-US" altLang="zh-CN" sz="3600" b="1">
                <a:solidFill>
                  <a:srgbClr val="0000FF"/>
                </a:solidFill>
                <a:effectLst>
                  <a:outerShdw blurRad="38100" dist="38100" dir="2700000" algn="tl">
                    <a:srgbClr val="C0C0C0"/>
                  </a:outerShdw>
                </a:effectLst>
                <a:latin typeface="Times New Roman" pitchFamily="18" charset="0"/>
              </a:rPr>
              <a:t>C=(7,5)=21.</a:t>
            </a:r>
            <a:r>
              <a:rPr lang="en-US" altLang="zh-CN" sz="3600">
                <a:solidFill>
                  <a:srgbClr val="0000FF"/>
                </a:solidFill>
                <a:effectLst>
                  <a:outerShdw blurRad="38100" dist="38100" dir="2700000" algn="tl">
                    <a:srgbClr val="C0C0C0"/>
                  </a:outerShdw>
                </a:effectLst>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strips(downRight)">
                                      <p:cBhvr>
                                        <p:cTn id="7" dur="1000"/>
                                        <p:tgtEl>
                                          <p:spTgt spid="167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iterate type="wd">
                                    <p:tmPct val="10000"/>
                                  </p:iterate>
                                  <p:childTnLst>
                                    <p:set>
                                      <p:cBhvr>
                                        <p:cTn id="11" dur="1" fill="hold">
                                          <p:stCondLst>
                                            <p:cond delay="0"/>
                                          </p:stCondLst>
                                        </p:cTn>
                                        <p:tgtEl>
                                          <p:spTgt spid="167939">
                                            <p:txEl>
                                              <p:pRg st="1" end="1"/>
                                            </p:txEl>
                                          </p:spTgt>
                                        </p:tgtEl>
                                        <p:attrNameLst>
                                          <p:attrName>style.visibility</p:attrName>
                                        </p:attrNameLst>
                                      </p:cBhvr>
                                      <p:to>
                                        <p:strVal val="visible"/>
                                      </p:to>
                                    </p:set>
                                    <p:animEffect transition="in" filter="strips(downRight)">
                                      <p:cBhvr>
                                        <p:cTn id="12" dur="500"/>
                                        <p:tgtEl>
                                          <p:spTgt spid="167939">
                                            <p:txEl>
                                              <p:pRg st="1" end="1"/>
                                            </p:txEl>
                                          </p:spTgt>
                                        </p:tgtEl>
                                      </p:cBhvr>
                                    </p:animEffect>
                                  </p:childTnLst>
                                </p:cTn>
                              </p:par>
                              <p:par>
                                <p:cTn id="13" presetID="18" presetClass="entr" presetSubtype="6" fill="hold" nodeType="withEffect">
                                  <p:stCondLst>
                                    <p:cond delay="0"/>
                                  </p:stCondLst>
                                  <p:iterate type="wd">
                                    <p:tmPct val="10000"/>
                                  </p:iterate>
                                  <p:childTnLst>
                                    <p:set>
                                      <p:cBhvr>
                                        <p:cTn id="14" dur="1" fill="hold">
                                          <p:stCondLst>
                                            <p:cond delay="0"/>
                                          </p:stCondLst>
                                        </p:cTn>
                                        <p:tgtEl>
                                          <p:spTgt spid="167939">
                                            <p:txEl>
                                              <p:pRg st="2" end="2"/>
                                            </p:txEl>
                                          </p:spTgt>
                                        </p:tgtEl>
                                        <p:attrNameLst>
                                          <p:attrName>style.visibility</p:attrName>
                                        </p:attrNameLst>
                                      </p:cBhvr>
                                      <p:to>
                                        <p:strVal val="visible"/>
                                      </p:to>
                                    </p:set>
                                    <p:animEffect transition="in" filter="strips(downRight)">
                                      <p:cBhvr>
                                        <p:cTn id="15" dur="500"/>
                                        <p:tgtEl>
                                          <p:spTgt spid="16793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nodeType="clickEffect">
                                  <p:stCondLst>
                                    <p:cond delay="0"/>
                                  </p:stCondLst>
                                  <p:childTnLst>
                                    <p:set>
                                      <p:cBhvr>
                                        <p:cTn id="19" dur="1" fill="hold">
                                          <p:stCondLst>
                                            <p:cond delay="0"/>
                                          </p:stCondLst>
                                        </p:cTn>
                                        <p:tgtEl>
                                          <p:spTgt spid="167939">
                                            <p:txEl>
                                              <p:pRg st="3" end="3"/>
                                            </p:txEl>
                                          </p:spTgt>
                                        </p:tgtEl>
                                        <p:attrNameLst>
                                          <p:attrName>style.visibility</p:attrName>
                                        </p:attrNameLst>
                                      </p:cBhvr>
                                      <p:to>
                                        <p:strVal val="visible"/>
                                      </p:to>
                                    </p:set>
                                    <p:animEffect transition="in" filter="strips(downRight)">
                                      <p:cBhvr>
                                        <p:cTn id="20" dur="500"/>
                                        <p:tgtEl>
                                          <p:spTgt spid="167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C0C0F88-BA73-4337-BA6D-ADA02C7C61A4}" type="slidenum">
              <a:rPr lang="en-US" altLang="zh-CN"/>
              <a:pPr/>
              <a:t>4</a:t>
            </a:fld>
            <a:endParaRPr lang="en-US" altLang="zh-CN"/>
          </a:p>
        </p:txBody>
      </p:sp>
      <p:sp>
        <p:nvSpPr>
          <p:cNvPr id="128002" name="Rectangle 2"/>
          <p:cNvSpPr>
            <a:spLocks noGrp="1" noChangeArrowheads="1"/>
          </p:cNvSpPr>
          <p:nvPr>
            <p:ph type="title"/>
          </p:nvPr>
        </p:nvSpPr>
        <p:spPr/>
        <p:txBody>
          <a:bodyPr/>
          <a:lstStyle/>
          <a:p>
            <a:pPr algn="l"/>
            <a:r>
              <a:rPr lang="en-US" altLang="zh-CN" sz="4800" b="1">
                <a:solidFill>
                  <a:srgbClr val="FF0000"/>
                </a:solidFill>
                <a:effectLst>
                  <a:outerShdw blurRad="38100" dist="38100" dir="2700000" algn="tl">
                    <a:srgbClr val="C0C0C0"/>
                  </a:outerShdw>
                </a:effectLst>
                <a:latin typeface="Times New Roman" pitchFamily="18" charset="0"/>
              </a:rPr>
              <a:t>1. </a:t>
            </a:r>
            <a:r>
              <a:rPr lang="zh-CN" altLang="en-US" sz="4800" b="1">
                <a:solidFill>
                  <a:srgbClr val="FF0000"/>
                </a:solidFill>
                <a:effectLst>
                  <a:outerShdw blurRad="38100" dist="38100" dir="2700000" algn="tl">
                    <a:srgbClr val="C0C0C0"/>
                  </a:outerShdw>
                </a:effectLst>
                <a:latin typeface="Times New Roman" pitchFamily="18" charset="0"/>
              </a:rPr>
              <a:t>序数法 </a:t>
            </a:r>
          </a:p>
        </p:txBody>
      </p:sp>
      <p:sp>
        <p:nvSpPr>
          <p:cNvPr id="128003" name="Rectangle 3"/>
          <p:cNvSpPr>
            <a:spLocks noGrp="1" noChangeArrowheads="1"/>
          </p:cNvSpPr>
          <p:nvPr>
            <p:ph type="body" idx="1"/>
          </p:nvPr>
        </p:nvSpPr>
        <p:spPr>
          <a:xfrm>
            <a:off x="468313" y="1341438"/>
            <a:ext cx="8424862" cy="4924425"/>
          </a:xfrm>
        </p:spPr>
        <p:txBody>
          <a:bodyPr/>
          <a:lstStyle/>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序数法基于一一对应概念</a:t>
            </a:r>
            <a:r>
              <a:rPr lang="en-US" altLang="zh-CN" sz="3600" b="1">
                <a:effectLst>
                  <a:outerShdw blurRad="38100" dist="38100" dir="2700000" algn="tl">
                    <a:srgbClr val="C0C0C0"/>
                  </a:outerShdw>
                </a:effectLst>
                <a:latin typeface="Times New Roman" pitchFamily="18" charset="0"/>
              </a:rPr>
              <a:t>. </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先在</a:t>
            </a:r>
            <a:r>
              <a:rPr lang="zh-CN" altLang="en-US" sz="3600" b="1">
                <a:solidFill>
                  <a:srgbClr val="0000FF"/>
                </a:solidFill>
                <a:effectLst>
                  <a:outerShdw blurRad="38100" dist="38100" dir="2700000" algn="tl">
                    <a:srgbClr val="C0C0C0"/>
                  </a:outerShdw>
                </a:effectLst>
                <a:latin typeface="Times New Roman" pitchFamily="18" charset="0"/>
              </a:rPr>
              <a:t>排列</a:t>
            </a:r>
            <a:r>
              <a:rPr lang="zh-CN" altLang="en-US" sz="3600" b="1">
                <a:effectLst>
                  <a:outerShdw blurRad="38100" dist="38100" dir="2700000" algn="tl">
                    <a:srgbClr val="C0C0C0"/>
                  </a:outerShdw>
                </a:effectLst>
                <a:latin typeface="Times New Roman" pitchFamily="18" charset="0"/>
              </a:rPr>
              <a:t>和一种特殊的</a:t>
            </a:r>
            <a:r>
              <a:rPr lang="zh-CN" altLang="en-US" sz="3600" b="1">
                <a:solidFill>
                  <a:srgbClr val="0000FF"/>
                </a:solidFill>
                <a:effectLst>
                  <a:outerShdw blurRad="38100" dist="38100" dir="2700000" algn="tl">
                    <a:srgbClr val="C0C0C0"/>
                  </a:outerShdw>
                </a:effectLst>
                <a:latin typeface="Times New Roman" pitchFamily="18" charset="0"/>
              </a:rPr>
              <a:t>序列</a:t>
            </a:r>
            <a:r>
              <a:rPr lang="zh-CN" altLang="en-US" sz="3600" b="1">
                <a:effectLst>
                  <a:outerShdw blurRad="38100" dist="38100" dir="2700000" algn="tl">
                    <a:srgbClr val="C0C0C0"/>
                  </a:outerShdw>
                </a:effectLst>
                <a:latin typeface="Times New Roman" pitchFamily="18" charset="0"/>
              </a:rPr>
              <a:t>之间建立 一种一一对应关系</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然后再给出由序列产生排列的方法</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因为序列的产生非常方便</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这样我们就可以得到一种</a:t>
            </a:r>
            <a:r>
              <a:rPr lang="zh-CN" altLang="en-US" sz="3600" b="1">
                <a:solidFill>
                  <a:srgbClr val="0000FF"/>
                </a:solidFill>
                <a:effectLst>
                  <a:outerShdw blurRad="38100" dist="38100" dir="2700000" algn="tl">
                    <a:srgbClr val="C0C0C0"/>
                  </a:outerShdw>
                </a:effectLst>
                <a:latin typeface="Times New Roman" pitchFamily="18" charset="0"/>
              </a:rPr>
              <a:t>利用序列来生成排列的方法</a:t>
            </a:r>
            <a:r>
              <a:rPr lang="en-US" altLang="zh-CN" sz="3600" b="1">
                <a:solidFill>
                  <a:srgbClr val="0000FF"/>
                </a:solidFill>
                <a:effectLst>
                  <a:outerShdw blurRad="38100" dist="38100" dir="2700000" algn="tl">
                    <a:srgbClr val="C0C0C0"/>
                  </a:outerShdw>
                </a:effectLst>
                <a:latin typeface="Times New Roman" pitchFamily="18" charset="0"/>
              </a:rPr>
              <a:t>.</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如何建立这种一一对应</a:t>
            </a:r>
            <a:r>
              <a:rPr lang="en-US" altLang="zh-CN" sz="3600" b="1">
                <a:effectLst>
                  <a:outerShdw blurRad="38100" dist="38100" dir="2700000" algn="tl">
                    <a:srgbClr val="C0C0C0"/>
                  </a:outerShdw>
                </a:effectLst>
                <a:latin typeface="Times New Roman" pitchFamily="18" charset="0"/>
              </a:rPr>
              <a:t>? </a:t>
            </a:r>
            <a:endParaRPr lang="en-US" altLang="zh-CN" sz="3600">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strips(downRight)">
                                      <p:cBhvr>
                                        <p:cTn id="7" dur="500"/>
                                        <p:tgtEl>
                                          <p:spTgt spid="128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28003">
                                            <p:txEl>
                                              <p:pRg st="0" end="0"/>
                                            </p:txEl>
                                          </p:spTgt>
                                        </p:tgtEl>
                                        <p:attrNameLst>
                                          <p:attrName>style.visibility</p:attrName>
                                        </p:attrNameLst>
                                      </p:cBhvr>
                                      <p:to>
                                        <p:strVal val="visible"/>
                                      </p:to>
                                    </p:set>
                                    <p:animEffect transition="in" filter="strips(downRight)">
                                      <p:cBhvr>
                                        <p:cTn id="12" dur="500"/>
                                        <p:tgtEl>
                                          <p:spTgt spid="1280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28003">
                                            <p:txEl>
                                              <p:pRg st="1" end="1"/>
                                            </p:txEl>
                                          </p:spTgt>
                                        </p:tgtEl>
                                        <p:attrNameLst>
                                          <p:attrName>style.visibility</p:attrName>
                                        </p:attrNameLst>
                                      </p:cBhvr>
                                      <p:to>
                                        <p:strVal val="visible"/>
                                      </p:to>
                                    </p:set>
                                    <p:animEffect transition="in" filter="strips(downRight)">
                                      <p:cBhvr>
                                        <p:cTn id="17" dur="500"/>
                                        <p:tgtEl>
                                          <p:spTgt spid="12800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28003">
                                            <p:txEl>
                                              <p:pRg st="2" end="2"/>
                                            </p:txEl>
                                          </p:spTgt>
                                        </p:tgtEl>
                                        <p:attrNameLst>
                                          <p:attrName>style.visibility</p:attrName>
                                        </p:attrNameLst>
                                      </p:cBhvr>
                                      <p:to>
                                        <p:strVal val="visible"/>
                                      </p:to>
                                    </p:set>
                                    <p:animEffect transition="in" filter="strips(downRight)">
                                      <p:cBhvr>
                                        <p:cTn id="22" dur="500"/>
                                        <p:tgtEl>
                                          <p:spTgt spid="12800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28003">
                                            <p:txEl>
                                              <p:pRg st="3" end="3"/>
                                            </p:txEl>
                                          </p:spTgt>
                                        </p:tgtEl>
                                        <p:attrNameLst>
                                          <p:attrName>style.visibility</p:attrName>
                                        </p:attrNameLst>
                                      </p:cBhvr>
                                      <p:to>
                                        <p:strVal val="visible"/>
                                      </p:to>
                                    </p:set>
                                    <p:animEffect transition="in" filter="strips(downRight)">
                                      <p:cBhvr>
                                        <p:cTn id="27" dur="500"/>
                                        <p:tgtEl>
                                          <p:spTgt spid="12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6"/>
          <p:cNvSpPr>
            <a:spLocks noGrp="1"/>
          </p:cNvSpPr>
          <p:nvPr>
            <p:ph type="sldNum" sz="quarter" idx="12"/>
          </p:nvPr>
        </p:nvSpPr>
        <p:spPr/>
        <p:txBody>
          <a:bodyPr/>
          <a:lstStyle/>
          <a:p>
            <a:fld id="{EF7FA2A7-AAEF-4C59-8EAF-0531214D6C55}" type="slidenum">
              <a:rPr lang="en-US" altLang="zh-CN"/>
              <a:pPr/>
              <a:t>5</a:t>
            </a:fld>
            <a:endParaRPr lang="en-US" altLang="zh-CN"/>
          </a:p>
        </p:txBody>
      </p:sp>
      <p:sp>
        <p:nvSpPr>
          <p:cNvPr id="129027" name="Rectangle 3"/>
          <p:cNvSpPr>
            <a:spLocks noGrp="1" noChangeArrowheads="1"/>
          </p:cNvSpPr>
          <p:nvPr>
            <p:ph type="body" sz="half" idx="1"/>
          </p:nvPr>
        </p:nvSpPr>
        <p:spPr>
          <a:xfrm>
            <a:off x="457200" y="620713"/>
            <a:ext cx="7931150" cy="1368425"/>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思路类似数的</a:t>
            </a:r>
            <a:r>
              <a:rPr lang="en-US" altLang="zh-CN" sz="3600" b="1">
                <a:solidFill>
                  <a:srgbClr val="0000FF"/>
                </a:solidFill>
                <a:effectLst>
                  <a:outerShdw blurRad="38100" dist="38100" dir="2700000" algn="tl">
                    <a:srgbClr val="C0C0C0"/>
                  </a:outerShdw>
                </a:effectLst>
                <a:latin typeface="Times New Roman" pitchFamily="18" charset="0"/>
              </a:rPr>
              <a:t>10</a:t>
            </a:r>
            <a:r>
              <a:rPr lang="zh-CN" altLang="en-US" sz="3600" b="1">
                <a:effectLst>
                  <a:outerShdw blurRad="38100" dist="38100" dir="2700000" algn="tl">
                    <a:srgbClr val="C0C0C0"/>
                  </a:outerShdw>
                </a:effectLst>
                <a:latin typeface="Times New Roman" pitchFamily="18" charset="0"/>
              </a:rPr>
              <a:t>进制、</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进制和</a:t>
            </a:r>
            <a:r>
              <a:rPr lang="en-US" altLang="zh-CN" sz="3600" b="1">
                <a:solidFill>
                  <a:srgbClr val="0000FF"/>
                </a:solidFill>
                <a:effectLst>
                  <a:outerShdw blurRad="38100" dist="38100" dir="2700000" algn="tl">
                    <a:srgbClr val="C0C0C0"/>
                  </a:outerShdw>
                </a:effectLst>
                <a:latin typeface="Times New Roman" pitchFamily="18" charset="0"/>
              </a:rPr>
              <a:t>p</a:t>
            </a:r>
            <a:r>
              <a:rPr lang="zh-CN" altLang="en-US" sz="3600" b="1">
                <a:effectLst>
                  <a:outerShdw blurRad="38100" dist="38100" dir="2700000" algn="tl">
                    <a:srgbClr val="C0C0C0"/>
                  </a:outerShdw>
                </a:effectLst>
                <a:latin typeface="Times New Roman" pitchFamily="18" charset="0"/>
              </a:rPr>
              <a:t>进制表示</a:t>
            </a:r>
            <a:r>
              <a:rPr lang="en-US" altLang="zh-CN" sz="3600" b="1">
                <a:effectLst>
                  <a:outerShdw blurRad="38100" dist="38100" dir="2700000" algn="tl">
                    <a:srgbClr val="C0C0C0"/>
                  </a:outerShdw>
                </a:effectLst>
                <a:latin typeface="Times New Roman" pitchFamily="18" charset="0"/>
              </a:rPr>
              <a:t>.</a:t>
            </a:r>
          </a:p>
        </p:txBody>
      </p:sp>
      <p:sp>
        <p:nvSpPr>
          <p:cNvPr id="129029"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9028" name="Object 4"/>
          <p:cNvGraphicFramePr>
            <a:graphicFrameLocks noChangeAspect="1"/>
          </p:cNvGraphicFramePr>
          <p:nvPr/>
        </p:nvGraphicFramePr>
        <p:xfrm>
          <a:off x="1908175" y="1776413"/>
          <a:ext cx="4824413" cy="1365250"/>
        </p:xfrm>
        <a:graphic>
          <a:graphicData uri="http://schemas.openxmlformats.org/presentationml/2006/ole">
            <mc:AlternateContent xmlns:mc="http://schemas.openxmlformats.org/markup-compatibility/2006">
              <mc:Choice xmlns:v="urn:schemas-microsoft-com:vml" Requires="v">
                <p:oleObj spid="_x0000_s129103" name="公式" r:id="rId3" imgW="1511300" imgH="431800" progId="Equation.3">
                  <p:embed/>
                </p:oleObj>
              </mc:Choice>
              <mc:Fallback>
                <p:oleObj name="公式" r:id="rId3" imgW="15113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776413"/>
                        <a:ext cx="4824413" cy="1365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31"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9030" name="Object 6"/>
          <p:cNvGraphicFramePr>
            <a:graphicFrameLocks noChangeAspect="1"/>
          </p:cNvGraphicFramePr>
          <p:nvPr/>
        </p:nvGraphicFramePr>
        <p:xfrm>
          <a:off x="1835150" y="3171825"/>
          <a:ext cx="4968875" cy="1481138"/>
        </p:xfrm>
        <a:graphic>
          <a:graphicData uri="http://schemas.openxmlformats.org/presentationml/2006/ole">
            <mc:AlternateContent xmlns:mc="http://schemas.openxmlformats.org/markup-compatibility/2006">
              <mc:Choice xmlns:v="urn:schemas-microsoft-com:vml" Requires="v">
                <p:oleObj spid="_x0000_s129104" name="公式" r:id="rId5" imgW="1435100" imgH="431800" progId="Equation.3">
                  <p:embed/>
                </p:oleObj>
              </mc:Choice>
              <mc:Fallback>
                <p:oleObj name="公式" r:id="rId5" imgW="1435100"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3171825"/>
                        <a:ext cx="4968875" cy="1481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32" name="Object 8"/>
          <p:cNvGraphicFramePr>
            <a:graphicFrameLocks noGrp="1" noChangeAspect="1"/>
          </p:cNvGraphicFramePr>
          <p:nvPr>
            <p:ph sz="half" idx="2"/>
          </p:nvPr>
        </p:nvGraphicFramePr>
        <p:xfrm>
          <a:off x="1908175" y="4729163"/>
          <a:ext cx="5256213" cy="1363662"/>
        </p:xfrm>
        <a:graphic>
          <a:graphicData uri="http://schemas.openxmlformats.org/presentationml/2006/ole">
            <mc:AlternateContent xmlns:mc="http://schemas.openxmlformats.org/markup-compatibility/2006">
              <mc:Choice xmlns:v="urn:schemas-microsoft-com:vml" Requires="v">
                <p:oleObj spid="_x0000_s129105" name="公式" r:id="rId7" imgW="1663560" imgH="431640" progId="Equation.3">
                  <p:embed/>
                </p:oleObj>
              </mc:Choice>
              <mc:Fallback>
                <p:oleObj name="公式" r:id="rId7" imgW="1663560" imgH="4316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4729163"/>
                        <a:ext cx="5256213" cy="1363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strips(downRight)">
                                      <p:cBhvr>
                                        <p:cTn id="7" dur="500"/>
                                        <p:tgtEl>
                                          <p:spTgt spid="129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129028"/>
                                        </p:tgtEl>
                                        <p:attrNameLst>
                                          <p:attrName>style.visibility</p:attrName>
                                        </p:attrNameLst>
                                      </p:cBhvr>
                                      <p:to>
                                        <p:strVal val="visible"/>
                                      </p:to>
                                    </p:set>
                                    <p:anim calcmode="lin" valueType="num">
                                      <p:cBhvr>
                                        <p:cTn id="12" dur="1000" fill="hold"/>
                                        <p:tgtEl>
                                          <p:spTgt spid="129028"/>
                                        </p:tgtEl>
                                        <p:attrNameLst>
                                          <p:attrName>ppt_w</p:attrName>
                                        </p:attrNameLst>
                                      </p:cBhvr>
                                      <p:tavLst>
                                        <p:tav tm="0">
                                          <p:val>
                                            <p:strVal val="#ppt_w*0.70"/>
                                          </p:val>
                                        </p:tav>
                                        <p:tav tm="100000">
                                          <p:val>
                                            <p:strVal val="#ppt_w"/>
                                          </p:val>
                                        </p:tav>
                                      </p:tavLst>
                                    </p:anim>
                                    <p:anim calcmode="lin" valueType="num">
                                      <p:cBhvr>
                                        <p:cTn id="13" dur="1000" fill="hold"/>
                                        <p:tgtEl>
                                          <p:spTgt spid="129028"/>
                                        </p:tgtEl>
                                        <p:attrNameLst>
                                          <p:attrName>ppt_h</p:attrName>
                                        </p:attrNameLst>
                                      </p:cBhvr>
                                      <p:tavLst>
                                        <p:tav tm="0">
                                          <p:val>
                                            <p:strVal val="#ppt_h"/>
                                          </p:val>
                                        </p:tav>
                                        <p:tav tm="100000">
                                          <p:val>
                                            <p:strVal val="#ppt_h"/>
                                          </p:val>
                                        </p:tav>
                                      </p:tavLst>
                                    </p:anim>
                                    <p:animEffect transition="in" filter="fade">
                                      <p:cBhvr>
                                        <p:cTn id="14" dur="1000"/>
                                        <p:tgtEl>
                                          <p:spTgt spid="12902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129030"/>
                                        </p:tgtEl>
                                        <p:attrNameLst>
                                          <p:attrName>style.visibility</p:attrName>
                                        </p:attrNameLst>
                                      </p:cBhvr>
                                      <p:to>
                                        <p:strVal val="visible"/>
                                      </p:to>
                                    </p:set>
                                    <p:anim calcmode="lin" valueType="num">
                                      <p:cBhvr>
                                        <p:cTn id="19" dur="500" fill="hold"/>
                                        <p:tgtEl>
                                          <p:spTgt spid="129030"/>
                                        </p:tgtEl>
                                        <p:attrNameLst>
                                          <p:attrName>ppt_w</p:attrName>
                                        </p:attrNameLst>
                                      </p:cBhvr>
                                      <p:tavLst>
                                        <p:tav tm="0">
                                          <p:val>
                                            <p:fltVal val="0"/>
                                          </p:val>
                                        </p:tav>
                                        <p:tav tm="100000">
                                          <p:val>
                                            <p:strVal val="#ppt_w"/>
                                          </p:val>
                                        </p:tav>
                                      </p:tavLst>
                                    </p:anim>
                                    <p:anim calcmode="lin" valueType="num">
                                      <p:cBhvr>
                                        <p:cTn id="20" dur="500" fill="hold"/>
                                        <p:tgtEl>
                                          <p:spTgt spid="129030"/>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5" presetClass="entr" presetSubtype="0" fill="hold" nodeType="clickEffect">
                                  <p:stCondLst>
                                    <p:cond delay="0"/>
                                  </p:stCondLst>
                                  <p:childTnLst>
                                    <p:set>
                                      <p:cBhvr>
                                        <p:cTn id="24" dur="1" fill="hold">
                                          <p:stCondLst>
                                            <p:cond delay="0"/>
                                          </p:stCondLst>
                                        </p:cTn>
                                        <p:tgtEl>
                                          <p:spTgt spid="129032"/>
                                        </p:tgtEl>
                                        <p:attrNameLst>
                                          <p:attrName>style.visibility</p:attrName>
                                        </p:attrNameLst>
                                      </p:cBhvr>
                                      <p:to>
                                        <p:strVal val="visible"/>
                                      </p:to>
                                    </p:set>
                                    <p:anim calcmode="lin" valueType="num">
                                      <p:cBhvr>
                                        <p:cTn id="25" dur="1000" fill="hold"/>
                                        <p:tgtEl>
                                          <p:spTgt spid="129032"/>
                                        </p:tgtEl>
                                        <p:attrNameLst>
                                          <p:attrName>ppt_w</p:attrName>
                                        </p:attrNameLst>
                                      </p:cBhvr>
                                      <p:tavLst>
                                        <p:tav tm="0">
                                          <p:val>
                                            <p:strVal val="#ppt_w*0.70"/>
                                          </p:val>
                                        </p:tav>
                                        <p:tav tm="100000">
                                          <p:val>
                                            <p:strVal val="#ppt_w"/>
                                          </p:val>
                                        </p:tav>
                                      </p:tavLst>
                                    </p:anim>
                                    <p:anim calcmode="lin" valueType="num">
                                      <p:cBhvr>
                                        <p:cTn id="26" dur="1000" fill="hold"/>
                                        <p:tgtEl>
                                          <p:spTgt spid="129032"/>
                                        </p:tgtEl>
                                        <p:attrNameLst>
                                          <p:attrName>ppt_h</p:attrName>
                                        </p:attrNameLst>
                                      </p:cBhvr>
                                      <p:tavLst>
                                        <p:tav tm="0">
                                          <p:val>
                                            <p:strVal val="#ppt_h"/>
                                          </p:val>
                                        </p:tav>
                                        <p:tav tm="100000">
                                          <p:val>
                                            <p:strVal val="#ppt_h"/>
                                          </p:val>
                                        </p:tav>
                                      </p:tavLst>
                                    </p:anim>
                                    <p:animEffect transition="in" filter="fade">
                                      <p:cBhvr>
                                        <p:cTn id="27" dur="1000"/>
                                        <p:tgtEl>
                                          <p:spTgt spid="129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0F7A6DC-4D3D-472C-B1C8-730F7C9486DE}" type="slidenum">
              <a:rPr lang="en-US" altLang="zh-CN"/>
              <a:pPr/>
              <a:t>6</a:t>
            </a:fld>
            <a:endParaRPr lang="en-US" altLang="zh-CN"/>
          </a:p>
        </p:txBody>
      </p:sp>
      <p:sp>
        <p:nvSpPr>
          <p:cNvPr id="130051" name="Rectangle 3"/>
          <p:cNvSpPr>
            <a:spLocks noGrp="1" noChangeArrowheads="1"/>
          </p:cNvSpPr>
          <p:nvPr>
            <p:ph type="body" idx="1"/>
          </p:nvPr>
        </p:nvSpPr>
        <p:spPr>
          <a:xfrm>
            <a:off x="468313" y="476250"/>
            <a:ext cx="8229600" cy="5472113"/>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这相当于自然数与某种序列之间建立了一一对应关系</a:t>
            </a:r>
            <a:r>
              <a:rPr lang="en-US" altLang="zh-CN" sz="3600" b="1">
                <a:effectLst>
                  <a:outerShdw blurRad="38100" dist="38100" dir="2700000" algn="tl">
                    <a:srgbClr val="C0C0C0"/>
                  </a:outerShdw>
                </a:effectLst>
                <a:latin typeface="Times New Roman" pitchFamily="18" charset="0"/>
              </a:rPr>
              <a:t>. </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可以利用置换来表示整数</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None/>
            </a:pP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n!=n(n-1)! =(n-1+1)(n-1)!</a:t>
            </a:r>
          </a:p>
          <a:p>
            <a:pPr>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 </a:t>
            </a:r>
            <a:r>
              <a:rPr lang="en-US" altLang="zh-CN" sz="3600" b="1">
                <a:solidFill>
                  <a:srgbClr val="FF0000"/>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 (n-1)!+(n-1)!</a:t>
            </a:r>
          </a:p>
          <a:p>
            <a:pPr>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(n-1)!= </a:t>
            </a:r>
            <a:r>
              <a:rPr lang="en-US" altLang="zh-CN" sz="3600" b="1">
                <a:solidFill>
                  <a:srgbClr val="FF0000"/>
                </a:solidFill>
                <a:effectLst>
                  <a:outerShdw blurRad="38100" dist="38100" dir="2700000" algn="tl">
                    <a:srgbClr val="C0C0C0"/>
                  </a:outerShdw>
                </a:effectLst>
                <a:latin typeface="Times New Roman" pitchFamily="18" charset="0"/>
              </a:rPr>
              <a:t>(n-2)</a:t>
            </a:r>
            <a:r>
              <a:rPr lang="en-US" altLang="zh-CN" sz="3600" b="1">
                <a:solidFill>
                  <a:srgbClr val="0000FF"/>
                </a:solidFill>
                <a:effectLst>
                  <a:outerShdw blurRad="38100" dist="38100" dir="2700000" algn="tl">
                    <a:srgbClr val="C0C0C0"/>
                  </a:outerShdw>
                </a:effectLst>
                <a:latin typeface="Times New Roman" pitchFamily="18" charset="0"/>
              </a:rPr>
              <a:t> (n-2)!+(n-2)!</a:t>
            </a:r>
          </a:p>
          <a:p>
            <a:pPr>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n!= </a:t>
            </a:r>
            <a:r>
              <a:rPr lang="en-US" altLang="zh-CN" sz="3600" b="1">
                <a:solidFill>
                  <a:srgbClr val="FF0000"/>
                </a:solidFill>
                <a:effectLst>
                  <a:outerShdw blurRad="38100" dist="38100" dir="2700000" algn="tl">
                    <a:srgbClr val="C0C0C0"/>
                  </a:outerShdw>
                </a:effectLst>
                <a:latin typeface="Times New Roman" pitchFamily="18" charset="0"/>
              </a:rPr>
              <a:t>(n-1)</a:t>
            </a:r>
            <a:r>
              <a:rPr lang="en-US" altLang="zh-CN" sz="3600" b="1">
                <a:solidFill>
                  <a:srgbClr val="0000FF"/>
                </a:solidFill>
                <a:effectLst>
                  <a:outerShdw blurRad="38100" dist="38100" dir="2700000" algn="tl">
                    <a:srgbClr val="C0C0C0"/>
                  </a:outerShdw>
                </a:effectLst>
                <a:latin typeface="Times New Roman" pitchFamily="18" charset="0"/>
              </a:rPr>
              <a:t> (n-1)!+ </a:t>
            </a:r>
            <a:r>
              <a:rPr lang="en-US" altLang="zh-CN" sz="3600" b="1">
                <a:solidFill>
                  <a:srgbClr val="FF0000"/>
                </a:solidFill>
                <a:effectLst>
                  <a:outerShdw blurRad="38100" dist="38100" dir="2700000" algn="tl">
                    <a:srgbClr val="C0C0C0"/>
                  </a:outerShdw>
                </a:effectLst>
                <a:latin typeface="Times New Roman" pitchFamily="18" charset="0"/>
              </a:rPr>
              <a:t>(n-2)</a:t>
            </a:r>
            <a:r>
              <a:rPr lang="en-US" altLang="zh-CN" sz="3600" b="1">
                <a:solidFill>
                  <a:srgbClr val="0000FF"/>
                </a:solidFill>
                <a:effectLst>
                  <a:outerShdw blurRad="38100" dist="38100" dir="2700000" algn="tl">
                    <a:srgbClr val="C0C0C0"/>
                  </a:outerShdw>
                </a:effectLst>
                <a:latin typeface="Times New Roman" pitchFamily="18" charset="0"/>
              </a:rPr>
              <a:t> (n-2)!</a:t>
            </a:r>
          </a:p>
          <a:p>
            <a:pPr>
              <a:buClr>
                <a:srgbClr val="FF0000"/>
              </a:buClr>
              <a:buSzPct val="80000"/>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 </a:t>
            </a:r>
            <a:r>
              <a:rPr lang="en-US" altLang="zh-CN" sz="3600" b="1">
                <a:solidFill>
                  <a:srgbClr val="FF0000"/>
                </a:solidFill>
                <a:effectLst>
                  <a:outerShdw blurRad="38100" dist="38100" dir="2700000" algn="tl">
                    <a:srgbClr val="C0C0C0"/>
                  </a:outerShdw>
                </a:effectLst>
                <a:latin typeface="Times New Roman" pitchFamily="18" charset="0"/>
              </a:rPr>
              <a:t>(n-3)</a:t>
            </a:r>
            <a:r>
              <a:rPr lang="en-US" altLang="zh-CN" sz="3600" b="1">
                <a:solidFill>
                  <a:srgbClr val="0000FF"/>
                </a:solidFill>
                <a:effectLst>
                  <a:outerShdw blurRad="38100" dist="38100" dir="2700000" algn="tl">
                    <a:srgbClr val="C0C0C0"/>
                  </a:outerShdw>
                </a:effectLst>
                <a:latin typeface="Times New Roman" pitchFamily="18" charset="0"/>
              </a:rPr>
              <a:t> (n-3)!+</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 </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a:solidFill>
                  <a:srgbClr val="FF0000"/>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•1!+1</a:t>
            </a:r>
          </a:p>
          <a:p>
            <a:pPr>
              <a:buClr>
                <a:srgbClr val="FF0000"/>
              </a:buClr>
              <a:buSzPct val="80000"/>
              <a:buFont typeface="Wingdings" pitchFamily="2" charset="2"/>
              <a:buNone/>
            </a:pPr>
            <a:endParaRPr lang="en-US" altLang="zh-CN" sz="3600" b="1">
              <a:solidFill>
                <a:srgbClr val="0000FF"/>
              </a:solidFill>
              <a:effectLst>
                <a:outerShdw blurRad="38100" dist="38100" dir="2700000" algn="tl">
                  <a:srgbClr val="C0C0C0"/>
                </a:outerShdw>
              </a:effectLst>
              <a:latin typeface="Times New Roman" pitchFamily="18" charset="0"/>
            </a:endParaRPr>
          </a:p>
        </p:txBody>
      </p:sp>
      <p:sp>
        <p:nvSpPr>
          <p:cNvPr id="1300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strips(downRight)">
                                      <p:cBhvr>
                                        <p:cTn id="7" dur="500"/>
                                        <p:tgtEl>
                                          <p:spTgt spid="130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0051">
                                            <p:txEl>
                                              <p:pRg st="1" end="1"/>
                                            </p:txEl>
                                          </p:spTgt>
                                        </p:tgtEl>
                                        <p:attrNameLst>
                                          <p:attrName>style.visibility</p:attrName>
                                        </p:attrNameLst>
                                      </p:cBhvr>
                                      <p:to>
                                        <p:strVal val="visible"/>
                                      </p:to>
                                    </p:set>
                                    <p:animEffect transition="in" filter="strips(downRight)">
                                      <p:cBhvr>
                                        <p:cTn id="12" dur="500"/>
                                        <p:tgtEl>
                                          <p:spTgt spid="130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0051">
                                            <p:txEl>
                                              <p:pRg st="2" end="2"/>
                                            </p:txEl>
                                          </p:spTgt>
                                        </p:tgtEl>
                                        <p:attrNameLst>
                                          <p:attrName>style.visibility</p:attrName>
                                        </p:attrNameLst>
                                      </p:cBhvr>
                                      <p:to>
                                        <p:strVal val="visible"/>
                                      </p:to>
                                    </p:set>
                                    <p:animEffect transition="in" filter="strips(downRight)">
                                      <p:cBhvr>
                                        <p:cTn id="17" dur="500"/>
                                        <p:tgtEl>
                                          <p:spTgt spid="130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0051">
                                            <p:txEl>
                                              <p:pRg st="3" end="3"/>
                                            </p:txEl>
                                          </p:spTgt>
                                        </p:tgtEl>
                                        <p:attrNameLst>
                                          <p:attrName>style.visibility</p:attrName>
                                        </p:attrNameLst>
                                      </p:cBhvr>
                                      <p:to>
                                        <p:strVal val="visible"/>
                                      </p:to>
                                    </p:set>
                                    <p:animEffect transition="in" filter="strips(downRight)">
                                      <p:cBhvr>
                                        <p:cTn id="22" dur="500"/>
                                        <p:tgtEl>
                                          <p:spTgt spid="130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0051">
                                            <p:txEl>
                                              <p:pRg st="4" end="4"/>
                                            </p:txEl>
                                          </p:spTgt>
                                        </p:tgtEl>
                                        <p:attrNameLst>
                                          <p:attrName>style.visibility</p:attrName>
                                        </p:attrNameLst>
                                      </p:cBhvr>
                                      <p:to>
                                        <p:strVal val="visible"/>
                                      </p:to>
                                    </p:set>
                                    <p:animEffect transition="in" filter="strips(downRight)">
                                      <p:cBhvr>
                                        <p:cTn id="27" dur="500"/>
                                        <p:tgtEl>
                                          <p:spTgt spid="130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30051">
                                            <p:txEl>
                                              <p:pRg st="5" end="5"/>
                                            </p:txEl>
                                          </p:spTgt>
                                        </p:tgtEl>
                                        <p:attrNameLst>
                                          <p:attrName>style.visibility</p:attrName>
                                        </p:attrNameLst>
                                      </p:cBhvr>
                                      <p:to>
                                        <p:strVal val="visible"/>
                                      </p:to>
                                    </p:set>
                                    <p:animEffect transition="in" filter="strips(downRight)">
                                      <p:cBhvr>
                                        <p:cTn id="32" dur="500"/>
                                        <p:tgtEl>
                                          <p:spTgt spid="1300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30051">
                                            <p:txEl>
                                              <p:pRg st="6" end="6"/>
                                            </p:txEl>
                                          </p:spTgt>
                                        </p:tgtEl>
                                        <p:attrNameLst>
                                          <p:attrName>style.visibility</p:attrName>
                                        </p:attrNameLst>
                                      </p:cBhvr>
                                      <p:to>
                                        <p:strVal val="visible"/>
                                      </p:to>
                                    </p:set>
                                    <p:animEffect transition="in" filter="strips(downRight)">
                                      <p:cBhvr>
                                        <p:cTn id="37" dur="500"/>
                                        <p:tgtEl>
                                          <p:spTgt spid="1300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9CF138CD-3CBF-411D-A0CE-A741A6AB9E40}" type="slidenum">
              <a:rPr lang="en-US" altLang="zh-CN"/>
              <a:pPr/>
              <a:t>7</a:t>
            </a:fld>
            <a:endParaRPr lang="en-US" altLang="zh-CN"/>
          </a:p>
        </p:txBody>
      </p:sp>
      <p:sp>
        <p:nvSpPr>
          <p:cNvPr id="131075" name="Rectangle 3"/>
          <p:cNvSpPr>
            <a:spLocks noGrp="1" noChangeArrowheads="1"/>
          </p:cNvSpPr>
          <p:nvPr>
            <p:ph type="body" idx="1"/>
          </p:nvPr>
        </p:nvSpPr>
        <p:spPr>
          <a:xfrm>
            <a:off x="395288" y="333375"/>
            <a:ext cx="8229600" cy="6264275"/>
          </a:xfrm>
        </p:spPr>
        <p:txBody>
          <a:bodyPr/>
          <a:lstStyle/>
          <a:p>
            <a:pPr>
              <a:buClr>
                <a:srgbClr val="FF0000"/>
              </a:buClr>
              <a:buSzPct val="80000"/>
              <a:buFont typeface="Wingdings" pitchFamily="2" charset="2"/>
              <a:buChar char="l"/>
            </a:pPr>
            <a:r>
              <a:rPr lang="en-US" altLang="zh-CN" sz="3600" b="1">
                <a:solidFill>
                  <a:srgbClr val="0000FF"/>
                </a:solidFill>
                <a:effectLst>
                  <a:outerShdw blurRad="38100" dist="38100" dir="2700000" algn="tl">
                    <a:srgbClr val="C0C0C0"/>
                  </a:outerShdw>
                </a:effectLst>
                <a:latin typeface="Times New Roman" pitchFamily="18" charset="0"/>
              </a:rPr>
              <a:t>n!-1</a:t>
            </a:r>
            <a:r>
              <a:rPr lang="en-US" altLang="zh-CN" sz="3600" b="1">
                <a:effectLst>
                  <a:outerShdw blurRad="38100" dist="38100" dir="2700000" algn="tl">
                    <a:srgbClr val="C0C0C0"/>
                  </a:outerShdw>
                </a:effectLst>
                <a:latin typeface="Times New Roman" pitchFamily="18" charset="0"/>
              </a:rPr>
              <a:t>=(n-1) </a:t>
            </a:r>
            <a:r>
              <a:rPr lang="en-US" altLang="zh-CN" sz="3600" b="1">
                <a:solidFill>
                  <a:srgbClr val="FF0000"/>
                </a:solidFill>
                <a:effectLst>
                  <a:outerShdw blurRad="38100" dist="38100" dir="2700000" algn="tl">
                    <a:srgbClr val="C0C0C0"/>
                  </a:outerShdw>
                </a:effectLst>
                <a:latin typeface="Times New Roman" pitchFamily="18" charset="0"/>
              </a:rPr>
              <a:t>(n-1)!</a:t>
            </a:r>
            <a:r>
              <a:rPr lang="en-US" altLang="zh-CN" sz="3600" b="1">
                <a:effectLst>
                  <a:outerShdw blurRad="38100" dist="38100" dir="2700000" algn="tl">
                    <a:srgbClr val="C0C0C0"/>
                  </a:outerShdw>
                </a:effectLst>
                <a:latin typeface="Times New Roman" pitchFamily="18" charset="0"/>
              </a:rPr>
              <a:t> +(n-2) </a:t>
            </a:r>
            <a:r>
              <a:rPr lang="en-US" altLang="zh-CN" sz="3600" b="1">
                <a:solidFill>
                  <a:srgbClr val="FF0000"/>
                </a:solidFill>
                <a:effectLst>
                  <a:outerShdw blurRad="38100" dist="38100" dir="2700000" algn="tl">
                    <a:srgbClr val="C0C0C0"/>
                  </a:outerShdw>
                </a:effectLst>
                <a:latin typeface="Times New Roman" pitchFamily="18" charset="0"/>
              </a:rPr>
              <a:t>(n-2)!</a:t>
            </a:r>
          </a:p>
          <a:p>
            <a:pPr>
              <a:buClr>
                <a:srgbClr val="FF0000"/>
              </a:buClr>
              <a:buSzPct val="80000"/>
              <a:buFont typeface="Wingdings" pitchFamily="2" charset="2"/>
              <a:buNone/>
            </a:pPr>
            <a:r>
              <a:rPr lang="en-US" altLang="zh-CN" sz="3600" b="1">
                <a:effectLst>
                  <a:outerShdw blurRad="38100" dist="38100" dir="2700000" algn="tl">
                    <a:srgbClr val="C0C0C0"/>
                  </a:outerShdw>
                </a:effectLst>
                <a:latin typeface="Times New Roman" pitchFamily="18" charset="0"/>
              </a:rPr>
              <a:t>        +(n-3) </a:t>
            </a:r>
            <a:r>
              <a:rPr lang="en-US" altLang="zh-CN" sz="3600" b="1">
                <a:solidFill>
                  <a:srgbClr val="FF0000"/>
                </a:solidFill>
                <a:effectLst>
                  <a:outerShdw blurRad="38100" dist="38100" dir="2700000" algn="tl">
                    <a:srgbClr val="C0C0C0"/>
                  </a:outerShdw>
                </a:effectLst>
                <a:latin typeface="Times New Roman" pitchFamily="18" charset="0"/>
              </a:rPr>
              <a:t>(n-3)!</a:t>
            </a:r>
            <a:r>
              <a:rPr lang="en-US" altLang="zh-CN" sz="3600" b="1">
                <a:effectLst>
                  <a:outerShdw blurRad="38100" dist="38100" dir="2700000" algn="tl">
                    <a:srgbClr val="C0C0C0"/>
                  </a:outerShdw>
                </a:effectLst>
                <a:latin typeface="Times New Roman" pitchFamily="18" charset="0"/>
              </a:rPr>
              <a:t>+ </a:t>
            </a:r>
            <a:r>
              <a:rPr lang="en-US" altLang="zh-CN" sz="3600" b="1">
                <a:effectLst>
                  <a:outerShdw blurRad="38100" dist="38100" dir="2700000" algn="tl">
                    <a:srgbClr val="C0C0C0"/>
                  </a:outerShdw>
                </a:effectLst>
                <a:latin typeface="Times New Roman" pitchFamily="18" charset="0"/>
                <a:sym typeface="Symbol" pitchFamily="18" charset="2"/>
              </a:rPr>
              <a:t></a:t>
            </a:r>
            <a:r>
              <a:rPr lang="en-US" altLang="zh-CN" sz="3600" b="1">
                <a:effectLst>
                  <a:outerShdw blurRad="38100" dist="38100" dir="2700000" algn="tl">
                    <a:srgbClr val="C0C0C0"/>
                  </a:outerShdw>
                </a:effectLst>
                <a:latin typeface="Times New Roman" pitchFamily="18" charset="0"/>
              </a:rPr>
              <a:t>+2• </a:t>
            </a: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1•</a:t>
            </a:r>
            <a:r>
              <a:rPr lang="en-US" altLang="zh-CN" sz="3600" b="1">
                <a:solidFill>
                  <a:srgbClr val="FF0000"/>
                </a:solidFill>
                <a:effectLst>
                  <a:outerShdw blurRad="38100" dist="38100" dir="2700000" algn="tl">
                    <a:srgbClr val="C0C0C0"/>
                  </a:outerShdw>
                </a:effectLst>
                <a:latin typeface="Times New Roman" pitchFamily="18" charset="0"/>
              </a:rPr>
              <a:t>1!</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可以证明</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0</a:t>
            </a:r>
            <a:r>
              <a:rPr lang="zh-CN" altLang="en-US" sz="3600" b="1">
                <a:effectLst>
                  <a:outerShdw blurRad="38100" dist="38100" dir="2700000" algn="tl">
                    <a:srgbClr val="C0C0C0"/>
                  </a:outerShdw>
                </a:effectLst>
                <a:latin typeface="Times New Roman" pitchFamily="18" charset="0"/>
              </a:rPr>
              <a:t>到</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之间的任何整数</a:t>
            </a:r>
            <a:r>
              <a:rPr lang="en-US" altLang="zh-CN" sz="3600" b="1" i="1">
                <a:solidFill>
                  <a:srgbClr val="0000FF"/>
                </a:solidFill>
                <a:effectLst>
                  <a:outerShdw blurRad="38100" dist="38100" dir="2700000" algn="tl">
                    <a:srgbClr val="C0C0C0"/>
                  </a:outerShdw>
                </a:effectLst>
                <a:latin typeface="Times New Roman" pitchFamily="18" charset="0"/>
              </a:rPr>
              <a:t>m</a:t>
            </a:r>
          </a:p>
          <a:p>
            <a:pPr>
              <a:buClr>
                <a:srgbClr val="FF0000"/>
              </a:buClr>
              <a:buSzPct val="80000"/>
              <a:buFont typeface="Wingdings" pitchFamily="2" charset="2"/>
              <a:buNone/>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都可唯一地表示为</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None/>
            </a:pPr>
            <a:r>
              <a:rPr lang="en-US" altLang="zh-CN" sz="3600" b="1" i="1">
                <a:solidFill>
                  <a:srgbClr val="0000FF"/>
                </a:solidFill>
                <a:effectLst>
                  <a:outerShdw blurRad="38100" dist="38100" dir="2700000" algn="tl">
                    <a:srgbClr val="C0C0C0"/>
                  </a:outerShdw>
                </a:effectLst>
                <a:latin typeface="Times New Roman" pitchFamily="18" charset="0"/>
              </a:rPr>
              <a:t>m</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 </a:t>
            </a:r>
            <a:r>
              <a:rPr lang="en-US" altLang="zh-CN" sz="3600" b="1">
                <a:solidFill>
                  <a:srgbClr val="FF0000"/>
                </a:solidFill>
                <a:effectLst>
                  <a:outerShdw blurRad="38100" dist="38100" dir="2700000" algn="tl">
                    <a:srgbClr val="C0C0C0"/>
                  </a:outerShdw>
                </a:effectLst>
                <a:latin typeface="Times New Roman" pitchFamily="18" charset="0"/>
              </a:rPr>
              <a:t>(</a:t>
            </a:r>
            <a:r>
              <a:rPr lang="en-US" altLang="zh-CN" sz="3600" b="1" i="1">
                <a:solidFill>
                  <a:srgbClr val="FF0000"/>
                </a:solidFill>
                <a:effectLst>
                  <a:outerShdw blurRad="38100" dist="38100" dir="2700000" algn="tl">
                    <a:srgbClr val="C0C0C0"/>
                  </a:outerShdw>
                </a:effectLst>
                <a:latin typeface="Times New Roman" pitchFamily="18" charset="0"/>
              </a:rPr>
              <a:t>n</a:t>
            </a:r>
            <a:r>
              <a:rPr lang="en-US" altLang="zh-CN" sz="3600" b="1">
                <a:solidFill>
                  <a:srgbClr val="FF0000"/>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 </a:t>
            </a:r>
            <a:r>
              <a:rPr lang="en-US" altLang="zh-CN" sz="3600" b="1">
                <a:solidFill>
                  <a:srgbClr val="FF0000"/>
                </a:solidFill>
                <a:effectLst>
                  <a:outerShdw blurRad="38100" dist="38100" dir="2700000" algn="tl">
                    <a:srgbClr val="C0C0C0"/>
                  </a:outerShdw>
                </a:effectLst>
                <a:latin typeface="Times New Roman" pitchFamily="18" charset="0"/>
              </a:rPr>
              <a:t>(</a:t>
            </a:r>
            <a:r>
              <a:rPr lang="en-US" altLang="zh-CN" sz="3600" b="1" i="1">
                <a:solidFill>
                  <a:srgbClr val="FF0000"/>
                </a:solidFill>
                <a:effectLst>
                  <a:outerShdw blurRad="38100" dist="38100" dir="2700000" algn="tl">
                    <a:srgbClr val="C0C0C0"/>
                  </a:outerShdw>
                </a:effectLst>
                <a:latin typeface="Times New Roman" pitchFamily="18" charset="0"/>
              </a:rPr>
              <a:t>n</a:t>
            </a: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 </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其中</a:t>
            </a:r>
            <a:r>
              <a:rPr lang="en-US" altLang="zh-CN" sz="3600" b="1">
                <a:solidFill>
                  <a:srgbClr val="0000FF"/>
                </a:solidFill>
                <a:effectLst>
                  <a:outerShdw blurRad="38100" dist="38100" dir="2700000" algn="tl">
                    <a:srgbClr val="C0C0C0"/>
                  </a:outerShdw>
                </a:effectLst>
                <a:latin typeface="Times New Roman" pitchFamily="18" charset="0"/>
              </a:rPr>
              <a:t>0</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rPr>
              <a:t>, i=1,2, </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p>
          <a:p>
            <a:pPr>
              <a:buClr>
                <a:srgbClr val="FF0000"/>
              </a:buClr>
              <a:buSzPct val="80000"/>
              <a:buFont typeface="Wingdings" pitchFamily="2" charset="2"/>
              <a:buChar char="l"/>
            </a:pPr>
            <a:r>
              <a:rPr lang="en-US" altLang="zh-CN" sz="3600" b="1" i="1">
                <a:solidFill>
                  <a:srgbClr val="0000FF"/>
                </a:solidFill>
                <a:effectLst>
                  <a:outerShdw blurRad="38100" dist="38100" dir="2700000" algn="tl">
                    <a:srgbClr val="C0C0C0"/>
                  </a:outerShdw>
                </a:effectLst>
                <a:latin typeface="Times New Roman" pitchFamily="18" charset="0"/>
              </a:rPr>
              <a:t>m</a:t>
            </a:r>
            <a:r>
              <a:rPr lang="zh-CN" altLang="en-US" sz="3600" b="1">
                <a:solidFill>
                  <a:srgbClr val="0000FF"/>
                </a:solidFill>
                <a:effectLst>
                  <a:outerShdw blurRad="38100" dist="38100" dir="2700000" algn="tl">
                    <a:srgbClr val="C0C0C0"/>
                  </a:outerShdw>
                </a:effectLst>
                <a:latin typeface="Times New Roman" pitchFamily="18" charset="0"/>
              </a:rPr>
              <a:t>与序列</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-2 </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solidFill>
                  <a:srgbClr val="0000FF"/>
                </a:solidFill>
                <a:effectLst>
                  <a:outerShdw blurRad="38100" dist="38100" dir="2700000" algn="tl">
                    <a:srgbClr val="C0C0C0"/>
                  </a:outerShdw>
                </a:effectLst>
                <a:latin typeface="Times New Roman" pitchFamily="18" charset="0"/>
              </a:rPr>
              <a:t>一一对应</a:t>
            </a:r>
          </a:p>
          <a:p>
            <a:pPr>
              <a:buClr>
                <a:srgbClr val="FF0000"/>
              </a:buClr>
              <a:buSzPct val="80000"/>
              <a:buFont typeface="Wingdings" pitchFamily="2" charset="2"/>
              <a:buChar char="l"/>
            </a:pPr>
            <a:r>
              <a:rPr lang="zh-CN" altLang="en-US" sz="3600" b="1">
                <a:solidFill>
                  <a:srgbClr val="0000FF"/>
                </a:solidFill>
                <a:effectLst>
                  <a:outerShdw blurRad="38100" dist="38100" dir="2700000" algn="tl">
                    <a:srgbClr val="C0C0C0"/>
                  </a:outerShdw>
                </a:effectLst>
                <a:latin typeface="Times New Roman" pitchFamily="18" charset="0"/>
              </a:rPr>
              <a:t>书中有确定这些系数的方法</a:t>
            </a:r>
            <a:r>
              <a:rPr lang="en-US" altLang="zh-CN" sz="3600" b="1">
                <a:solidFill>
                  <a:srgbClr val="0000FF"/>
                </a:solidFill>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en-US" altLang="zh-CN" sz="3600" b="1">
                <a:solidFill>
                  <a:srgbClr val="0000FF"/>
                </a:solidFill>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例如：</a:t>
            </a:r>
            <a:r>
              <a:rPr lang="en-US" altLang="zh-CN" sz="3600" b="1">
                <a:solidFill>
                  <a:srgbClr val="0000FF"/>
                </a:solidFill>
                <a:effectLst>
                  <a:outerShdw blurRad="38100" dist="38100" dir="2700000" algn="tl">
                    <a:srgbClr val="C0C0C0"/>
                  </a:outerShdw>
                </a:effectLst>
                <a:latin typeface="Times New Roman" pitchFamily="18" charset="0"/>
              </a:rPr>
              <a:t>10</a:t>
            </a:r>
            <a:r>
              <a:rPr lang="zh-CN" altLang="en-US"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0</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FF0000"/>
                </a:solidFill>
                <a:effectLst>
                  <a:outerShdw blurRad="38100" dist="38100" dir="2700000" algn="tl">
                    <a:srgbClr val="C0C0C0"/>
                  </a:outerShdw>
                </a:effectLst>
                <a:latin typeface="Times New Roman" pitchFamily="18" charset="0"/>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strips(downRight)">
                                      <p:cBhvr>
                                        <p:cTn id="7" dur="500"/>
                                        <p:tgtEl>
                                          <p:spTgt spid="131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Effect transition="in" filter="strips(downRight)">
                                      <p:cBhvr>
                                        <p:cTn id="12" dur="500"/>
                                        <p:tgtEl>
                                          <p:spTgt spid="131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1075">
                                            <p:txEl>
                                              <p:pRg st="2" end="2"/>
                                            </p:txEl>
                                          </p:spTgt>
                                        </p:tgtEl>
                                        <p:attrNameLst>
                                          <p:attrName>style.visibility</p:attrName>
                                        </p:attrNameLst>
                                      </p:cBhvr>
                                      <p:to>
                                        <p:strVal val="visible"/>
                                      </p:to>
                                    </p:set>
                                    <p:animEffect transition="in" filter="strips(downRight)">
                                      <p:cBhvr>
                                        <p:cTn id="17" dur="500"/>
                                        <p:tgtEl>
                                          <p:spTgt spid="131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1075">
                                            <p:txEl>
                                              <p:pRg st="3" end="3"/>
                                            </p:txEl>
                                          </p:spTgt>
                                        </p:tgtEl>
                                        <p:attrNameLst>
                                          <p:attrName>style.visibility</p:attrName>
                                        </p:attrNameLst>
                                      </p:cBhvr>
                                      <p:to>
                                        <p:strVal val="visible"/>
                                      </p:to>
                                    </p:set>
                                    <p:animEffect transition="in" filter="strips(downRight)">
                                      <p:cBhvr>
                                        <p:cTn id="22" dur="500"/>
                                        <p:tgtEl>
                                          <p:spTgt spid="131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1075">
                                            <p:txEl>
                                              <p:pRg st="4" end="4"/>
                                            </p:txEl>
                                          </p:spTgt>
                                        </p:tgtEl>
                                        <p:attrNameLst>
                                          <p:attrName>style.visibility</p:attrName>
                                        </p:attrNameLst>
                                      </p:cBhvr>
                                      <p:to>
                                        <p:strVal val="visible"/>
                                      </p:to>
                                    </p:set>
                                    <p:animEffect transition="in" filter="strips(downRight)">
                                      <p:cBhvr>
                                        <p:cTn id="27" dur="500"/>
                                        <p:tgtEl>
                                          <p:spTgt spid="1310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31075">
                                            <p:txEl>
                                              <p:pRg st="5" end="5"/>
                                            </p:txEl>
                                          </p:spTgt>
                                        </p:tgtEl>
                                        <p:attrNameLst>
                                          <p:attrName>style.visibility</p:attrName>
                                        </p:attrNameLst>
                                      </p:cBhvr>
                                      <p:to>
                                        <p:strVal val="visible"/>
                                      </p:to>
                                    </p:set>
                                    <p:animEffect transition="in" filter="strips(downRight)">
                                      <p:cBhvr>
                                        <p:cTn id="32" dur="500"/>
                                        <p:tgtEl>
                                          <p:spTgt spid="1310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31075">
                                            <p:txEl>
                                              <p:pRg st="6" end="6"/>
                                            </p:txEl>
                                          </p:spTgt>
                                        </p:tgtEl>
                                        <p:attrNameLst>
                                          <p:attrName>style.visibility</p:attrName>
                                        </p:attrNameLst>
                                      </p:cBhvr>
                                      <p:to>
                                        <p:strVal val="visible"/>
                                      </p:to>
                                    </p:set>
                                    <p:animEffect transition="in" filter="strips(downRight)">
                                      <p:cBhvr>
                                        <p:cTn id="37" dur="500"/>
                                        <p:tgtEl>
                                          <p:spTgt spid="13107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31075">
                                            <p:txEl>
                                              <p:pRg st="7" end="7"/>
                                            </p:txEl>
                                          </p:spTgt>
                                        </p:tgtEl>
                                        <p:attrNameLst>
                                          <p:attrName>style.visibility</p:attrName>
                                        </p:attrNameLst>
                                      </p:cBhvr>
                                      <p:to>
                                        <p:strVal val="visible"/>
                                      </p:to>
                                    </p:set>
                                    <p:animEffect transition="in" filter="strips(downRight)">
                                      <p:cBhvr>
                                        <p:cTn id="42" dur="500"/>
                                        <p:tgtEl>
                                          <p:spTgt spid="13107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31075">
                                            <p:txEl>
                                              <p:pRg st="8" end="8"/>
                                            </p:txEl>
                                          </p:spTgt>
                                        </p:tgtEl>
                                        <p:attrNameLst>
                                          <p:attrName>style.visibility</p:attrName>
                                        </p:attrNameLst>
                                      </p:cBhvr>
                                      <p:to>
                                        <p:strVal val="visible"/>
                                      </p:to>
                                    </p:set>
                                    <p:animEffect transition="in" filter="strips(downRight)">
                                      <p:cBhvr>
                                        <p:cTn id="47" dur="500"/>
                                        <p:tgtEl>
                                          <p:spTgt spid="1310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36D2572D-114B-49BC-A9CD-A89A3150B74B}" type="slidenum">
              <a:rPr lang="en-US" altLang="zh-CN"/>
              <a:pPr/>
              <a:t>8</a:t>
            </a:fld>
            <a:endParaRPr lang="en-US" altLang="zh-CN"/>
          </a:p>
        </p:txBody>
      </p:sp>
      <p:sp>
        <p:nvSpPr>
          <p:cNvPr id="132099" name="Rectangle 3"/>
          <p:cNvSpPr>
            <a:spLocks noGrp="1" noChangeArrowheads="1"/>
          </p:cNvSpPr>
          <p:nvPr>
            <p:ph type="body" idx="1"/>
          </p:nvPr>
        </p:nvSpPr>
        <p:spPr>
          <a:xfrm>
            <a:off x="446088" y="404813"/>
            <a:ext cx="8229600" cy="6048375"/>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因为满足条件</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0</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i, 1</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i</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a:solidFill>
                  <a:srgbClr val="0000FF"/>
                </a:solidFill>
                <a:effectLst>
                  <a:outerShdw blurRad="38100" dist="38100" dir="2700000" algn="tl">
                    <a:srgbClr val="C0C0C0"/>
                  </a:outerShdw>
                </a:effectLst>
                <a:latin typeface="Times New Roman" pitchFamily="18" charset="0"/>
              </a:rPr>
              <a:t>n-1        </a:t>
            </a:r>
            <a:r>
              <a:rPr lang="zh-CN" altLang="en-US" sz="3600" b="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2.1</a:t>
            </a:r>
            <a:r>
              <a:rPr lang="zh-CN" altLang="en-US" sz="3600" b="1">
                <a:solidFill>
                  <a:srgbClr val="0000FF"/>
                </a:solidFill>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的序列</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n-1</a:t>
            </a:r>
            <a:r>
              <a:rPr lang="en-US" altLang="zh-CN" sz="3600" b="1" i="1">
                <a:solidFill>
                  <a:srgbClr val="0000FF"/>
                </a:solidFill>
                <a:effectLst>
                  <a:outerShdw blurRad="38100" dist="38100" dir="2700000" algn="tl">
                    <a:srgbClr val="C0C0C0"/>
                  </a:outerShdw>
                </a:effectLst>
                <a:latin typeface="Times New Roman" pitchFamily="18" charset="0"/>
              </a:rPr>
              <a:t>, a</a:t>
            </a:r>
            <a:r>
              <a:rPr lang="en-US" altLang="zh-CN" sz="3600" b="1" i="1" baseline="-25000">
                <a:solidFill>
                  <a:srgbClr val="0000FF"/>
                </a:solidFill>
                <a:effectLst>
                  <a:outerShdw blurRad="38100" dist="38100" dir="2700000" algn="tl">
                    <a:srgbClr val="C0C0C0"/>
                  </a:outerShdw>
                </a:effectLst>
                <a:latin typeface="Times New Roman" pitchFamily="18" charset="0"/>
              </a:rPr>
              <a:t>n-2</a:t>
            </a:r>
            <a:r>
              <a:rPr lang="en-US" altLang="zh-CN" sz="3600" b="1" i="1">
                <a:solidFill>
                  <a:srgbClr val="0000FF"/>
                </a:solidFill>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 a</a:t>
            </a:r>
            <a:r>
              <a:rPr lang="en-US" altLang="zh-CN" sz="3600" b="1" i="1" baseline="-25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 a</a:t>
            </a:r>
            <a:r>
              <a:rPr lang="en-US" altLang="zh-CN" sz="3600" b="1" i="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共有</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个</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这恰好与</a:t>
            </a:r>
            <a:r>
              <a:rPr lang="en-US" altLang="zh-CN" sz="3600" b="1">
                <a:solidFill>
                  <a:srgbClr val="0000FF"/>
                </a:solidFill>
                <a:effectLst>
                  <a:outerShdw blurRad="38100" dist="38100" dir="2700000" algn="tl">
                    <a:srgbClr val="C0C0C0"/>
                  </a:outerShdw>
                </a:effectLst>
                <a:latin typeface="Times New Roman" pitchFamily="18" charset="0"/>
              </a:rPr>
              <a:t>0</a:t>
            </a:r>
            <a:r>
              <a:rPr lang="zh-CN" altLang="en-US" sz="3600" b="1">
                <a:effectLst>
                  <a:outerShdw blurRad="38100" dist="38100" dir="2700000" algn="tl">
                    <a:srgbClr val="C0C0C0"/>
                  </a:outerShdw>
                </a:effectLst>
                <a:latin typeface="Times New Roman" pitchFamily="18" charset="0"/>
              </a:rPr>
              <a:t>到</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的</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个整数一</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一对应</a:t>
            </a:r>
            <a:r>
              <a:rPr lang="en-US" altLang="zh-CN" sz="3600" b="1">
                <a:effectLst>
                  <a:outerShdw blurRad="38100" dist="38100" dir="2700000" algn="tl">
                    <a:srgbClr val="C0C0C0"/>
                  </a:outerShdw>
                </a:effectLst>
                <a:latin typeface="Times New Roman" pitchFamily="18" charset="0"/>
              </a:rPr>
              <a:t>. </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需要建立满足条件</a:t>
            </a:r>
            <a:r>
              <a:rPr lang="en-US" altLang="zh-CN" sz="3600" b="1">
                <a:solidFill>
                  <a:srgbClr val="0000FF"/>
                </a:solidFill>
                <a:effectLst>
                  <a:outerShdw blurRad="38100" dist="38100" dir="2700000" algn="tl">
                    <a:srgbClr val="C0C0C0"/>
                  </a:outerShdw>
                </a:effectLst>
                <a:latin typeface="Times New Roman" pitchFamily="18" charset="0"/>
              </a:rPr>
              <a:t>(2.1)</a:t>
            </a:r>
            <a:r>
              <a:rPr lang="zh-CN" altLang="en-US" sz="3600" b="1">
                <a:effectLst>
                  <a:outerShdw blurRad="38100" dist="38100" dir="2700000" algn="tl">
                    <a:srgbClr val="C0C0C0"/>
                  </a:outerShdw>
                </a:effectLst>
                <a:latin typeface="Times New Roman" pitchFamily="18" charset="0"/>
              </a:rPr>
              <a:t>的</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个序列</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n-1</a:t>
            </a:r>
            <a:r>
              <a:rPr lang="en-US" altLang="zh-CN" sz="3600" b="1" i="1">
                <a:solidFill>
                  <a:srgbClr val="0000FF"/>
                </a:solidFill>
                <a:effectLst>
                  <a:outerShdw blurRad="38100" dist="38100" dir="2700000" algn="tl">
                    <a:srgbClr val="C0C0C0"/>
                  </a:outerShdw>
                </a:effectLst>
                <a:latin typeface="Times New Roman" pitchFamily="18" charset="0"/>
              </a:rPr>
              <a:t>, a</a:t>
            </a:r>
            <a:r>
              <a:rPr lang="en-US" altLang="zh-CN" sz="3600" b="1" i="1" baseline="-25000">
                <a:solidFill>
                  <a:srgbClr val="0000FF"/>
                </a:solidFill>
                <a:effectLst>
                  <a:outerShdw blurRad="38100" dist="38100" dir="2700000" algn="tl">
                    <a:srgbClr val="C0C0C0"/>
                  </a:outerShdw>
                </a:effectLst>
                <a:latin typeface="Times New Roman" pitchFamily="18" charset="0"/>
              </a:rPr>
              <a:t>n-2</a:t>
            </a:r>
            <a:r>
              <a:rPr lang="en-US" altLang="zh-CN" sz="3600" b="1" i="1">
                <a:solidFill>
                  <a:srgbClr val="0000FF"/>
                </a:solidFill>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 a</a:t>
            </a:r>
            <a:r>
              <a:rPr lang="en-US" altLang="zh-CN" sz="3600" b="1" i="1" baseline="-25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 a</a:t>
            </a:r>
            <a:r>
              <a:rPr lang="en-US" altLang="zh-CN" sz="3600" b="1" i="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和</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元集合</a:t>
            </a:r>
            <a:r>
              <a:rPr lang="en-US" altLang="zh-CN" sz="3600" b="1">
                <a:solidFill>
                  <a:srgbClr val="0000FF"/>
                </a:solidFill>
                <a:effectLst>
                  <a:outerShdw blurRad="38100" dist="38100" dir="2700000" algn="tl">
                    <a:srgbClr val="C0C0C0"/>
                  </a:outerShdw>
                </a:effectLst>
                <a:latin typeface="Times New Roman" pitchFamily="18" charset="0"/>
              </a:rPr>
              <a:t>S</a:t>
            </a:r>
            <a:r>
              <a:rPr lang="zh-CN" altLang="en-US" sz="3600" b="1">
                <a:effectLst>
                  <a:outerShdw blurRad="38100" dist="38100" dir="2700000" algn="tl">
                    <a:srgbClr val="C0C0C0"/>
                  </a:outerShdw>
                </a:effectLst>
                <a:latin typeface="Times New Roman" pitchFamily="18" charset="0"/>
              </a:rPr>
              <a:t>的</a:t>
            </a:r>
          </a:p>
          <a:p>
            <a:pPr>
              <a:buClr>
                <a:srgbClr val="FF0000"/>
              </a:buClr>
              <a:buSzPct val="80000"/>
              <a:buFont typeface="Wingdings" pitchFamily="2" charset="2"/>
              <a:buNone/>
            </a:pPr>
            <a:r>
              <a:rPr lang="zh-CN" altLang="en-US" sz="3600" b="1">
                <a:effectLst>
                  <a:outerShdw blurRad="38100" dist="38100" dir="2700000" algn="tl">
                    <a:srgbClr val="C0C0C0"/>
                  </a:outerShdw>
                </a:effectLst>
                <a:latin typeface="Times New Roman" pitchFamily="18" charset="0"/>
              </a:rPr>
              <a:t>    全部排列之间的一一对应关系</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strips(downRight)">
                                      <p:cBhvr>
                                        <p:cTn id="7" dur="500"/>
                                        <p:tgtEl>
                                          <p:spTgt spid="132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2099">
                                            <p:txEl>
                                              <p:pRg st="1" end="1"/>
                                            </p:txEl>
                                          </p:spTgt>
                                        </p:tgtEl>
                                        <p:attrNameLst>
                                          <p:attrName>style.visibility</p:attrName>
                                        </p:attrNameLst>
                                      </p:cBhvr>
                                      <p:to>
                                        <p:strVal val="visible"/>
                                      </p:to>
                                    </p:set>
                                    <p:animEffect transition="in" filter="strips(downRight)">
                                      <p:cBhvr>
                                        <p:cTn id="12" dur="500"/>
                                        <p:tgtEl>
                                          <p:spTgt spid="132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2099">
                                            <p:txEl>
                                              <p:pRg st="2" end="2"/>
                                            </p:txEl>
                                          </p:spTgt>
                                        </p:tgtEl>
                                        <p:attrNameLst>
                                          <p:attrName>style.visibility</p:attrName>
                                        </p:attrNameLst>
                                      </p:cBhvr>
                                      <p:to>
                                        <p:strVal val="visible"/>
                                      </p:to>
                                    </p:set>
                                    <p:animEffect transition="in" filter="strips(downRight)">
                                      <p:cBhvr>
                                        <p:cTn id="17" dur="500"/>
                                        <p:tgtEl>
                                          <p:spTgt spid="132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2099">
                                            <p:txEl>
                                              <p:pRg st="3" end="3"/>
                                            </p:txEl>
                                          </p:spTgt>
                                        </p:tgtEl>
                                        <p:attrNameLst>
                                          <p:attrName>style.visibility</p:attrName>
                                        </p:attrNameLst>
                                      </p:cBhvr>
                                      <p:to>
                                        <p:strVal val="visible"/>
                                      </p:to>
                                    </p:set>
                                    <p:animEffect transition="in" filter="strips(downRight)">
                                      <p:cBhvr>
                                        <p:cTn id="22" dur="500"/>
                                        <p:tgtEl>
                                          <p:spTgt spid="132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2099">
                                            <p:txEl>
                                              <p:pRg st="4" end="4"/>
                                            </p:txEl>
                                          </p:spTgt>
                                        </p:tgtEl>
                                        <p:attrNameLst>
                                          <p:attrName>style.visibility</p:attrName>
                                        </p:attrNameLst>
                                      </p:cBhvr>
                                      <p:to>
                                        <p:strVal val="visible"/>
                                      </p:to>
                                    </p:set>
                                    <p:animEffect transition="in" filter="strips(downRight)">
                                      <p:cBhvr>
                                        <p:cTn id="27" dur="500"/>
                                        <p:tgtEl>
                                          <p:spTgt spid="1320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32099">
                                            <p:txEl>
                                              <p:pRg st="5" end="5"/>
                                            </p:txEl>
                                          </p:spTgt>
                                        </p:tgtEl>
                                        <p:attrNameLst>
                                          <p:attrName>style.visibility</p:attrName>
                                        </p:attrNameLst>
                                      </p:cBhvr>
                                      <p:to>
                                        <p:strVal val="visible"/>
                                      </p:to>
                                    </p:set>
                                    <p:animEffect transition="in" filter="strips(downRight)">
                                      <p:cBhvr>
                                        <p:cTn id="32" dur="500"/>
                                        <p:tgtEl>
                                          <p:spTgt spid="1320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32099">
                                            <p:txEl>
                                              <p:pRg st="6" end="6"/>
                                            </p:txEl>
                                          </p:spTgt>
                                        </p:tgtEl>
                                        <p:attrNameLst>
                                          <p:attrName>style.visibility</p:attrName>
                                        </p:attrNameLst>
                                      </p:cBhvr>
                                      <p:to>
                                        <p:strVal val="visible"/>
                                      </p:to>
                                    </p:set>
                                    <p:animEffect transition="in" filter="strips(downRight)">
                                      <p:cBhvr>
                                        <p:cTn id="37" dur="500"/>
                                        <p:tgtEl>
                                          <p:spTgt spid="1320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32099">
                                            <p:txEl>
                                              <p:pRg st="7" end="7"/>
                                            </p:txEl>
                                          </p:spTgt>
                                        </p:tgtEl>
                                        <p:attrNameLst>
                                          <p:attrName>style.visibility</p:attrName>
                                        </p:attrNameLst>
                                      </p:cBhvr>
                                      <p:to>
                                        <p:strVal val="visible"/>
                                      </p:to>
                                    </p:set>
                                    <p:animEffect transition="in" filter="strips(downRight)">
                                      <p:cBhvr>
                                        <p:cTn id="42" dur="500"/>
                                        <p:tgtEl>
                                          <p:spTgt spid="13209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32099">
                                            <p:txEl>
                                              <p:pRg st="8" end="8"/>
                                            </p:txEl>
                                          </p:spTgt>
                                        </p:tgtEl>
                                        <p:attrNameLst>
                                          <p:attrName>style.visibility</p:attrName>
                                        </p:attrNameLst>
                                      </p:cBhvr>
                                      <p:to>
                                        <p:strVal val="visible"/>
                                      </p:to>
                                    </p:set>
                                    <p:animEffect transition="in" filter="strips(downRight)">
                                      <p:cBhvr>
                                        <p:cTn id="47" dur="500"/>
                                        <p:tgtEl>
                                          <p:spTgt spid="132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812E5CFD-32DB-4F78-9CBE-7E8668A780C2}" type="slidenum">
              <a:rPr lang="en-US" altLang="zh-CN"/>
              <a:pPr/>
              <a:t>9</a:t>
            </a:fld>
            <a:endParaRPr lang="en-US" altLang="zh-CN"/>
          </a:p>
        </p:txBody>
      </p:sp>
      <p:sp>
        <p:nvSpPr>
          <p:cNvPr id="133123" name="Rectangle 3"/>
          <p:cNvSpPr>
            <a:spLocks noGrp="1" noChangeArrowheads="1"/>
          </p:cNvSpPr>
          <p:nvPr>
            <p:ph type="body" idx="1"/>
          </p:nvPr>
        </p:nvSpPr>
        <p:spPr>
          <a:xfrm>
            <a:off x="457200" y="836613"/>
            <a:ext cx="8229600" cy="5184775"/>
          </a:xfrm>
        </p:spPr>
        <p:txBody>
          <a:bodyPr/>
          <a:lstStyle/>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还需要给出一种办法</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由每个满足条件</a:t>
            </a:r>
            <a:r>
              <a:rPr lang="en-US" altLang="zh-CN" sz="3600" b="1">
                <a:solidFill>
                  <a:srgbClr val="0000FF"/>
                </a:solidFill>
                <a:effectLst>
                  <a:outerShdw blurRad="38100" dist="38100" dir="2700000" algn="tl">
                    <a:srgbClr val="C0C0C0"/>
                  </a:outerShdw>
                </a:effectLst>
                <a:latin typeface="Times New Roman" pitchFamily="18" charset="0"/>
              </a:rPr>
              <a:t>(2.1)</a:t>
            </a:r>
            <a:r>
              <a:rPr lang="zh-CN" altLang="en-US" sz="3600" b="1">
                <a:effectLst>
                  <a:outerShdw blurRad="38100" dist="38100" dir="2700000" algn="tl">
                    <a:srgbClr val="C0C0C0"/>
                  </a:outerShdw>
                </a:effectLst>
                <a:latin typeface="Times New Roman" pitchFamily="18" charset="0"/>
              </a:rPr>
              <a:t>的序列</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n-1</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n-2</a:t>
            </a:r>
            <a:r>
              <a:rPr lang="en-US" altLang="zh-CN" sz="3600" b="1" i="1">
                <a:solidFill>
                  <a:srgbClr val="0000FF"/>
                </a:solidFill>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可生成唯一的一个排列</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这样我们就可以产生出所有的排列</a:t>
            </a:r>
            <a:r>
              <a:rPr lang="en-US" altLang="zh-CN" sz="3600" b="1">
                <a:effectLst>
                  <a:outerShdw blurRad="38100" dist="38100" dir="2700000" algn="tl">
                    <a:srgbClr val="C0C0C0"/>
                  </a:outerShdw>
                </a:effectLst>
                <a:latin typeface="Times New Roman" pitchFamily="18" charset="0"/>
              </a:rPr>
              <a:t>. </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怎么样由一个满足条件</a:t>
            </a:r>
            <a:r>
              <a:rPr lang="en-US" altLang="zh-CN" sz="3600" b="1">
                <a:solidFill>
                  <a:srgbClr val="0000FF"/>
                </a:solidFill>
                <a:effectLst>
                  <a:outerShdw blurRad="38100" dist="38100" dir="2700000" algn="tl">
                    <a:srgbClr val="C0C0C0"/>
                  </a:outerShdw>
                </a:effectLst>
                <a:latin typeface="Times New Roman" pitchFamily="18" charset="0"/>
              </a:rPr>
              <a:t>(2.1)</a:t>
            </a:r>
            <a:r>
              <a:rPr lang="zh-CN" altLang="en-US" sz="3600" b="1">
                <a:effectLst>
                  <a:outerShdw blurRad="38100" dist="38100" dir="2700000" algn="tl">
                    <a:srgbClr val="C0C0C0"/>
                  </a:outerShdw>
                </a:effectLst>
                <a:latin typeface="Times New Roman" pitchFamily="18" charset="0"/>
              </a:rPr>
              <a:t>的序列产生一个</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阶排列</a:t>
            </a:r>
            <a:r>
              <a:rPr lang="en-US" altLang="zh-CN" sz="3600" b="1">
                <a:effectLst>
                  <a:outerShdw blurRad="38100" dist="38100" dir="2700000" algn="tl">
                    <a:srgbClr val="C0C0C0"/>
                  </a:outerShdw>
                </a:effectLst>
                <a:latin typeface="Times New Roman" pitchFamily="18" charset="0"/>
              </a:rPr>
              <a:t>?</a:t>
            </a:r>
          </a:p>
          <a:p>
            <a:pPr>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如何把</a:t>
            </a:r>
            <a:r>
              <a:rPr lang="en-US" altLang="zh-CN" sz="3600" b="1">
                <a:solidFill>
                  <a:srgbClr val="0000FF"/>
                </a:solidFill>
                <a:effectLst>
                  <a:outerShdw blurRad="38100" dist="38100" dir="2700000" algn="tl">
                    <a:srgbClr val="C0C0C0"/>
                  </a:outerShdw>
                </a:effectLst>
                <a:latin typeface="Times New Roman" pitchFamily="18" charset="0"/>
              </a:rPr>
              <a:t>1,2,…,</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的一个排列与一个满足条件</a:t>
            </a:r>
            <a:r>
              <a:rPr lang="en-US" altLang="zh-CN" sz="3600" b="1">
                <a:solidFill>
                  <a:srgbClr val="0000FF"/>
                </a:solidFill>
                <a:effectLst>
                  <a:outerShdw blurRad="38100" dist="38100" dir="2700000" algn="tl">
                    <a:srgbClr val="C0C0C0"/>
                  </a:outerShdw>
                </a:effectLst>
                <a:latin typeface="Times New Roman" pitchFamily="18" charset="0"/>
              </a:rPr>
              <a:t>(2.1)</a:t>
            </a:r>
            <a:r>
              <a:rPr lang="zh-CN" altLang="en-US" sz="3600" b="1">
                <a:effectLst>
                  <a:outerShdw blurRad="38100" dist="38100" dir="2700000" algn="tl">
                    <a:srgbClr val="C0C0C0"/>
                  </a:outerShdw>
                </a:effectLst>
                <a:latin typeface="Times New Roman" pitchFamily="18" charset="0"/>
              </a:rPr>
              <a:t>的序列建立起直接的关系</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strips(downRight)">
                                      <p:cBhvr>
                                        <p:cTn id="7" dur="500"/>
                                        <p:tgtEl>
                                          <p:spTgt spid="133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strips(downRight)">
                                      <p:cBhvr>
                                        <p:cTn id="12" dur="500"/>
                                        <p:tgtEl>
                                          <p:spTgt spid="133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strips(downRight)">
                                      <p:cBhvr>
                                        <p:cTn id="17" dur="500"/>
                                        <p:tgtEl>
                                          <p:spTgt spid="133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3123">
                                            <p:txEl>
                                              <p:pRg st="3" end="3"/>
                                            </p:txEl>
                                          </p:spTgt>
                                        </p:tgtEl>
                                        <p:attrNameLst>
                                          <p:attrName>style.visibility</p:attrName>
                                        </p:attrNameLst>
                                      </p:cBhvr>
                                      <p:to>
                                        <p:strVal val="visible"/>
                                      </p:to>
                                    </p:set>
                                    <p:animEffect transition="in" filter="strips(downRight)">
                                      <p:cBhvr>
                                        <p:cTn id="22" dur="500"/>
                                        <p:tgtEl>
                                          <p:spTgt spid="133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4646</TotalTime>
  <Words>3005</Words>
  <Application>Microsoft Office PowerPoint</Application>
  <PresentationFormat>全屏显示(4:3)</PresentationFormat>
  <Paragraphs>407</Paragraphs>
  <Slides>39</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42" baseType="lpstr">
      <vt:lpstr>默认设计模板</vt:lpstr>
      <vt:lpstr>Photo Editor 照片</vt:lpstr>
      <vt:lpstr>公式</vt:lpstr>
      <vt:lpstr>PowerPoint 演示文稿</vt:lpstr>
      <vt:lpstr>第二讲: 排列组合的生成算法</vt:lpstr>
      <vt:lpstr>一. 排列生成算法</vt:lpstr>
      <vt:lpstr>1. 序数法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字典序法</vt:lpstr>
      <vt:lpstr>PowerPoint 演示文稿</vt:lpstr>
      <vt:lpstr>PowerPoint 演示文稿</vt:lpstr>
      <vt:lpstr>PowerPoint 演示文稿</vt:lpstr>
      <vt:lpstr>3. 邻位互换法</vt:lpstr>
      <vt:lpstr>PowerPoint 演示文稿</vt:lpstr>
      <vt:lpstr>PowerPoint 演示文稿</vt:lpstr>
      <vt:lpstr>PowerPoint 演示文稿</vt:lpstr>
      <vt:lpstr>PowerPoint 演示文稿</vt:lpstr>
      <vt:lpstr>PowerPoint 演示文稿</vt:lpstr>
      <vt:lpstr>PowerPoint 演示文稿</vt:lpstr>
      <vt:lpstr>4. 轮转法</vt:lpstr>
      <vt:lpstr>PowerPoint 演示文稿</vt:lpstr>
      <vt:lpstr>PowerPoint 演示文稿</vt:lpstr>
      <vt:lpstr>PowerPoint 演示文稿</vt:lpstr>
      <vt:lpstr>PowerPoint 演示文稿</vt:lpstr>
      <vt:lpstr>PowerPoint 演示文稿</vt:lpstr>
      <vt:lpstr>PowerPoint 演示文稿</vt:lpstr>
      <vt:lpstr>二. 组合生成算法</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hli@RUC</dc:creator>
  <cp:lastModifiedBy>Lihao</cp:lastModifiedBy>
  <cp:revision>94</cp:revision>
  <cp:lastPrinted>2013-03-04T08:20:21Z</cp:lastPrinted>
  <dcterms:created xsi:type="dcterms:W3CDTF">2002-09-10T13:28:36Z</dcterms:created>
  <dcterms:modified xsi:type="dcterms:W3CDTF">2016-05-14T07:45:06Z</dcterms:modified>
</cp:coreProperties>
</file>