
<file path=[Content_Types].xml><?xml version="1.0" encoding="utf-8"?>
<Types xmlns="http://schemas.openxmlformats.org/package/2006/content-types">
  <Default Extension="xml" ContentType="application/vnd.openxmlformats-officedocument.presentationml.presentation.main+xml"/>
  <Default Extension="rels" ContentType="application/vnd.openxmlformats-package.relationships+xml"/>
  <Default Extension="png" ContentType="image/png"/>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Types>
</file>

<file path=_rels/.rels>&#65279;<?xml version="1.0" encoding="utf-8"?><Relationships xmlns="http://schemas.openxmlformats.org/package/2006/relationships"><Relationship Type="http://schemas.openxmlformats.org/officeDocument/2006/relationships/officeDocument" Target="/ppt/presentation.xml" Id="R28f0ec8726104a05"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9144000" cy="6858000"/>
  <p:notesSz cx="6858000" cy="9144000"/>
  <p:defaultTextStyle>
    <a:lvl1pPr marL="0" lvl="0" indent="0" algn="l" defTabSz="914400">
      <a:lnSpc>
        <a:spcPct val="100000"/>
      </a:lnSpc>
      <a:spcBef>
        <a:spcPct val="0"/>
      </a:spcBef>
      <a:spcAft>
        <a:spcPct val="0"/>
      </a:spcAft>
      <a:buNone/>
      <a:defRPr sz="1800" b="0" i="0" u="none" baseline="0">
        <a:solidFill>
          <a:schemeClr val="tx1"/>
        </a:solidFill>
        <a:latin typeface="Arial"/>
        <a:ea typeface="宋体"/>
      </a:defRPr>
    </a:lvl1pPr>
    <a:lvl2pPr marL="457200" lvl="1" indent="0" algn="l" defTabSz="914400">
      <a:lnSpc>
        <a:spcPct val="100000"/>
      </a:lnSpc>
      <a:spcBef>
        <a:spcPct val="0"/>
      </a:spcBef>
      <a:spcAft>
        <a:spcPct val="0"/>
      </a:spcAft>
      <a:buNone/>
      <a:defRPr sz="1800" b="0" i="0" u="none" baseline="0">
        <a:solidFill>
          <a:schemeClr val="tx1"/>
        </a:solidFill>
        <a:latin typeface="Arial"/>
        <a:ea typeface="宋体"/>
      </a:defRPr>
    </a:lvl2pPr>
    <a:lvl3pPr marL="914400" lvl="2" indent="0" algn="l" defTabSz="914400">
      <a:lnSpc>
        <a:spcPct val="100000"/>
      </a:lnSpc>
      <a:spcBef>
        <a:spcPct val="0"/>
      </a:spcBef>
      <a:spcAft>
        <a:spcPct val="0"/>
      </a:spcAft>
      <a:buNone/>
      <a:defRPr sz="1800" b="0" i="0" u="none" baseline="0">
        <a:solidFill>
          <a:schemeClr val="tx1"/>
        </a:solidFill>
        <a:latin typeface="Arial"/>
        <a:ea typeface="宋体"/>
      </a:defRPr>
    </a:lvl3pPr>
    <a:lvl4pPr marL="1371600" lvl="3" indent="0" algn="l" defTabSz="914400">
      <a:lnSpc>
        <a:spcPct val="100000"/>
      </a:lnSpc>
      <a:spcBef>
        <a:spcPct val="0"/>
      </a:spcBef>
      <a:spcAft>
        <a:spcPct val="0"/>
      </a:spcAft>
      <a:buNone/>
      <a:defRPr sz="1800" b="0" i="0" u="none" baseline="0">
        <a:solidFill>
          <a:schemeClr val="tx1"/>
        </a:solidFill>
        <a:latin typeface="Arial"/>
        <a:ea typeface="宋体"/>
      </a:defRPr>
    </a:lvl4pPr>
    <a:lvl5pPr marL="1828800" lvl="4" indent="0" algn="l" defTabSz="914400">
      <a:lnSpc>
        <a:spcPct val="100000"/>
      </a:lnSpc>
      <a:spcBef>
        <a:spcPct val="0"/>
      </a:spcBef>
      <a:spcAft>
        <a:spcPct val="0"/>
      </a:spcAft>
      <a:buNone/>
      <a:defRPr sz="1800" b="0" i="0" u="none" baseline="0">
        <a:solidFill>
          <a:schemeClr val="tx1"/>
        </a:solidFill>
        <a:latin typeface="Arial"/>
        <a:ea typeface="宋体"/>
      </a:defRPr>
    </a:lvl5pPr>
  </p:defaultTextStyle>
</p:presentation>
</file>

<file path=ppt/tableStyles.xml><?xml version="1.0" encoding="utf-8"?>
<a:tblStyleLst xmlns:a="http://schemas.openxmlformats.org/drawingml/2006/main" def="{5C22544A-7EE6-4342-B048-85BDC9FD1C3A}"/>
</file>

<file path=ppt/_rels/presentation.xml.rels>&#65279;<?xml version="1.0" encoding="utf-8"?><Relationships xmlns="http://schemas.openxmlformats.org/package/2006/relationships"><Relationship Type="http://schemas.openxmlformats.org/officeDocument/2006/relationships/slideMaster" Target="/ppt/slideMasters/slideMaster1.xml" Id="rId1" /><Relationship Type="http://schemas.openxmlformats.org/officeDocument/2006/relationships/theme" Target="/ppt/slideMasters/theme/theme1.xml" Id="rId2" /><Relationship Type="http://schemas.openxmlformats.org/officeDocument/2006/relationships/slide" Target="/ppt/slides/slide1.xml" Id="rId3" /><Relationship Type="http://schemas.openxmlformats.org/officeDocument/2006/relationships/slide" Target="/ppt/slides/slide2.xml" Id="rId4" /><Relationship Type="http://schemas.openxmlformats.org/officeDocument/2006/relationships/slide" Target="/ppt/slides/slide3.xml" Id="rId5" /><Relationship Type="http://schemas.openxmlformats.org/officeDocument/2006/relationships/slide" Target="/ppt/slides/slide4.xml" Id="rId6" /><Relationship Type="http://schemas.openxmlformats.org/officeDocument/2006/relationships/slide" Target="/ppt/slides/slide5.xml" Id="rId7" /><Relationship Type="http://schemas.openxmlformats.org/officeDocument/2006/relationships/slide" Target="/ppt/slides/slide6.xml" Id="rId8" /><Relationship Type="http://schemas.openxmlformats.org/officeDocument/2006/relationships/slide" Target="/ppt/slides/slide7.xml" Id="rId9" /><Relationship Type="http://schemas.openxmlformats.org/officeDocument/2006/relationships/slide" Target="/ppt/slides/slide8.xml" Id="rId10" /><Relationship Type="http://schemas.openxmlformats.org/officeDocument/2006/relationships/slide" Target="/ppt/slides/slide9.xml" Id="rId11" /><Relationship Type="http://schemas.openxmlformats.org/officeDocument/2006/relationships/slide" Target="/ppt/slides/slide10.xml" Id="rId12" /><Relationship Type="http://schemas.openxmlformats.org/officeDocument/2006/relationships/slide" Target="/ppt/slides/slide11.xml" Id="rId13" /><Relationship Type="http://schemas.openxmlformats.org/officeDocument/2006/relationships/slide" Target="/ppt/slides/slide12.xml" Id="rId14" /><Relationship Type="http://schemas.openxmlformats.org/officeDocument/2006/relationships/slide" Target="/ppt/slides/slide13.xml" Id="rId15" /><Relationship Type="http://schemas.openxmlformats.org/officeDocument/2006/relationships/slide" Target="/ppt/slides/slide14.xml" Id="rId16" /><Relationship Type="http://schemas.openxmlformats.org/officeDocument/2006/relationships/slide" Target="/ppt/slides/slide15.xml" Id="rId17" /><Relationship Type="http://schemas.openxmlformats.org/officeDocument/2006/relationships/slide" Target="/ppt/slides/slide16.xml" Id="rId18" /><Relationship Type="http://schemas.openxmlformats.org/officeDocument/2006/relationships/slide" Target="/ppt/slides/slide17.xml" Id="rId19" /><Relationship Type="http://schemas.openxmlformats.org/officeDocument/2006/relationships/slide" Target="/ppt/slides/slide18.xml" Id="rId20" /><Relationship Type="http://schemas.openxmlformats.org/officeDocument/2006/relationships/slide" Target="/ppt/slides/slide19.xml" Id="rId21" /><Relationship Type="http://schemas.openxmlformats.org/officeDocument/2006/relationships/slide" Target="/ppt/slides/slide20.xml" Id="rId22" /><Relationship Type="http://schemas.openxmlformats.org/officeDocument/2006/relationships/slide" Target="/ppt/slides/slide21.xml" Id="rId23" /><Relationship Type="http://schemas.openxmlformats.org/officeDocument/2006/relationships/slide" Target="/ppt/slides/slide22.xml" Id="rId24" /><Relationship Type="http://schemas.openxmlformats.org/officeDocument/2006/relationships/slide" Target="/ppt/slides/slide23.xml" Id="rId25" /><Relationship Type="http://schemas.openxmlformats.org/officeDocument/2006/relationships/slide" Target="/ppt/slides/slide24.xml" Id="rId26" /><Relationship Type="http://schemas.openxmlformats.org/officeDocument/2006/relationships/slide" Target="/ppt/slides/slide25.xml" Id="rId27" /><Relationship Type="http://schemas.openxmlformats.org/officeDocument/2006/relationships/slide" Target="/ppt/slides/slide26.xml" Id="rId28" /><Relationship Type="http://schemas.openxmlformats.org/officeDocument/2006/relationships/slide" Target="/ppt/slides/slide27.xml" Id="rId29" /><Relationship Type="http://schemas.openxmlformats.org/officeDocument/2006/relationships/slide" Target="/ppt/slides/slide28.xml" Id="rId30" /><Relationship Type="http://schemas.openxmlformats.org/officeDocument/2006/relationships/slide" Target="/ppt/slides/slide29.xml" Id="rId31" /><Relationship Type="http://schemas.openxmlformats.org/officeDocument/2006/relationships/slide" Target="/ppt/slides/slide30.xml" Id="rId32" /><Relationship Type="http://schemas.openxmlformats.org/officeDocument/2006/relationships/tableStyles" Target="/ppt/tableStyles.xml" Id="rId33" /></Relationships>
</file>

<file path=ppt/slideLayouts/_rels/slideLayout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0.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3.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4.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5.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6.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7.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8.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9.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p:sp>
        <p:nvSpPr>
          <p:cNvPr id="2050" name=""/>
          <p:cNvSpPr/>
          <p:nvPr>
            <p:ph type="ctrTitle"/>
          </p:nvPr>
        </p:nvSpPr>
        <p:spPr>
          <a:xfrm>
            <a:off x="685800" y="990600"/>
            <a:ext cx="7772400" cy="1371600"/>
          </a:xfrm>
          <a:prstGeom prst="rect">
            <a:avLst/>
          </a:prstGeom>
          <a:noFill/>
          <a:ln>
            <a:noFill/>
          </a:ln>
        </p:spPr>
        <p:txBody>
          <a:bodyPr anchor="b" anchorCtr="0"/>
          <a:lstStyle>
            <a:lvl1pPr marL="0" lvl="0" indent="0" algn="l" defTabSz="914400">
              <a:lnSpc>
                <a:spcPct val="100000"/>
              </a:lnSpc>
              <a:spcBef>
                <a:spcPct val="0"/>
              </a:spcBef>
              <a:spcAft>
                <a:spcPct val="0"/>
              </a:spcAft>
              <a:buNone/>
              <a:defRPr lang="zh-CN" sz="4000" b="0" i="0" u="none" baseline="0">
                <a:solidFill>
                  <a:schemeClr val="tx2"/>
                </a:solidFill>
                <a:latin typeface="Verdana"/>
                <a:ea typeface="宋体"/>
              </a:defRPr>
            </a:lvl1pPr>
          </a:lstStyle>
          <a:p>
            <a:pPr lvl="0"/>
            <a:r>
              <a:t>Click to edit Master title style</a:t>
            </a:r>
          </a:p>
        </p:txBody>
      </p:sp>
      <p:sp>
        <p:nvSpPr>
          <p:cNvPr id="2051" name=""/>
          <p:cNvSpPr/>
          <p:nvPr>
            <p:ph type="subTitle" idx="1"/>
          </p:nvPr>
        </p:nvSpPr>
        <p:spPr>
          <a:xfrm>
            <a:off x="1447800" y="3429000"/>
            <a:ext cx="7010400" cy="1600200"/>
          </a:xfrm>
          <a:prstGeom prst="rect">
            <a:avLst/>
          </a:prstGeom>
          <a:noFill/>
          <a:ln>
            <a:noFill/>
          </a:ln>
        </p:spPr>
        <p:txBody>
          <a:bodyPr/>
          <a:lstStyle>
            <a:lvl1pPr marL="0" lvl="0" indent="0" algn="l" defTabSz="914400">
              <a:lnSpc>
                <a:spcPct val="100000"/>
              </a:lnSpc>
              <a:spcBef>
                <a:spcPct val="20000"/>
              </a:spcBef>
              <a:spcAft>
                <a:spcPct val="0"/>
              </a:spcAft>
              <a:buClr>
                <a:schemeClr val="accent2"/>
              </a:buClr>
              <a:buFont typeface="Wingdings" charset="2"/>
              <a:buNone/>
              <a:defRPr lang="zh-CN" sz="2800" b="0" i="0" u="none" baseline="0">
                <a:solidFill>
                  <a:schemeClr val="tx1"/>
                </a:solidFill>
                <a:latin typeface="Verdana"/>
                <a:ea typeface="宋体"/>
              </a:defRPr>
            </a:lvl1pPr>
            <a:lvl2pPr marL="457200" lvl="1" indent="14288" algn="ctr" defTabSz="914400">
              <a:lnSpc>
                <a:spcPct val="100000"/>
              </a:lnSpc>
              <a:spcBef>
                <a:spcPct val="20000"/>
              </a:spcBef>
              <a:spcAft>
                <a:spcPct val="0"/>
              </a:spcAft>
              <a:buClr>
                <a:schemeClr val="accent2"/>
              </a:buClr>
              <a:buFont typeface="Wingdings" charset="2"/>
              <a:buNone/>
              <a:defRPr lang="zh-CN" sz="2600" b="0" i="0" u="none" baseline="0">
                <a:solidFill>
                  <a:schemeClr val="tx1"/>
                </a:solidFill>
                <a:latin typeface="Verdana"/>
                <a:ea typeface="宋体"/>
              </a:defRPr>
            </a:lvl2pPr>
            <a:lvl3pPr marL="909638" lvl="2" indent="0" algn="ctr" defTabSz="914400">
              <a:lnSpc>
                <a:spcPct val="100000"/>
              </a:lnSpc>
              <a:spcBef>
                <a:spcPct val="20000"/>
              </a:spcBef>
              <a:spcAft>
                <a:spcPct val="0"/>
              </a:spcAft>
              <a:buClr>
                <a:schemeClr val="accent2"/>
              </a:buClr>
              <a:buFont typeface="Wingdings" charset="2"/>
              <a:buNone/>
              <a:defRPr lang="zh-CN" sz="2300" b="0" i="0" u="none" baseline="0">
                <a:solidFill>
                  <a:schemeClr val="tx1"/>
                </a:solidFill>
                <a:latin typeface="Verdana"/>
                <a:ea typeface="宋体"/>
              </a:defRPr>
            </a:lvl3pPr>
            <a:lvl4pPr marL="1306512" lvl="3" indent="0" algn="ctr" defTabSz="914400">
              <a:lnSpc>
                <a:spcPct val="100000"/>
              </a:lnSpc>
              <a:spcBef>
                <a:spcPct val="20000"/>
              </a:spcBef>
              <a:spcAft>
                <a:spcPct val="0"/>
              </a:spcAft>
              <a:buClr>
                <a:schemeClr val="accent2"/>
              </a:buClr>
              <a:buFont typeface="Wingdings" charset="2"/>
              <a:buNone/>
              <a:defRPr lang="zh-CN" sz="2000" b="0" i="0" u="none" baseline="0">
                <a:solidFill>
                  <a:schemeClr val="tx1"/>
                </a:solidFill>
                <a:latin typeface="Verdana"/>
                <a:ea typeface="宋体"/>
              </a:defRPr>
            </a:lvl4pPr>
            <a:lvl5pPr marL="1695450" lvl="4" indent="0" algn="ctr" defTabSz="914400">
              <a:lnSpc>
                <a:spcPct val="100000"/>
              </a:lnSpc>
              <a:spcBef>
                <a:spcPct val="25000"/>
              </a:spcBef>
              <a:spcAft>
                <a:spcPct val="0"/>
              </a:spcAft>
              <a:buClr>
                <a:schemeClr val="accent2"/>
              </a:buClr>
              <a:buFont typeface="Wingdings" charset="2"/>
              <a:buNone/>
              <a:defRPr lang="zh-CN" sz="2000" b="0" i="0" u="none" baseline="0">
                <a:solidFill>
                  <a:schemeClr val="tx1"/>
                </a:solidFill>
                <a:latin typeface="Verdana"/>
                <a:ea typeface="宋体"/>
              </a:defRPr>
            </a:lvl5pPr>
          </a:lstStyle>
          <a:p>
            <a:pPr lvl="0"/>
            <a:r>
              <a:t>Click to edit Master subtitle style</a:t>
            </a:r>
          </a:p>
        </p:txBody>
      </p:sp>
      <p:sp>
        <p:nvSpPr>
          <p:cNvPr id="2055" name=""/>
          <p:cNvSpPr/>
          <p:nvPr/>
        </p:nvSpPr>
        <p:spPr>
          <a:xfrm>
            <a:off x="685800" y="2393950"/>
            <a:ext cx="7772400" cy="109538"/>
          </a:xfrm>
          <a:custGeom>
            <a:pathLst>
              <a:path w="7772400" h="109538" stroke="0">
                <a:moveTo>
                  <a:pt x="0" y="0"/>
                </a:moveTo>
                <a:lnTo>
                  <a:pt x="0" y="0"/>
                </a:lnTo>
                <a:lnTo>
                  <a:pt x="0" y="109538"/>
                </a:lnTo>
                <a:lnTo>
                  <a:pt x="0" y="109538"/>
                </a:lnTo>
                <a:close/>
              </a:path>
              <a:path w="7772400" h="109538">
                <a:moveTo>
                  <a:pt x="0" y="0"/>
                </a:moveTo>
                <a:lnTo>
                  <a:pt x="7772400" y="0"/>
                </a:lnTo>
              </a:path>
            </a:pathLst>
          </a:custGeom>
          <a:solidFill>
            <a:schemeClr val="accent2"/>
          </a:solidFill>
          <a:ln cmpd="sng">
            <a:solidFill>
              <a:schemeClr val="accent2"/>
            </a:solidFill>
            <a:round/>
          </a:ln>
        </p:spPr>
        <p:txBody>
          <a:bodyPr/>
          <a:lstStyle>
            <a:lvl1pPr marL="0" lvl="0" indent="0" algn="l" defTabSz="914400">
              <a:lnSpc>
                <a:spcPct val="100000"/>
              </a:lnSpc>
              <a:spcBef>
                <a:spcPct val="0"/>
              </a:spcBef>
              <a:spcAft>
                <a:spcPct val="0"/>
              </a:spcAft>
              <a:buNone/>
              <a:defRPr lang="zh-CN" sz="1800" b="0" i="0" u="none" baseline="0">
                <a:solidFill>
                  <a:schemeClr val="tx1"/>
                </a:solidFill>
                <a:latin typeface="Arial"/>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Arial"/>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Arial"/>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Arial"/>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Arial"/>
                <a:ea typeface="宋体"/>
              </a:defRPr>
            </a:lvl5pPr>
          </a:lstStyle>
          <a:p>
            <a:pPr lvl="0"/>
            <a:endParaRPr sz="2400">
              <a:latin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xfrm>
      </p:grpSpPr>
      <p:sp>
        <p:nvSpPr>
          <p:cNvPr id="2" name="Title 1"/>
          <p:cNvSpPr/>
          <p:nvPr>
            <p:ph type="title"/>
          </p:nvPr>
        </p:nvSpPr>
        <p:spPr/>
        <p:txBody>
          <a:bodyPr/>
          <a:lstStyle/>
          <a:p>
            <a:pPr lvl="0"/>
            <a:r>
              <a:t>Click to edit Master title style</a:t>
            </a:r>
            <a:endParaRPr lang="en-US"/>
          </a:p>
        </p:txBody>
      </p:sp>
      <p:sp>
        <p:nvSpPr>
          <p:cNvPr id="3" name="Content Placeholder 2"/>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xfrm>
      </p:grpSpPr>
      <p:sp>
        <p:nvSpPr>
          <p:cNvPr id="2" name="Title 1"/>
          <p:cNvSpPr/>
          <p:nvPr>
            <p:ph type="title"/>
          </p:nvPr>
        </p:nvSpPr>
        <p:spPr/>
        <p:txBody>
          <a:bodyPr/>
          <a:lstStyle/>
          <a:p>
            <a:pPr lvl="0"/>
            <a:r>
              <a:t>Click to edit Master title style</a:t>
            </a:r>
            <a:endParaRPr lang="en-US"/>
          </a:p>
        </p:txBody>
      </p:sp>
      <p:sp>
        <p:nvSpPr>
          <p:cNvPr id="3" name="Content Placeholder 2"/>
          <p:cNvSpPr/>
          <p:nvPr>
            <p:ph idx="1"/>
          </p:nvPr>
        </p:nvSpPr>
        <p:spPr>
          <a:xfrm>
            <a:off x="457200" y="1600200"/>
            <a:ext cx="4038600" cy="4525963"/>
          </a:xfrm>
        </p:spPr>
        <p:txBody>
          <a:bodyPr/>
          <a:lstStyle>
            <a:lvl1pPr lvl="0">
              <a:defRPr sz="2800"/>
            </a:lvl1pPr>
            <a:lvl2pPr lvl="1">
              <a:defRPr sz="2400"/>
            </a:lvl2pPr>
            <a:lvl3pPr lvl="2">
              <a:defRPr sz="2000"/>
            </a:lvl3pPr>
            <a:lvl4pPr lvl="3">
              <a:defRPr sz="1800"/>
            </a:lvl4pPr>
            <a:lvl5pPr lvl="4">
              <a:defRPr sz="1800"/>
            </a:lvl5pPr>
            <a:lvl6pPr lvl="5">
              <a:defRPr sz="1800"/>
            </a:lvl6pPr>
            <a:lvl7pPr lvl="6">
              <a:defRPr sz="1800"/>
            </a:lvl7pPr>
            <a:lvl8pPr lvl="7">
              <a:defRPr sz="1800"/>
            </a:lvl8pPr>
            <a:lvl9pPr lvl="8">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p:nvPr>
            <p:ph idx="2"/>
          </p:nvPr>
        </p:nvSpPr>
        <p:spPr>
          <a:xfrm>
            <a:off x="4648200" y="1600200"/>
            <a:ext cx="4038600" cy="4525963"/>
          </a:xfrm>
        </p:spPr>
        <p:txBody>
          <a:bodyPr/>
          <a:lstStyle>
            <a:lvl1pPr lvl="0">
              <a:defRPr sz="2800"/>
            </a:lvl1pPr>
            <a:lvl2pPr lvl="1">
              <a:defRPr sz="2400"/>
            </a:lvl2pPr>
            <a:lvl3pPr lvl="2">
              <a:defRPr sz="2000"/>
            </a:lvl3pPr>
            <a:lvl4pPr lvl="3">
              <a:defRPr sz="1800"/>
            </a:lvl4pPr>
            <a:lvl5pPr lvl="4">
              <a:defRPr sz="1800"/>
            </a:lvl5pPr>
            <a:lvl6pPr lvl="5">
              <a:defRPr sz="1800"/>
            </a:lvl6pPr>
            <a:lvl7pPr lvl="6">
              <a:defRPr sz="1800"/>
            </a:lvl7pPr>
            <a:lvl8pPr lvl="7">
              <a:defRPr sz="1800"/>
            </a:lvl8pPr>
            <a:lvl9pPr lvl="8">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xfrm>
      </p:grpSpPr>
    </p:spTree>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slideLayout" Target="/ppt/slideLayouts/slideLayout2.xml" Id="rId2" /><Relationship Type="http://schemas.openxmlformats.org/officeDocument/2006/relationships/slideLayout" Target="/ppt/slideLayouts/slideLayout3.xml" Id="rId3" /><Relationship Type="http://schemas.openxmlformats.org/officeDocument/2006/relationships/slideLayout" Target="/ppt/slideLayouts/slideLayout4.xml" Id="rId4" /><Relationship Type="http://schemas.openxmlformats.org/officeDocument/2006/relationships/slideLayout" Target="/ppt/slideLayouts/slideLayout5.xml" Id="rId5" /><Relationship Type="http://schemas.openxmlformats.org/officeDocument/2006/relationships/slideLayout" Target="/ppt/slideLayouts/slideLayout6.xml" Id="rId6" /><Relationship Type="http://schemas.openxmlformats.org/officeDocument/2006/relationships/slideLayout" Target="/ppt/slideLayouts/slideLayout7.xml" Id="rId7" /><Relationship Type="http://schemas.openxmlformats.org/officeDocument/2006/relationships/slideLayout" Target="/ppt/slideLayouts/slideLayout8.xml" Id="rId8" /><Relationship Type="http://schemas.openxmlformats.org/officeDocument/2006/relationships/slideLayout" Target="/ppt/slideLayouts/slideLayout9.xml" Id="rId9" /><Relationship Type="http://schemas.openxmlformats.org/officeDocument/2006/relationships/slideLayout" Target="/ppt/slideLayouts/slideLayout10.xml" Id="rId10" /><Relationship Type="http://schemas.openxmlformats.org/officeDocument/2006/relationships/slideLayout" Target="/ppt/slideLayouts/slideLayout11.xml" Id="rId11" /><Relationship Type="http://schemas.openxmlformats.org/officeDocument/2006/relationships/slideLayout" Target="/ppt/slideLayouts/slideLayout12.xml" Id="rId12" /><Relationship Type="http://schemas.openxmlformats.org/officeDocument/2006/relationships/theme" Target="/ppt/slideMasters/theme/theme1.xml" Id="rId13" /></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p:sp>
        <p:nvSpPr>
          <p:cNvPr id="1026" name=""/>
          <p:cNvSpPr/>
          <p:nvPr>
            <p:ph type="title"/>
          </p:nvPr>
        </p:nvSpPr>
        <p:spPr>
          <a:xfrm>
            <a:off x="574675" y="304800"/>
            <a:ext cx="8001000" cy="1216025"/>
          </a:xfrm>
          <a:prstGeom prst="rect">
            <a:avLst/>
          </a:prstGeom>
          <a:noFill/>
          <a:ln>
            <a:noFill/>
          </a:ln>
        </p:spPr>
        <p:txBody>
          <a:bodyPr anchor="b" anchorCtr="0"/>
          <a:lstStyle>
            <a:lvl1pPr marL="0" lvl="0" indent="0" algn="l" defTabSz="914400">
              <a:lnSpc>
                <a:spcPct val="100000"/>
              </a:lnSpc>
              <a:spcBef>
                <a:spcPct val="0"/>
              </a:spcBef>
              <a:spcAft>
                <a:spcPct val="0"/>
              </a:spcAft>
              <a:buNone/>
              <a:defRPr lang="zh-CN" sz="3800" b="0" i="0" u="none" baseline="0">
                <a:solidFill>
                  <a:schemeClr val="tx2"/>
                </a:solidFill>
                <a:latin typeface="Verdana"/>
                <a:ea typeface="宋体"/>
              </a:defRPr>
            </a:lvl1pPr>
          </a:lstStyle>
          <a:p>
            <a:pPr lvl="0"/>
            <a:r>
              <a:t>Click to edit Master title style</a:t>
            </a:r>
          </a:p>
        </p:txBody>
      </p:sp>
      <p:sp>
        <p:nvSpPr>
          <p:cNvPr id="1027" name=""/>
          <p:cNvSpPr/>
          <p:nvPr>
            <p:ph type="body" idx="1"/>
          </p:nvPr>
        </p:nvSpPr>
        <p:spPr>
          <a:xfrm>
            <a:off x="566738" y="1752600"/>
            <a:ext cx="8001000" cy="4267200"/>
          </a:xfrm>
          <a:prstGeom prst="rect">
            <a:avLst/>
          </a:prstGeom>
          <a:noFill/>
          <a:ln>
            <a:noFill/>
          </a:ln>
        </p:spPr>
        <p:txBody>
          <a:bodyPr/>
          <a:lstStyle>
            <a:lvl1pPr marL="469900" lvl="0" indent="-469900" algn="l" defTabSz="914400">
              <a:lnSpc>
                <a:spcPct val="100000"/>
              </a:lnSpc>
              <a:spcBef>
                <a:spcPct val="20000"/>
              </a:spcBef>
              <a:spcAft>
                <a:spcPct val="0"/>
              </a:spcAft>
              <a:buClr>
                <a:schemeClr val="accent2"/>
              </a:buClr>
              <a:buFont typeface="Wingdings" charset="2"/>
              <a:buChar char="o"/>
              <a:defRPr lang="zh-CN" sz="3000" b="0" i="0" u="none" baseline="0">
                <a:solidFill>
                  <a:schemeClr val="tx1"/>
                </a:solidFill>
                <a:latin typeface="Verdana"/>
                <a:ea typeface="宋体"/>
              </a:defRPr>
            </a:lvl1pPr>
            <a:lvl2pPr marL="908050" lvl="1" indent="-436562" algn="l" defTabSz="914400">
              <a:lnSpc>
                <a:spcPct val="100000"/>
              </a:lnSpc>
              <a:spcBef>
                <a:spcPct val="20000"/>
              </a:spcBef>
              <a:spcAft>
                <a:spcPct val="0"/>
              </a:spcAft>
              <a:buClr>
                <a:schemeClr val="accent2"/>
              </a:buClr>
              <a:buFont typeface="Wingdings" charset="2"/>
              <a:buChar char="n"/>
              <a:defRPr lang="zh-CN" sz="2600" b="0" i="0" u="none" baseline="0">
                <a:solidFill>
                  <a:schemeClr val="tx1"/>
                </a:solidFill>
                <a:latin typeface="Verdana"/>
                <a:ea typeface="宋体"/>
              </a:defRPr>
            </a:lvl2pPr>
            <a:lvl3pPr marL="1304925" lvl="2" indent="-395288" algn="l" defTabSz="914400">
              <a:lnSpc>
                <a:spcPct val="100000"/>
              </a:lnSpc>
              <a:spcBef>
                <a:spcPct val="20000"/>
              </a:spcBef>
              <a:spcAft>
                <a:spcPct val="0"/>
              </a:spcAft>
              <a:buClr>
                <a:schemeClr val="accent2"/>
              </a:buClr>
              <a:buFont typeface="Wingdings" charset="2"/>
              <a:buChar char="o"/>
              <a:defRPr lang="zh-CN" sz="2300" b="0" i="0" u="none" baseline="0">
                <a:solidFill>
                  <a:schemeClr val="tx1"/>
                </a:solidFill>
                <a:latin typeface="Verdana"/>
                <a:ea typeface="宋体"/>
              </a:defRPr>
            </a:lvl3pPr>
            <a:lvl4pPr marL="1693862" lvl="3" indent="-387350" algn="l" defTabSz="914400">
              <a:lnSpc>
                <a:spcPct val="100000"/>
              </a:lnSpc>
              <a:spcBef>
                <a:spcPct val="20000"/>
              </a:spcBef>
              <a:spcAft>
                <a:spcPct val="0"/>
              </a:spcAft>
              <a:buClr>
                <a:schemeClr val="accent2"/>
              </a:buClr>
              <a:buFont typeface="Wingdings" charset="2"/>
              <a:buChar char="n"/>
              <a:defRPr lang="zh-CN" sz="2000" b="0" i="0" u="none" baseline="0">
                <a:solidFill>
                  <a:schemeClr val="tx1"/>
                </a:solidFill>
                <a:latin typeface="Verdana"/>
                <a:ea typeface="宋体"/>
              </a:defRPr>
            </a:lvl4pPr>
            <a:lvl5pPr marL="2093912" lvl="4" indent="-398462" algn="l" defTabSz="914400">
              <a:lnSpc>
                <a:spcPct val="100000"/>
              </a:lnSpc>
              <a:spcBef>
                <a:spcPct val="25000"/>
              </a:spcBef>
              <a:spcAft>
                <a:spcPct val="0"/>
              </a:spcAft>
              <a:buClr>
                <a:schemeClr val="accent2"/>
              </a:buClr>
              <a:buFont typeface="Wingdings" charset="2"/>
              <a:buChar char="§"/>
              <a:defRPr lang="zh-CN" sz="2000" b="0" i="0" u="none" baseline="0">
                <a:solidFill>
                  <a:schemeClr val="tx1"/>
                </a:solidFill>
                <a:latin typeface="Verdana"/>
                <a:ea typeface="宋体"/>
              </a:defRPr>
            </a:lvl5pPr>
          </a:lstStyle>
          <a:p>
            <a:pPr lvl="0"/>
            <a:r>
              <a:t>Click to edit Master text styles</a:t>
            </a:r>
          </a:p>
          <a:p>
            <a:pPr lvl="1"/>
            <a:r>
              <a:t>Second level</a:t>
            </a:r>
          </a:p>
          <a:p>
            <a:pPr lvl="2"/>
            <a:r>
              <a:t>Third level</a:t>
            </a:r>
          </a:p>
          <a:p>
            <a:pPr lvl="3"/>
            <a:r>
              <a:t>Fourth level</a:t>
            </a:r>
          </a:p>
          <a:p>
            <a:pPr lvl="4"/>
            <a:r>
              <a:t>Fifth level</a:t>
            </a:r>
          </a:p>
        </p:txBody>
      </p:sp>
      <p:sp>
        <p:nvSpPr>
          <p:cNvPr id="1028" name=""/>
          <p:cNvSpPr/>
          <p:nvPr/>
        </p:nvSpPr>
        <p:spPr>
          <a:xfrm>
            <a:off x="609600" y="1566863"/>
            <a:ext cx="7958138" cy="109537"/>
          </a:xfrm>
          <a:custGeom>
            <a:pathLst>
              <a:path w="7958138" h="109537" stroke="0">
                <a:moveTo>
                  <a:pt x="0" y="0"/>
                </a:moveTo>
                <a:lnTo>
                  <a:pt x="0" y="0"/>
                </a:lnTo>
                <a:lnTo>
                  <a:pt x="0" y="109537"/>
                </a:lnTo>
                <a:lnTo>
                  <a:pt x="0" y="109537"/>
                </a:lnTo>
                <a:close/>
              </a:path>
              <a:path w="7958138" h="109537">
                <a:moveTo>
                  <a:pt x="0" y="0"/>
                </a:moveTo>
                <a:lnTo>
                  <a:pt x="7958138" y="0"/>
                </a:lnTo>
              </a:path>
            </a:pathLst>
          </a:custGeom>
          <a:solidFill>
            <a:schemeClr val="accent2"/>
          </a:solidFill>
          <a:ln cmpd="sng">
            <a:solidFill>
              <a:schemeClr val="accent2"/>
            </a:solidFill>
            <a:round/>
          </a:ln>
        </p:spPr>
        <p:txBody>
          <a:bodyPr/>
          <a:lstStyle>
            <a:lvl1pPr marL="0" lvl="0" indent="0" algn="l" defTabSz="914400">
              <a:lnSpc>
                <a:spcPct val="100000"/>
              </a:lnSpc>
              <a:spcBef>
                <a:spcPct val="0"/>
              </a:spcBef>
              <a:spcAft>
                <a:spcPct val="0"/>
              </a:spcAft>
              <a:buNone/>
              <a:defRPr lang="zh-CN" sz="1800" b="0" i="0" u="none" baseline="0">
                <a:solidFill>
                  <a:schemeClr val="tx1"/>
                </a:solidFill>
                <a:latin typeface="Arial"/>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Arial"/>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Arial"/>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Arial"/>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Arial"/>
                <a:ea typeface="宋体"/>
              </a:defRPr>
            </a:lvl5pPr>
          </a:lstStyle>
          <a:p>
            <a:pPr lvl="0"/>
            <a:endParaRPr sz="2400">
              <a:latin typeface="Times New Roman"/>
            </a:endParaRPr>
          </a:p>
        </p:txBody>
      </p:sp>
      <p:cxnSp>
        <p:nvCxnSpPr>
          <p:cNvPr id="1029" name=""/>
          <p:cNvCxnSpPr/>
          <p:nvPr/>
        </p:nvCxnSpPr>
        <p:spPr>
          <a:xfrm flipV="1">
            <a:off x="609600" y="6172200"/>
            <a:ext cx="7924800" cy="0"/>
          </a:xfrm>
          <a:prstGeom prst="line">
            <a:avLst/>
          </a:prstGeom>
          <a:noFill/>
          <a:ln w="3175" cmpd="sng">
            <a:solidFill>
              <a:schemeClr val="accent2"/>
            </a:solidFill>
            <a:miter/>
          </a:ln>
        </p:spPr>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marL="0" lvl="0" indent="0" algn="l" defTabSz="914400">
        <a:lnSpc>
          <a:spcPct val="100000"/>
        </a:lnSpc>
        <a:spcBef>
          <a:spcPct val="0"/>
        </a:spcBef>
        <a:spcAft>
          <a:spcPct val="0"/>
        </a:spcAft>
        <a:buNone/>
        <a:defRPr sz="3800" b="0" i="0" u="none" baseline="0">
          <a:solidFill>
            <a:schemeClr val="tx2"/>
          </a:solidFill>
          <a:latin typeface="Verdana"/>
          <a:ea typeface="宋体"/>
        </a:defRPr>
      </a:lvl1pPr>
    </p:titleStyle>
    <p:bodyStyle>
      <a:lvl1pPr marL="469900" lvl="0" indent="-469900" algn="l" defTabSz="914400">
        <a:lnSpc>
          <a:spcPct val="100000"/>
        </a:lnSpc>
        <a:spcBef>
          <a:spcPct val="20000"/>
        </a:spcBef>
        <a:spcAft>
          <a:spcPct val="0"/>
        </a:spcAft>
        <a:buClr>
          <a:schemeClr val="accent2"/>
        </a:buClr>
        <a:buFont typeface="Wingdings" charset="2"/>
        <a:buChar char="o"/>
        <a:defRPr sz="3000" b="0" i="0" u="none" baseline="0">
          <a:solidFill>
            <a:schemeClr val="tx1"/>
          </a:solidFill>
          <a:latin typeface="Verdana"/>
          <a:ea typeface="宋体"/>
        </a:defRPr>
      </a:lvl1pPr>
      <a:lvl2pPr marL="908050" lvl="1" indent="-436562" algn="l" defTabSz="914400">
        <a:lnSpc>
          <a:spcPct val="100000"/>
        </a:lnSpc>
        <a:spcBef>
          <a:spcPct val="20000"/>
        </a:spcBef>
        <a:spcAft>
          <a:spcPct val="0"/>
        </a:spcAft>
        <a:buClr>
          <a:schemeClr val="accent2"/>
        </a:buClr>
        <a:buFont typeface="Wingdings" charset="2"/>
        <a:buChar char="n"/>
        <a:defRPr sz="2600" b="0" i="0" u="none" baseline="0">
          <a:solidFill>
            <a:schemeClr val="tx1"/>
          </a:solidFill>
          <a:latin typeface="Verdana"/>
          <a:ea typeface="宋体"/>
        </a:defRPr>
      </a:lvl2pPr>
      <a:lvl3pPr marL="1304925" lvl="2" indent="-395288" algn="l" defTabSz="914400">
        <a:lnSpc>
          <a:spcPct val="100000"/>
        </a:lnSpc>
        <a:spcBef>
          <a:spcPct val="20000"/>
        </a:spcBef>
        <a:spcAft>
          <a:spcPct val="0"/>
        </a:spcAft>
        <a:buClr>
          <a:schemeClr val="accent2"/>
        </a:buClr>
        <a:buFont typeface="Wingdings" charset="2"/>
        <a:buChar char="o"/>
        <a:defRPr sz="2300" b="0" i="0" u="none" baseline="0">
          <a:solidFill>
            <a:schemeClr val="tx1"/>
          </a:solidFill>
          <a:latin typeface="Verdana"/>
          <a:ea typeface="宋体"/>
        </a:defRPr>
      </a:lvl3pPr>
      <a:lvl4pPr marL="1693862" lvl="3" indent="-387350" algn="l" defTabSz="914400">
        <a:lnSpc>
          <a:spcPct val="100000"/>
        </a:lnSpc>
        <a:spcBef>
          <a:spcPct val="20000"/>
        </a:spcBef>
        <a:spcAft>
          <a:spcPct val="0"/>
        </a:spcAft>
        <a:buClr>
          <a:schemeClr val="accent2"/>
        </a:buClr>
        <a:buFont typeface="Wingdings" charset="2"/>
        <a:buChar char="n"/>
        <a:defRPr sz="2000" b="0" i="0" u="none" baseline="0">
          <a:solidFill>
            <a:schemeClr val="tx1"/>
          </a:solidFill>
          <a:latin typeface="Verdana"/>
          <a:ea typeface="宋体"/>
        </a:defRPr>
      </a:lvl4pPr>
      <a:lvl5pPr marL="2093912" lvl="4" indent="-398462" algn="l" defTabSz="914400">
        <a:lnSpc>
          <a:spcPct val="100000"/>
        </a:lnSpc>
        <a:spcBef>
          <a:spcPct val="25000"/>
        </a:spcBef>
        <a:spcAft>
          <a:spcPct val="0"/>
        </a:spcAft>
        <a:buClr>
          <a:schemeClr val="accent2"/>
        </a:buClr>
        <a:buFont typeface="Wingdings" charset="2"/>
        <a:buChar char="§"/>
        <a:defRPr sz="2000" b="0" i="0" u="none" baseline="0">
          <a:solidFill>
            <a:schemeClr val="tx1"/>
          </a:solidFill>
          <a:latin typeface="Verdana"/>
          <a:ea typeface="宋体"/>
        </a:defRPr>
      </a:lvl5pPr>
    </p:bodyStyle>
    <p:otherStyle/>
  </p:txStyles>
</p:sldMaster>
</file>

<file path=ppt/slideMasters/theme/theme1.xml><?xml version="1.0" encoding="utf-8"?>
<a:theme xmlns:thm15="http://schemas.microsoft.com/office/thememl/2012/main" xmlns:a="http://schemas.openxmlformats.org/drawingml/2006/main" name="Office 主题​​">
  <a:themeElements>
    <a:clrScheme name="Office">
      <a:dk1>
        <a:srgbClr val="000000"/>
      </a:dk1>
      <a:lt1>
        <a:srgbClr val="FFFFFF"/>
      </a:lt1>
      <a:dk2>
        <a:srgbClr val="000000"/>
      </a:dk2>
      <a:lt2>
        <a:srgbClr val="DDDDDD"/>
      </a:lt2>
      <a:accent1>
        <a:srgbClr val="A3B2C1"/>
      </a:accent1>
      <a:accent2>
        <a:srgbClr val="CC0000"/>
      </a:accent2>
      <a:accent3>
        <a:srgbClr val="9BBB59"/>
      </a:accent3>
      <a:accent4>
        <a:srgbClr val="8064A2"/>
      </a:accent4>
      <a:accent5>
        <a:srgbClr val="4BACC6"/>
      </a:accent5>
      <a:accent6>
        <a:srgbClr val="F79646"/>
      </a:accent6>
      <a:hlink>
        <a:srgbClr val="336699"/>
      </a:hlink>
      <a:folHlink>
        <a:srgbClr val="003366"/>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slides/_rels/slide1.xml.rels>&#65279;<?xml version="1.0" encoding="utf-8"?><Relationships xmlns="http://schemas.openxmlformats.org/package/2006/relationships"><Relationship Type="http://schemas.openxmlformats.org/officeDocument/2006/relationships/slideLayout" Target="/ppt/slideLayouts/slideLayout1.xml" Id="rId1" /></Relationships>
</file>

<file path=ppt/slides/_rels/slide10.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1.xml.rels>&#65279;<?xml version="1.0" encoding="utf-8"?><Relationships xmlns="http://schemas.openxmlformats.org/package/2006/relationships"><Relationship Type="http://schemas.openxmlformats.org/officeDocument/2006/relationships/slideLayout" Target="/ppt/slideLayouts/slideLayout4.xml" Id="rId1" /><Relationship Type="http://schemas.openxmlformats.org/officeDocument/2006/relationships/image" Target="/ppt/media/image2.png" Id="rId2" /><Relationship Type="http://schemas.openxmlformats.org/officeDocument/2006/relationships/image" Target="/ppt/media/image3.png" Id="rId3" /></Relationships>
</file>

<file path=ppt/slides/_rels/slide12.xml.rels>&#65279;<?xml version="1.0" encoding="utf-8"?><Relationships xmlns="http://schemas.openxmlformats.org/package/2006/relationships"><Relationship Type="http://schemas.openxmlformats.org/officeDocument/2006/relationships/slideLayout" Target="/ppt/slideLayouts/slideLayout5.xml" Id="rId1" /><Relationship Type="http://schemas.openxmlformats.org/officeDocument/2006/relationships/image" Target="/ppt/media/image4.png" Id="rId2" /><Relationship Type="http://schemas.openxmlformats.org/officeDocument/2006/relationships/image" Target="/ppt/media/image5.png" Id="rId3" /><Relationship Type="http://schemas.openxmlformats.org/officeDocument/2006/relationships/image" Target="/ppt/media/image6.png" Id="rId4" /></Relationships>
</file>

<file path=ppt/slides/_rels/slide13.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4.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5.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6.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7.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8.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9.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7.png" Id="rId2" /></Relationships>
</file>

<file path=ppt/slides/_rels/slide2.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0.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1.xml.rels>&#65279;<?xml version="1.0" encoding="utf-8"?><Relationships xmlns="http://schemas.openxmlformats.org/package/2006/relationships"><Relationship Type="http://schemas.openxmlformats.org/officeDocument/2006/relationships/slideLayout" Target="/ppt/slideLayouts/slideLayout6.xml" Id="rId1" /><Relationship Type="http://schemas.openxmlformats.org/officeDocument/2006/relationships/image" Target="/ppt/media/image8.png" Id="rId2" /><Relationship Type="http://schemas.openxmlformats.org/officeDocument/2006/relationships/image" Target="/ppt/media/image9.png" Id="rId3" /></Relationships>
</file>

<file path=ppt/slides/_rels/slide22.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3.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image" Target="/ppt/media/image10.png" Id="rId2" /><Relationship Type="http://schemas.openxmlformats.org/officeDocument/2006/relationships/image" Target="/ppt/media/image11.png" Id="rId3" /><Relationship Type="http://schemas.openxmlformats.org/officeDocument/2006/relationships/image" Target="/ppt/media/image12.png" Id="rId4" /></Relationships>
</file>

<file path=ppt/slides/_rels/slide24.xml.rels>&#65279;<?xml version="1.0" encoding="utf-8"?><Relationships xmlns="http://schemas.openxmlformats.org/package/2006/relationships"><Relationship Type="http://schemas.openxmlformats.org/officeDocument/2006/relationships/slideLayout" Target="/ppt/slideLayouts/slideLayout8.xml" Id="rId1" /><Relationship Type="http://schemas.openxmlformats.org/officeDocument/2006/relationships/image" Target="/ppt/media/image13.png" Id="rId2" /><Relationship Type="http://schemas.openxmlformats.org/officeDocument/2006/relationships/image" Target="/ppt/media/image14.png" Id="rId3" /><Relationship Type="http://schemas.openxmlformats.org/officeDocument/2006/relationships/image" Target="/ppt/media/image15.png" Id="rId4" /><Relationship Type="http://schemas.openxmlformats.org/officeDocument/2006/relationships/image" Target="/ppt/media/image16.png" Id="rId5" /><Relationship Type="http://schemas.openxmlformats.org/officeDocument/2006/relationships/image" Target="/ppt/media/image17.png" Id="rId6" /><Relationship Type="http://schemas.openxmlformats.org/officeDocument/2006/relationships/image" Target="/ppt/media/image18.png" Id="rId7" /><Relationship Type="http://schemas.openxmlformats.org/officeDocument/2006/relationships/image" Target="/ppt/media/image14.png" Id="rId8" /><Relationship Type="http://schemas.openxmlformats.org/officeDocument/2006/relationships/image" Target="/ppt/media/image19.png" Id="rId9" /><Relationship Type="http://schemas.openxmlformats.org/officeDocument/2006/relationships/image" Target="/ppt/media/image20.png" Id="rId10" /><Relationship Type="http://schemas.openxmlformats.org/officeDocument/2006/relationships/image" Target="/ppt/media/image21.png" Id="rId11" /></Relationships>
</file>

<file path=ppt/slides/_rels/slide25.xml.rels>&#65279;<?xml version="1.0" encoding="utf-8"?><Relationships xmlns="http://schemas.openxmlformats.org/package/2006/relationships"><Relationship Type="http://schemas.openxmlformats.org/officeDocument/2006/relationships/slideLayout" Target="/ppt/slideLayouts/slideLayout9.xml" Id="rId1" /><Relationship Type="http://schemas.openxmlformats.org/officeDocument/2006/relationships/image" Target="/ppt/media/image22.png" Id="rId2" /><Relationship Type="http://schemas.openxmlformats.org/officeDocument/2006/relationships/image" Target="/ppt/media/image23.png" Id="rId3" /><Relationship Type="http://schemas.openxmlformats.org/officeDocument/2006/relationships/image" Target="/ppt/media/image24.png" Id="rId4" /><Relationship Type="http://schemas.openxmlformats.org/officeDocument/2006/relationships/image" Target="/ppt/media/image25.png" Id="rId5" /></Relationships>
</file>

<file path=ppt/slides/_rels/slide26.xml.rels>&#65279;<?xml version="1.0" encoding="utf-8"?><Relationships xmlns="http://schemas.openxmlformats.org/package/2006/relationships"><Relationship Type="http://schemas.openxmlformats.org/officeDocument/2006/relationships/slideLayout" Target="/ppt/slideLayouts/slideLayout10.xml" Id="rId1" /><Relationship Type="http://schemas.openxmlformats.org/officeDocument/2006/relationships/image" Target="/ppt/media/image22.png" Id="rId2" /><Relationship Type="http://schemas.openxmlformats.org/officeDocument/2006/relationships/image" Target="/ppt/media/image26.png" Id="rId3" /><Relationship Type="http://schemas.openxmlformats.org/officeDocument/2006/relationships/image" Target="/ppt/media/image27.png" Id="rId4" /><Relationship Type="http://schemas.openxmlformats.org/officeDocument/2006/relationships/image" Target="/ppt/media/image28.png" Id="rId5" /></Relationships>
</file>

<file path=ppt/slides/_rels/slide27.xml.rels>&#65279;<?xml version="1.0" encoding="utf-8"?><Relationships xmlns="http://schemas.openxmlformats.org/package/2006/relationships"><Relationship Type="http://schemas.openxmlformats.org/officeDocument/2006/relationships/slideLayout" Target="/ppt/slideLayouts/slideLayout11.xml" Id="rId1" /><Relationship Type="http://schemas.openxmlformats.org/officeDocument/2006/relationships/image" Target="/ppt/media/image29.png" Id="rId2" /><Relationship Type="http://schemas.openxmlformats.org/officeDocument/2006/relationships/image" Target="/ppt/media/image30.png" Id="rId3" /><Relationship Type="http://schemas.openxmlformats.org/officeDocument/2006/relationships/image" Target="/ppt/media/image31.png" Id="rId4" /></Relationships>
</file>

<file path=ppt/slides/_rels/slide28.xml.rels>&#65279;<?xml version="1.0" encoding="utf-8"?><Relationships xmlns="http://schemas.openxmlformats.org/package/2006/relationships"><Relationship Type="http://schemas.openxmlformats.org/officeDocument/2006/relationships/slideLayout" Target="/ppt/slideLayouts/slideLayout12.xml" Id="rId1" /><Relationship Type="http://schemas.openxmlformats.org/officeDocument/2006/relationships/image" Target="/ppt/media/image32.png" Id="rId2" /><Relationship Type="http://schemas.openxmlformats.org/officeDocument/2006/relationships/image" Target="/ppt/media/image33.png" Id="rId3" /></Relationships>
</file>

<file path=ppt/slides/_rels/slide29.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3.xml.rels>&#65279;<?xml version="1.0" encoding="utf-8"?><Relationships xmlns="http://schemas.openxmlformats.org/package/2006/relationships"><Relationship Type="http://schemas.openxmlformats.org/officeDocument/2006/relationships/slideLayout" Target="/ppt/slideLayouts/slideLayout3.xml" Id="rId1" /></Relationships>
</file>

<file path=ppt/slides/_rels/slide30.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4.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5.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png" Id="rId2" /></Relationships>
</file>

<file path=ppt/slides/_rels/slide6.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7.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8.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9.xml.rels>&#65279;<?xml version="1.0" encoding="utf-8"?><Relationships xmlns="http://schemas.openxmlformats.org/package/2006/relationships"><Relationship Type="http://schemas.openxmlformats.org/officeDocument/2006/relationships/slideLayout" Target="/ppt/slideLayouts/slideLayout2.xml" Id="rId1" /></Relationships>
</file>

<file path=ppt/slides/slide1.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4098" name=""/>
          <p:cNvSpPr/>
          <p:nvPr>
            <p:ph type="ctrTitle"/>
          </p:nvPr>
        </p:nvSpPr>
        <p:spPr>
          <a:xfrm>
            <a:off x="684213" y="981075"/>
            <a:ext cx="7772400" cy="1371600"/>
          </a:xfrm>
          <a:prstGeom prst="rect">
            <a:avLst/>
          </a:prstGeom>
          <a:noFill/>
          <a:ln>
            <a:noFill/>
          </a:ln>
        </p:spPr>
        <p:txBody>
          <a:bodyPr anchor="b" anchorCtr="0"/>
          <a:lstStyle/>
          <a:p>
            <a:pPr lvl="0"/>
            <a:r>
              <a:rPr lang="en-US">
                <a:solidFill>
                  <a:srgbClr val="0000FF"/>
                </a:solidFill>
              </a:rPr>
              <a:t>Lecture </a:t>
            </a:r>
            <a:r>
              <a:rPr lang="zh-CN">
                <a:solidFill>
                  <a:srgbClr val="0000FF"/>
                </a:solidFill>
              </a:rPr>
              <a:t>10</a:t>
            </a:r>
            <a:r>
              <a:rPr lang="en-US">
                <a:solidFill>
                  <a:srgbClr val="0000FF"/>
                </a:solidFill>
              </a:rPr>
              <a:t>  Undecidability</a:t>
            </a:r>
            <a:endParaRPr lang="en-US">
              <a:solidFill>
                <a:srgbClr val="0000FF"/>
              </a:solidFill>
            </a:endParaRPr>
          </a:p>
        </p:txBody>
      </p:sp>
      <p:sp>
        <p:nvSpPr>
          <p:cNvPr id="4099" name=""/>
          <p:cNvSpPr/>
          <p:nvPr>
            <p:ph type="subTitle" idx="1"/>
          </p:nvPr>
        </p:nvSpPr>
        <p:spPr>
          <a:xfrm>
            <a:off x="1042988" y="3429000"/>
            <a:ext cx="6049962" cy="1600200"/>
          </a:xfrm>
          <a:prstGeom prst="rect">
            <a:avLst/>
          </a:prstGeom>
          <a:noFill/>
          <a:ln>
            <a:noFill/>
          </a:ln>
        </p:spPr>
        <p:txBody>
          <a:bodyPr/>
          <a:lstStyle/>
          <a:p>
            <a:pPr lvl="0">
              <a:lnSpc>
                <a:spcPct val="90000"/>
              </a:lnSpc>
              <a:buFont typeface="Wingdings" charset="2"/>
              <a:buChar char="p"/>
            </a:pPr>
            <a:r>
              <a:rPr lang="en-US" sz="2400"/>
              <a:t>Undecidable problems,</a:t>
            </a:r>
            <a:endParaRPr lang="en-US" sz="2400"/>
          </a:p>
          <a:p>
            <a:pPr lvl="0">
              <a:lnSpc>
                <a:spcPct val="90000"/>
              </a:lnSpc>
              <a:buFont typeface="Wingdings" charset="2"/>
              <a:buChar char="p"/>
            </a:pPr>
            <a:r>
              <a:rPr lang="en-US" sz="2400"/>
              <a:t>reduction via </a:t>
            </a:r>
            <a:r>
              <a:rPr lang="en-US" sz="2400">
                <a:solidFill>
                  <a:srgbClr val="FF00FF"/>
                </a:solidFill>
              </a:rPr>
              <a:t>accepting computation history</a:t>
            </a:r>
            <a:r>
              <a:rPr lang="en-US" sz="2400"/>
              <a:t> and</a:t>
            </a:r>
            <a:endParaRPr lang="en-US" sz="2400"/>
          </a:p>
          <a:p>
            <a:pPr lvl="0">
              <a:lnSpc>
                <a:spcPct val="90000"/>
              </a:lnSpc>
              <a:buFont typeface="Wingdings" charset="2"/>
              <a:buChar char="p"/>
            </a:pPr>
            <a:r>
              <a:rPr lang="en-US" sz="2400"/>
              <a:t>Post correspondence problem </a:t>
            </a:r>
            <a:r>
              <a:rPr lang="en-US" sz="2400">
                <a:solidFill>
                  <a:srgbClr val="0000FF"/>
                </a:solidFill>
              </a:rPr>
              <a:t>(PCP)</a:t>
            </a:r>
            <a:endParaRPr lang="en-US" sz="2400">
              <a:solidFill>
                <a:srgbClr val="0000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13314" name=""/>
          <p:cNvSpPr/>
          <p:nvPr>
            <p:ph type="title"/>
          </p:nvPr>
        </p:nvSpPr>
        <p:spPr>
          <a:xfrm>
            <a:off x="574675" y="304800"/>
            <a:ext cx="8001000" cy="1216025"/>
          </a:xfrm>
          <a:prstGeom prst="rect">
            <a:avLst/>
          </a:prstGeom>
          <a:noFill/>
          <a:ln>
            <a:noFill/>
          </a:ln>
        </p:spPr>
        <p:txBody>
          <a:bodyPr anchor="b" anchorCtr="0"/>
          <a:lstStyle>
            <a:lvl1pPr marL="0" lvl="0" indent="0" algn="l" defTabSz="914400">
              <a:lnSpc>
                <a:spcPct val="100000"/>
              </a:lnSpc>
              <a:spcBef>
                <a:spcPct val="0"/>
              </a:spcBef>
              <a:spcAft>
                <a:spcPct val="0"/>
              </a:spcAft>
              <a:buNone/>
              <a:defRPr lang="zh-CN" sz="3800" b="0" i="0" u="none" baseline="0">
                <a:solidFill>
                  <a:schemeClr val="tx2"/>
                </a:solidFill>
                <a:latin typeface="Verdana"/>
                <a:ea typeface="宋体"/>
              </a:defRPr>
            </a:lvl1pPr>
          </a:lstStyle>
          <a:p>
            <a:pPr lvl="0"/>
            <a:r>
              <a:rPr lang="en-US" sz="3600">
                <a:solidFill>
                  <a:srgbClr val="0000FF"/>
                </a:solidFill>
              </a:rPr>
              <a:t>REGULARTM is undecidable.</a:t>
            </a:r>
            <a:endParaRPr lang="en-US" sz="3600">
              <a:solidFill>
                <a:srgbClr val="0000FF"/>
              </a:solidFill>
            </a:endParaRPr>
          </a:p>
        </p:txBody>
      </p:sp>
      <p:sp>
        <p:nvSpPr>
          <p:cNvPr id="13315" name=""/>
          <p:cNvSpPr/>
          <p:nvPr>
            <p:ph type="body" idx="1"/>
          </p:nvPr>
        </p:nvSpPr>
        <p:spPr>
          <a:xfrm>
            <a:off x="250825" y="1773238"/>
            <a:ext cx="8642350" cy="4608512"/>
          </a:xfrm>
          <a:prstGeom prst="rect">
            <a:avLst/>
          </a:prstGeom>
          <a:noFill/>
          <a:ln>
            <a:noFill/>
          </a:ln>
        </p:spPr>
        <p:txBody>
          <a:bodyPr/>
          <a:lstStyle>
            <a:lvl1pPr marL="469900" lvl="0" indent="-469900" algn="l" defTabSz="914400">
              <a:lnSpc>
                <a:spcPct val="100000"/>
              </a:lnSpc>
              <a:spcBef>
                <a:spcPct val="20000"/>
              </a:spcBef>
              <a:spcAft>
                <a:spcPct val="0"/>
              </a:spcAft>
              <a:buClr>
                <a:schemeClr val="accent2"/>
              </a:buClr>
              <a:buFont typeface="Wingdings" charset="2"/>
              <a:buChar char="o"/>
              <a:defRPr lang="zh-CN" sz="3000" b="0" i="0" u="none" baseline="0">
                <a:solidFill>
                  <a:schemeClr val="tx1"/>
                </a:solidFill>
                <a:latin typeface="Verdana"/>
                <a:ea typeface="宋体"/>
              </a:defRPr>
            </a:lvl1pPr>
            <a:lvl2pPr marL="908050" lvl="1" indent="-436562" algn="l" defTabSz="914400">
              <a:lnSpc>
                <a:spcPct val="100000"/>
              </a:lnSpc>
              <a:spcBef>
                <a:spcPct val="20000"/>
              </a:spcBef>
              <a:spcAft>
                <a:spcPct val="0"/>
              </a:spcAft>
              <a:buClr>
                <a:schemeClr val="accent2"/>
              </a:buClr>
              <a:buFont typeface="Wingdings" charset="2"/>
              <a:buChar char="n"/>
              <a:defRPr lang="zh-CN" sz="2600" b="0" i="0" u="none" baseline="0">
                <a:solidFill>
                  <a:schemeClr val="tx1"/>
                </a:solidFill>
                <a:latin typeface="Verdana"/>
                <a:ea typeface="宋体"/>
              </a:defRPr>
            </a:lvl2pPr>
            <a:lvl3pPr marL="1304925" lvl="2" indent="-395288" algn="l" defTabSz="914400">
              <a:lnSpc>
                <a:spcPct val="100000"/>
              </a:lnSpc>
              <a:spcBef>
                <a:spcPct val="20000"/>
              </a:spcBef>
              <a:spcAft>
                <a:spcPct val="0"/>
              </a:spcAft>
              <a:buClr>
                <a:schemeClr val="accent2"/>
              </a:buClr>
              <a:buFont typeface="Wingdings" charset="2"/>
              <a:buChar char="o"/>
              <a:defRPr lang="zh-CN" sz="2300" b="0" i="0" u="none" baseline="0">
                <a:solidFill>
                  <a:schemeClr val="tx1"/>
                </a:solidFill>
                <a:latin typeface="Verdana"/>
                <a:ea typeface="宋体"/>
              </a:defRPr>
            </a:lvl3pPr>
            <a:lvl4pPr marL="1693862" lvl="3" indent="-387350" algn="l" defTabSz="914400">
              <a:lnSpc>
                <a:spcPct val="100000"/>
              </a:lnSpc>
              <a:spcBef>
                <a:spcPct val="20000"/>
              </a:spcBef>
              <a:spcAft>
                <a:spcPct val="0"/>
              </a:spcAft>
              <a:buClr>
                <a:schemeClr val="accent2"/>
              </a:buClr>
              <a:buFont typeface="Wingdings" charset="2"/>
              <a:buChar char="n"/>
              <a:defRPr lang="zh-CN" sz="2000" b="0" i="0" u="none" baseline="0">
                <a:solidFill>
                  <a:schemeClr val="tx1"/>
                </a:solidFill>
                <a:latin typeface="Verdana"/>
                <a:ea typeface="宋体"/>
              </a:defRPr>
            </a:lvl4pPr>
            <a:lvl5pPr marL="2093912" lvl="4" indent="-398462" algn="l" defTabSz="914400">
              <a:lnSpc>
                <a:spcPct val="100000"/>
              </a:lnSpc>
              <a:spcBef>
                <a:spcPct val="25000"/>
              </a:spcBef>
              <a:spcAft>
                <a:spcPct val="0"/>
              </a:spcAft>
              <a:buClr>
                <a:schemeClr val="accent2"/>
              </a:buClr>
              <a:buFont typeface="Wingdings" charset="2"/>
              <a:buChar char="§"/>
              <a:defRPr lang="zh-CN" sz="2000" b="0" i="0" u="none" baseline="0">
                <a:solidFill>
                  <a:schemeClr val="tx1"/>
                </a:solidFill>
                <a:latin typeface="Verdana"/>
                <a:ea typeface="宋体"/>
              </a:defRPr>
            </a:lvl5pPr>
          </a:lstStyle>
          <a:p>
            <a:pPr lvl="0">
              <a:lnSpc>
                <a:spcPct val="80000"/>
              </a:lnSpc>
            </a:pPr>
            <a:r>
              <a:rPr lang="en-US" sz="2100"/>
              <a:t>REGULAR</a:t>
            </a:r>
            <a:r>
              <a:rPr lang="en-US" sz="1400"/>
              <a:t>TM</a:t>
            </a:r>
            <a:r>
              <a:rPr lang="en-US" sz="2100"/>
              <a:t>={&lt;M&gt;: M is a TM and L(M) is a regular language}</a:t>
            </a:r>
            <a:endParaRPr lang="en-US" sz="2100"/>
          </a:p>
          <a:p>
            <a:pPr lvl="0">
              <a:lnSpc>
                <a:spcPct val="80000"/>
              </a:lnSpc>
            </a:pPr>
            <a:r>
              <a:rPr lang="en-US" sz="2100">
                <a:solidFill>
                  <a:schemeClr val="accent2"/>
                </a:solidFill>
              </a:rPr>
              <a:t>Proof idea</a:t>
            </a:r>
            <a:r>
              <a:rPr lang="en-US" sz="2100"/>
              <a:t>: Suppose that this language is decided by a TM R.  Construct a TM </a:t>
            </a:r>
            <a:endParaRPr lang="en-US" sz="2100"/>
          </a:p>
          <a:p>
            <a:pPr lvl="0">
              <a:lnSpc>
                <a:spcPct val="80000"/>
              </a:lnSpc>
              <a:buNone/>
            </a:pPr>
            <a:r>
              <a:rPr lang="en-US" sz="2100"/>
              <a:t>S=“On input &lt;M,w&gt;, where M is a TM and w an input</a:t>
            </a:r>
            <a:endParaRPr lang="en-US" sz="2100"/>
          </a:p>
          <a:p>
            <a:pPr lvl="0">
              <a:lnSpc>
                <a:spcPct val="80000"/>
              </a:lnSpc>
              <a:buNone/>
            </a:pPr>
            <a:r>
              <a:rPr lang="en-US" sz="2100"/>
              <a:t>	1. Construct a TM M&lt;M,w&gt;</a:t>
            </a:r>
            <a:endParaRPr lang="en-US" sz="2100"/>
          </a:p>
          <a:p>
            <a:pPr lvl="0">
              <a:lnSpc>
                <a:spcPct val="80000"/>
              </a:lnSpc>
              <a:buNone/>
            </a:pPr>
            <a:r>
              <a:rPr lang="en-US" sz="2100"/>
              <a:t>		M</a:t>
            </a:r>
            <a:r>
              <a:rPr lang="en-US" sz="1600"/>
              <a:t>&lt;M,w&gt;</a:t>
            </a:r>
            <a:r>
              <a:rPr lang="en-US" sz="2100"/>
              <a:t>=</a:t>
            </a:r>
            <a:r>
              <a:rPr lang="en-US" sz="2100">
                <a:solidFill>
                  <a:srgbClr val="FF00FF"/>
                </a:solidFill>
              </a:rPr>
              <a:t>“</a:t>
            </a:r>
            <a:r>
              <a:rPr lang="en-US" sz="2100"/>
              <a:t>on input x: </a:t>
            </a:r>
            <a:endParaRPr lang="en-US" sz="2100"/>
          </a:p>
          <a:p>
            <a:pPr lvl="0">
              <a:lnSpc>
                <a:spcPct val="80000"/>
              </a:lnSpc>
              <a:buNone/>
            </a:pPr>
            <a:r>
              <a:rPr lang="en-US" sz="2100"/>
              <a:t>			1. If x has the form 0^n1^n, </a:t>
            </a:r>
            <a:r>
              <a:rPr lang="en-US" sz="2100">
                <a:solidFill>
                  <a:srgbClr val="0000FF"/>
                </a:solidFill>
              </a:rPr>
              <a:t>accept</a:t>
            </a:r>
            <a:r>
              <a:rPr lang="en-US" sz="2100"/>
              <a:t>.</a:t>
            </a:r>
            <a:endParaRPr lang="en-US" sz="2100"/>
          </a:p>
          <a:p>
            <a:pPr lvl="0">
              <a:lnSpc>
                <a:spcPct val="80000"/>
              </a:lnSpc>
              <a:buNone/>
            </a:pPr>
            <a:r>
              <a:rPr lang="en-US" sz="2100"/>
              <a:t>			2.If x does not have this form, run M on w and 			</a:t>
            </a:r>
            <a:r>
              <a:rPr lang="en-US" sz="2100">
                <a:solidFill>
                  <a:srgbClr val="0000FF"/>
                </a:solidFill>
              </a:rPr>
              <a:t>accept</a:t>
            </a:r>
            <a:r>
              <a:rPr lang="en-US" sz="2100"/>
              <a:t> if M accepts w.</a:t>
            </a:r>
            <a:r>
              <a:rPr lang="en-US" sz="2100">
                <a:solidFill>
                  <a:srgbClr val="FF00FF"/>
                </a:solidFill>
              </a:rPr>
              <a:t>”</a:t>
            </a:r>
            <a:endParaRPr lang="en-US" sz="2100">
              <a:solidFill>
                <a:srgbClr val="FF00FF"/>
              </a:solidFill>
            </a:endParaRPr>
          </a:p>
          <a:p>
            <a:pPr lvl="0">
              <a:lnSpc>
                <a:spcPct val="80000"/>
              </a:lnSpc>
              <a:buNone/>
            </a:pPr>
            <a:r>
              <a:rPr lang="en-US" sz="2100">
                <a:solidFill>
                  <a:srgbClr val="FF00FF"/>
                </a:solidFill>
              </a:rPr>
              <a:t>			(L(M</a:t>
            </a:r>
            <a:r>
              <a:rPr lang="en-US" sz="1600">
                <a:solidFill>
                  <a:srgbClr val="FF00FF"/>
                </a:solidFill>
              </a:rPr>
              <a:t>&lt;M,w&gt;</a:t>
            </a:r>
            <a:r>
              <a:rPr lang="en-US" sz="2100">
                <a:solidFill>
                  <a:srgbClr val="FF00FF"/>
                </a:solidFill>
              </a:rPr>
              <a:t>) is regular iff M accepts w)</a:t>
            </a:r>
            <a:endParaRPr lang="en-US" sz="2100">
              <a:solidFill>
                <a:srgbClr val="FF00FF"/>
              </a:solidFill>
            </a:endParaRPr>
          </a:p>
          <a:p>
            <a:pPr lvl="0">
              <a:lnSpc>
                <a:spcPct val="80000"/>
              </a:lnSpc>
              <a:buNone/>
            </a:pPr>
            <a:r>
              <a:rPr lang="en-US" sz="2100"/>
              <a:t>	2.Run R on &lt;M</a:t>
            </a:r>
            <a:r>
              <a:rPr lang="en-US" sz="1600"/>
              <a:t>&lt;M,w&gt;</a:t>
            </a:r>
            <a:r>
              <a:rPr lang="en-US" sz="2100"/>
              <a:t>&gt;</a:t>
            </a:r>
            <a:endParaRPr lang="en-US" sz="2100"/>
          </a:p>
          <a:p>
            <a:pPr lvl="0">
              <a:lnSpc>
                <a:spcPct val="80000"/>
              </a:lnSpc>
              <a:buNone/>
            </a:pPr>
            <a:r>
              <a:rPr lang="en-US" sz="2100"/>
              <a:t>	3.If R accepts, </a:t>
            </a:r>
            <a:r>
              <a:rPr lang="en-US" sz="2100">
                <a:solidFill>
                  <a:srgbClr val="0000FF"/>
                </a:solidFill>
              </a:rPr>
              <a:t>accept</a:t>
            </a:r>
            <a:r>
              <a:rPr lang="en-US" sz="2100"/>
              <a:t>; if R rejects, </a:t>
            </a:r>
            <a:r>
              <a:rPr lang="en-US" sz="2100">
                <a:solidFill>
                  <a:srgbClr val="0000FF"/>
                </a:solidFill>
              </a:rPr>
              <a:t>reject</a:t>
            </a:r>
            <a:r>
              <a:rPr lang="en-US" sz="2100"/>
              <a:t>.”</a:t>
            </a:r>
            <a:endParaRPr lang="en-US" sz="2100"/>
          </a:p>
          <a:p>
            <a:pPr lvl="0">
              <a:lnSpc>
                <a:spcPct val="80000"/>
              </a:lnSpc>
              <a:buNone/>
            </a:pPr>
            <a:r>
              <a:rPr lang="en-US" sz="2100"/>
              <a:t>So S decides A</a:t>
            </a:r>
            <a:r>
              <a:rPr lang="en-US" sz="1600"/>
              <a:t>TM</a:t>
            </a:r>
            <a:r>
              <a:rPr lang="en-US" sz="2100"/>
              <a:t>, a contradiction. </a:t>
            </a:r>
            <a:endParaRPr lang="en-US" sz="21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14338" name=""/>
          <p:cNvSpPr/>
          <p:nvPr>
            <p:ph type="title"/>
          </p:nvPr>
        </p:nvSpPr>
        <p:spPr>
          <a:xfrm>
            <a:off x="574675" y="304800"/>
            <a:ext cx="8001000" cy="1216025"/>
          </a:xfrm>
          <a:prstGeom prst="rect">
            <a:avLst/>
          </a:prstGeom>
          <a:noFill/>
          <a:ln>
            <a:noFill/>
          </a:ln>
        </p:spPr>
        <p:txBody>
          <a:bodyPr anchor="b" anchorCtr="0"/>
          <a:lstStyle>
            <a:lvl1pPr marL="0" lvl="0" indent="0" algn="l" defTabSz="914400">
              <a:lnSpc>
                <a:spcPct val="100000"/>
              </a:lnSpc>
              <a:spcBef>
                <a:spcPct val="0"/>
              </a:spcBef>
              <a:spcAft>
                <a:spcPct val="0"/>
              </a:spcAft>
              <a:buNone/>
              <a:defRPr lang="zh-CN" sz="3800" b="0" i="0" u="none" baseline="0">
                <a:solidFill>
                  <a:schemeClr val="tx2"/>
                </a:solidFill>
                <a:latin typeface="Verdana"/>
                <a:ea typeface="宋体"/>
              </a:defRPr>
            </a:lvl1pPr>
          </a:lstStyle>
          <a:p>
            <a:pPr lvl="0"/>
            <a:r>
              <a:rPr lang="en-US" sz="3600">
                <a:solidFill>
                  <a:srgbClr val="0000FF"/>
                </a:solidFill>
              </a:rPr>
              <a:t>Rice’s Theorem</a:t>
            </a:r>
            <a:endParaRPr lang="en-US" sz="3600">
              <a:solidFill>
                <a:srgbClr val="0000FF"/>
              </a:solidFill>
            </a:endParaRPr>
          </a:p>
        </p:txBody>
      </p:sp>
      <p:sp>
        <p:nvSpPr>
          <p:cNvPr id="14339" name=""/>
          <p:cNvSpPr/>
          <p:nvPr>
            <p:ph type="body" idx="1"/>
          </p:nvPr>
        </p:nvSpPr>
        <p:spPr>
          <a:xfrm>
            <a:off x="566738" y="1752600"/>
            <a:ext cx="7821612" cy="4340225"/>
          </a:xfrm>
          <a:prstGeom prst="rect">
            <a:avLst/>
          </a:prstGeom>
          <a:noFill/>
          <a:ln>
            <a:noFill/>
          </a:ln>
        </p:spPr>
        <p:txBody>
          <a:bodyPr/>
          <a:lstStyle>
            <a:lvl1pPr marL="571500" lvl="0" indent="-571500" algn="l">
              <a:lnSpc>
                <a:spcPct val="100000"/>
              </a:lnSpc>
              <a:spcBef>
                <a:spcPct val="20000"/>
              </a:spcBef>
              <a:spcAft>
                <a:spcPct val="0"/>
              </a:spcAft>
              <a:buClr>
                <a:schemeClr val="accent2"/>
              </a:buClr>
              <a:buFont typeface="Wingdings" charset="2"/>
              <a:buChar char="o"/>
              <a:defRPr lang="zh-CN" sz="2600" b="0" i="0" u="none" baseline="0">
                <a:solidFill>
                  <a:schemeClr val="tx1"/>
                </a:solidFill>
                <a:latin typeface="Verdana"/>
                <a:ea typeface="宋体"/>
              </a:defRPr>
            </a:lvl1pPr>
            <a:lvl2pPr marL="966788" lvl="1" indent="-495300" algn="l">
              <a:lnSpc>
                <a:spcPct val="100000"/>
              </a:lnSpc>
              <a:spcBef>
                <a:spcPct val="20000"/>
              </a:spcBef>
              <a:spcAft>
                <a:spcPct val="0"/>
              </a:spcAft>
              <a:buClr>
                <a:schemeClr val="accent2"/>
              </a:buClr>
              <a:buFont typeface="Wingdings" charset="2"/>
              <a:buChar char="n"/>
              <a:defRPr lang="zh-CN" sz="2200" b="0" i="0" u="none" baseline="0">
                <a:solidFill>
                  <a:schemeClr val="tx1"/>
                </a:solidFill>
                <a:latin typeface="Verdana"/>
                <a:ea typeface="宋体"/>
              </a:defRPr>
            </a:lvl2pPr>
            <a:lvl3pPr marL="1347788" lvl="2" indent="-438150" algn="l">
              <a:lnSpc>
                <a:spcPct val="100000"/>
              </a:lnSpc>
              <a:spcBef>
                <a:spcPct val="20000"/>
              </a:spcBef>
              <a:spcAft>
                <a:spcPct val="0"/>
              </a:spcAft>
              <a:buClr>
                <a:schemeClr val="accent2"/>
              </a:buClr>
              <a:buFont typeface="Wingdings" charset="2"/>
              <a:buChar char="o"/>
              <a:defRPr lang="zh-CN" sz="2100" b="0" i="0" u="none" baseline="0">
                <a:solidFill>
                  <a:schemeClr val="tx1"/>
                </a:solidFill>
                <a:latin typeface="Verdana"/>
                <a:ea typeface="宋体"/>
              </a:defRPr>
            </a:lvl3pPr>
            <a:lvl4pPr marL="1693862" lvl="3" indent="-387350" algn="l" defTabSz="914400">
              <a:lnSpc>
                <a:spcPct val="100000"/>
              </a:lnSpc>
              <a:spcBef>
                <a:spcPct val="20000"/>
              </a:spcBef>
              <a:spcAft>
                <a:spcPct val="0"/>
              </a:spcAft>
              <a:buClr>
                <a:schemeClr val="accent2"/>
              </a:buClr>
              <a:buFont typeface="Wingdings" charset="2"/>
              <a:buChar char="n"/>
              <a:defRPr lang="zh-CN" sz="1800" b="0" i="0" u="none" baseline="0">
                <a:solidFill>
                  <a:schemeClr val="tx1"/>
                </a:solidFill>
                <a:latin typeface="Verdana"/>
                <a:ea typeface="宋体"/>
              </a:defRPr>
            </a:lvl4pPr>
            <a:lvl5pPr marL="2093912" lvl="4" indent="-398462" algn="l" defTabSz="914400">
              <a:lnSpc>
                <a:spcPct val="100000"/>
              </a:lnSpc>
              <a:spcBef>
                <a:spcPct val="25000"/>
              </a:spcBef>
              <a:spcAft>
                <a:spcPct val="0"/>
              </a:spcAft>
              <a:buClr>
                <a:schemeClr val="accent2"/>
              </a:buClr>
              <a:buFont typeface="Wingdings" charset="2"/>
              <a:buChar char="§"/>
              <a:defRPr lang="zh-CN" sz="1800" b="0" i="0" u="none" baseline="0">
                <a:solidFill>
                  <a:schemeClr val="tx1"/>
                </a:solidFill>
                <a:latin typeface="Verdana"/>
                <a:ea typeface="宋体"/>
              </a:defRPr>
            </a:lvl5pPr>
          </a:lstStyle>
          <a:p>
            <a:pPr lvl="0">
              <a:lnSpc>
                <a:spcPct val="90000"/>
              </a:lnSpc>
            </a:pPr>
            <a:r>
              <a:rPr lang="en-US"/>
              <a:t>Let P be any problem </a:t>
            </a:r>
            <a:r>
              <a:rPr lang="en-US">
                <a:solidFill>
                  <a:srgbClr val="0000FF"/>
                </a:solidFill>
              </a:rPr>
              <a:t>about TM</a:t>
            </a:r>
            <a:r>
              <a:rPr lang="en-US"/>
              <a:t> that satisfies the following two properties. As usual, P is expressed as a language. </a:t>
            </a:r>
            <a:endParaRPr lang="en-US"/>
          </a:p>
          <a:p>
            <a:pPr lvl="0">
              <a:lnSpc>
                <a:spcPct val="90000"/>
              </a:lnSpc>
              <a:buFont typeface="Wingdings" charset="2"/>
              <a:buAutoNum type="arabicPeriod"/>
            </a:pPr>
            <a:r>
              <a:rPr lang="en-US"/>
              <a:t>For any </a:t>
            </a:r>
            <a:r>
              <a:rPr lang="en-US">
                <a:solidFill>
                  <a:srgbClr val="0000FF"/>
                </a:solidFill>
              </a:rPr>
              <a:t>TM</a:t>
            </a:r>
            <a:r>
              <a:rPr lang="en-US"/>
              <a:t>s M</a:t>
            </a:r>
            <a:r>
              <a:rPr lang="en-US" sz="1600"/>
              <a:t>1</a:t>
            </a:r>
            <a:r>
              <a:rPr lang="en-US"/>
              <a:t> and M</a:t>
            </a:r>
            <a:r>
              <a:rPr lang="en-US" sz="1600"/>
              <a:t>2</a:t>
            </a:r>
            <a:r>
              <a:rPr lang="en-US"/>
              <a:t>, where L(M</a:t>
            </a:r>
            <a:r>
              <a:rPr lang="en-US" sz="1600"/>
              <a:t>1</a:t>
            </a:r>
            <a:r>
              <a:rPr lang="en-US"/>
              <a:t>)=L(M</a:t>
            </a:r>
            <a:r>
              <a:rPr lang="en-US" sz="1600"/>
              <a:t>2</a:t>
            </a:r>
            <a:r>
              <a:rPr lang="en-US"/>
              <a:t>), we have </a:t>
            </a:r>
            <a:endParaRPr lang="en-US"/>
          </a:p>
          <a:p>
            <a:pPr lvl="0">
              <a:lnSpc>
                <a:spcPct val="90000"/>
              </a:lnSpc>
              <a:buFont typeface="Wingdings" charset="2"/>
              <a:buAutoNum type="arabicPeriod"/>
            </a:pPr>
            <a:r>
              <a:rPr lang="en-US"/>
              <a:t>There exist </a:t>
            </a:r>
            <a:r>
              <a:rPr lang="en-US">
                <a:solidFill>
                  <a:srgbClr val="0000FF"/>
                </a:solidFill>
              </a:rPr>
              <a:t>TM</a:t>
            </a:r>
            <a:r>
              <a:rPr lang="en-US"/>
              <a:t>s M</a:t>
            </a:r>
            <a:r>
              <a:rPr lang="en-US" sz="1600"/>
              <a:t>1</a:t>
            </a:r>
            <a:r>
              <a:rPr lang="en-US"/>
              <a:t> and M</a:t>
            </a:r>
            <a:r>
              <a:rPr lang="en-US" sz="1600"/>
              <a:t>2</a:t>
            </a:r>
            <a:r>
              <a:rPr lang="en-US"/>
              <a:t>, where </a:t>
            </a:r>
            <a:endParaRPr lang="en-US"/>
          </a:p>
          <a:p>
            <a:pPr lvl="0">
              <a:lnSpc>
                <a:spcPct val="90000"/>
              </a:lnSpc>
              <a:buFont typeface="Wingdings" charset="2"/>
              <a:buAutoNum type="arabicPeriod"/>
            </a:pPr>
            <a:endParaRPr lang="en-US"/>
          </a:p>
          <a:p>
            <a:pPr lvl="0">
              <a:lnSpc>
                <a:spcPct val="90000"/>
              </a:lnSpc>
              <a:buNone/>
            </a:pPr>
            <a:r>
              <a:rPr lang="en-US"/>
              <a:t>Then</a:t>
            </a:r>
            <a:r>
              <a:rPr lang="en-US">
                <a:solidFill>
                  <a:schemeClr val="accent2"/>
                </a:solidFill>
              </a:rPr>
              <a:t> P is undecidable.</a:t>
            </a:r>
            <a:r>
              <a:rPr lang="en-US"/>
              <a:t>  From Rice’s Theorem, we know the following problems are also undecidable: FINITE</a:t>
            </a:r>
            <a:r>
              <a:rPr lang="en-US" sz="1600"/>
              <a:t>TM</a:t>
            </a:r>
            <a:r>
              <a:rPr lang="en-US"/>
              <a:t>,CFL</a:t>
            </a:r>
            <a:r>
              <a:rPr lang="en-US" sz="1600"/>
              <a:t>TM</a:t>
            </a:r>
            <a:r>
              <a:rPr lang="en-US"/>
              <a:t>,DECIDABLE</a:t>
            </a:r>
            <a:r>
              <a:rPr lang="en-US" sz="1600"/>
              <a:t>TM</a:t>
            </a:r>
            <a:r>
              <a:rPr lang="en-US"/>
              <a:t>. </a:t>
            </a:r>
            <a:endParaRPr lang="en-US"/>
          </a:p>
        </p:txBody>
      </p:sp>
      <p:pic>
        <p:nvPicPr>
          <p:cNvPr id="14340" name=""/>
          <p:cNvPicPr/>
          <p:nvPr>
            <p:ph idx="1"/>
          </p:nvPr>
        </p:nvPicPr>
        <p:blipFill>
          <a:blip r:embed="rId2"/>
          <a:stretch/>
        </p:blipFill>
        <p:spPr>
          <a:xfrm>
            <a:off x="5076825" y="3284538"/>
            <a:ext cx="3313113" cy="454025"/>
          </a:xfrm>
          <a:prstGeom prst="rect">
            <a:avLst/>
          </a:prstGeom>
          <a:noFill/>
          <a:ln>
            <a:noFill/>
          </a:ln>
        </p:spPr>
      </p:pic>
      <p:pic>
        <p:nvPicPr>
          <p:cNvPr id="14341" name=""/>
          <p:cNvPicPr/>
          <p:nvPr>
            <p:ph idx="1"/>
          </p:nvPr>
        </p:nvPicPr>
        <p:blipFill>
          <a:blip r:embed="rId3"/>
          <a:stretch/>
        </p:blipFill>
        <p:spPr>
          <a:xfrm>
            <a:off x="1331913" y="4076700"/>
            <a:ext cx="3086100" cy="4556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15362" name=""/>
          <p:cNvSpPr/>
          <p:nvPr>
            <p:ph type="title"/>
          </p:nvPr>
        </p:nvSpPr>
        <p:spPr>
          <a:xfrm>
            <a:off x="574675" y="304800"/>
            <a:ext cx="8001000" cy="1216025"/>
          </a:xfrm>
          <a:prstGeom prst="rect">
            <a:avLst/>
          </a:prstGeom>
          <a:noFill/>
          <a:ln>
            <a:noFill/>
          </a:ln>
        </p:spPr>
        <p:txBody>
          <a:bodyPr anchor="b" anchorCtr="0"/>
          <a:lstStyle>
            <a:lvl1pPr marL="0" lvl="0" indent="0" algn="l" defTabSz="914400">
              <a:lnSpc>
                <a:spcPct val="100000"/>
              </a:lnSpc>
              <a:spcBef>
                <a:spcPct val="0"/>
              </a:spcBef>
              <a:spcAft>
                <a:spcPct val="0"/>
              </a:spcAft>
              <a:buNone/>
              <a:defRPr lang="zh-CN" sz="3800" b="0" i="0" u="none" baseline="0">
                <a:solidFill>
                  <a:schemeClr val="tx2"/>
                </a:solidFill>
                <a:latin typeface="Verdana"/>
                <a:ea typeface="宋体"/>
              </a:defRPr>
            </a:lvl1pPr>
          </a:lstStyle>
          <a:p>
            <a:pPr lvl="0"/>
            <a:r>
              <a:rPr lang="zh-CN">
                <a:solidFill>
                  <a:srgbClr val="0000FF"/>
                </a:solidFill>
              </a:rPr>
              <a:t>mapping</a:t>
            </a:r>
            <a:r>
              <a:rPr lang="en-US">
                <a:solidFill>
                  <a:srgbClr val="0000FF"/>
                </a:solidFill>
              </a:rPr>
              <a:t> reduction</a:t>
            </a:r>
            <a:endParaRPr lang="en-US">
              <a:solidFill>
                <a:srgbClr val="0000FF"/>
              </a:solidFill>
            </a:endParaRPr>
          </a:p>
        </p:txBody>
      </p:sp>
      <p:sp>
        <p:nvSpPr>
          <p:cNvPr id="15363" name=""/>
          <p:cNvSpPr/>
          <p:nvPr>
            <p:ph type="body" idx="1"/>
          </p:nvPr>
        </p:nvSpPr>
        <p:spPr>
          <a:xfrm>
            <a:off x="566738" y="1752600"/>
            <a:ext cx="7966075" cy="4340225"/>
          </a:xfrm>
          <a:prstGeom prst="rect">
            <a:avLst/>
          </a:prstGeom>
          <a:noFill/>
          <a:ln>
            <a:noFill/>
          </a:ln>
        </p:spPr>
        <p:txBody>
          <a:bodyPr/>
          <a:lstStyle>
            <a:lvl1pPr marL="469900" lvl="0" indent="-469900" algn="l" defTabSz="914400">
              <a:lnSpc>
                <a:spcPct val="100000"/>
              </a:lnSpc>
              <a:spcBef>
                <a:spcPct val="20000"/>
              </a:spcBef>
              <a:spcAft>
                <a:spcPct val="0"/>
              </a:spcAft>
              <a:buClr>
                <a:schemeClr val="accent2"/>
              </a:buClr>
              <a:buFont typeface="Wingdings" charset="2"/>
              <a:buChar char="o"/>
              <a:defRPr lang="zh-CN" sz="2600" b="0" i="0" u="none" baseline="0">
                <a:solidFill>
                  <a:schemeClr val="tx1"/>
                </a:solidFill>
                <a:latin typeface="Verdana"/>
                <a:ea typeface="宋体"/>
              </a:defRPr>
            </a:lvl1pPr>
            <a:lvl2pPr marL="908050" lvl="1" indent="-436562" algn="l" defTabSz="914400">
              <a:lnSpc>
                <a:spcPct val="100000"/>
              </a:lnSpc>
              <a:spcBef>
                <a:spcPct val="20000"/>
              </a:spcBef>
              <a:spcAft>
                <a:spcPct val="0"/>
              </a:spcAft>
              <a:buClr>
                <a:schemeClr val="accent2"/>
              </a:buClr>
              <a:buFont typeface="Wingdings" charset="2"/>
              <a:buChar char="n"/>
              <a:defRPr lang="zh-CN" sz="2200" b="0" i="0" u="none" baseline="0">
                <a:solidFill>
                  <a:schemeClr val="tx1"/>
                </a:solidFill>
                <a:latin typeface="Verdana"/>
                <a:ea typeface="宋体"/>
              </a:defRPr>
            </a:lvl2pPr>
            <a:lvl3pPr marL="1304925" lvl="2" indent="-395288" algn="l" defTabSz="914400">
              <a:lnSpc>
                <a:spcPct val="100000"/>
              </a:lnSpc>
              <a:spcBef>
                <a:spcPct val="20000"/>
              </a:spcBef>
              <a:spcAft>
                <a:spcPct val="0"/>
              </a:spcAft>
              <a:buClr>
                <a:schemeClr val="accent2"/>
              </a:buClr>
              <a:buFont typeface="Wingdings" charset="2"/>
              <a:buChar char="o"/>
              <a:defRPr lang="zh-CN" sz="2100" b="0" i="0" u="none" baseline="0">
                <a:solidFill>
                  <a:schemeClr val="tx1"/>
                </a:solidFill>
                <a:latin typeface="Verdana"/>
                <a:ea typeface="宋体"/>
              </a:defRPr>
            </a:lvl3pPr>
            <a:lvl4pPr marL="1693862" lvl="3" indent="-387350" algn="l" defTabSz="914400">
              <a:lnSpc>
                <a:spcPct val="100000"/>
              </a:lnSpc>
              <a:spcBef>
                <a:spcPct val="20000"/>
              </a:spcBef>
              <a:spcAft>
                <a:spcPct val="0"/>
              </a:spcAft>
              <a:buClr>
                <a:schemeClr val="accent2"/>
              </a:buClr>
              <a:buFont typeface="Wingdings" charset="2"/>
              <a:buChar char="n"/>
              <a:defRPr lang="zh-CN" sz="1800" b="0" i="0" u="none" baseline="0">
                <a:solidFill>
                  <a:schemeClr val="tx1"/>
                </a:solidFill>
                <a:latin typeface="Verdana"/>
                <a:ea typeface="宋体"/>
              </a:defRPr>
            </a:lvl4pPr>
            <a:lvl5pPr marL="2093912" lvl="4" indent="-398462" algn="l" defTabSz="914400">
              <a:lnSpc>
                <a:spcPct val="100000"/>
              </a:lnSpc>
              <a:spcBef>
                <a:spcPct val="25000"/>
              </a:spcBef>
              <a:spcAft>
                <a:spcPct val="0"/>
              </a:spcAft>
              <a:buClr>
                <a:schemeClr val="accent2"/>
              </a:buClr>
              <a:buFont typeface="Wingdings" charset="2"/>
              <a:buChar char="§"/>
              <a:defRPr lang="zh-CN" sz="1800" b="0" i="0" u="none" baseline="0">
                <a:solidFill>
                  <a:schemeClr val="tx1"/>
                </a:solidFill>
                <a:latin typeface="Verdana"/>
                <a:ea typeface="宋体"/>
              </a:defRPr>
            </a:lvl5pPr>
          </a:lstStyle>
          <a:p>
            <a:pPr lvl="0"/>
            <a:r>
              <a:t>A language A is </a:t>
            </a:r>
            <a:r>
              <a:rPr>
                <a:solidFill>
                  <a:schemeClr val="accent2"/>
                </a:solidFill>
              </a:rPr>
              <a:t> mapping reducible</a:t>
            </a:r>
            <a:r>
              <a:t> to language B, written         , if a computable function             exists, where for every w,</a:t>
            </a:r>
          </a:p>
        </p:txBody>
      </p:sp>
      <p:pic>
        <p:nvPicPr>
          <p:cNvPr id="15364" name=""/>
          <p:cNvPicPr/>
          <p:nvPr>
            <p:ph idx="1"/>
          </p:nvPr>
        </p:nvPicPr>
        <p:blipFill>
          <a:blip r:embed="rId2"/>
          <a:stretch/>
        </p:blipFill>
        <p:spPr>
          <a:xfrm>
            <a:off x="4429125" y="2133600"/>
            <a:ext cx="1033463" cy="479425"/>
          </a:xfrm>
          <a:prstGeom prst="rect">
            <a:avLst/>
          </a:prstGeom>
          <a:noFill/>
          <a:ln>
            <a:noFill/>
          </a:ln>
        </p:spPr>
      </p:pic>
      <p:pic>
        <p:nvPicPr>
          <p:cNvPr id="15365" name=""/>
          <p:cNvPicPr/>
          <p:nvPr>
            <p:ph idx="1"/>
          </p:nvPr>
        </p:nvPicPr>
        <p:blipFill>
          <a:blip r:embed="rId3"/>
          <a:stretch/>
        </p:blipFill>
        <p:spPr>
          <a:xfrm>
            <a:off x="2484438" y="2565400"/>
            <a:ext cx="1366837" cy="423863"/>
          </a:xfrm>
          <a:prstGeom prst="rect">
            <a:avLst/>
          </a:prstGeom>
          <a:noFill/>
          <a:ln>
            <a:noFill/>
          </a:ln>
        </p:spPr>
      </p:pic>
      <p:pic>
        <p:nvPicPr>
          <p:cNvPr id="15366" name=""/>
          <p:cNvPicPr/>
          <p:nvPr/>
        </p:nvPicPr>
        <p:blipFill>
          <a:blip r:embed="rId4"/>
          <a:stretch/>
        </p:blipFill>
        <p:spPr>
          <a:xfrm>
            <a:off x="3419475" y="3429000"/>
            <a:ext cx="2735263" cy="455613"/>
          </a:xfrm>
          <a:prstGeom prst="rect">
            <a:avLst/>
          </a:prstGeom>
          <a:noFill/>
          <a:ln>
            <a:noFill/>
          </a:ln>
        </p:spPr>
      </p:pic>
      <p:sp>
        <p:nvSpPr>
          <p:cNvPr id="15367" name=""/>
          <p:cNvSpPr/>
          <p:nvPr/>
        </p:nvSpPr>
        <p:spPr>
          <a:xfrm>
            <a:off x="2916238" y="4365625"/>
            <a:ext cx="1008062" cy="1655763"/>
          </a:xfrm>
          <a:prstGeom prst="ellipse">
            <a:avLst/>
          </a:prstGeom>
          <a:solidFill>
            <a:schemeClr val="accent1"/>
          </a:solidFill>
          <a:ln cmpd="sng">
            <a:solidFill>
              <a:schemeClr val="tx1"/>
            </a:solidFill>
            <a:miter/>
          </a:ln>
        </p:spPr>
      </p:sp>
      <p:sp>
        <p:nvSpPr>
          <p:cNvPr id="15368" name=""/>
          <p:cNvSpPr/>
          <p:nvPr/>
        </p:nvSpPr>
        <p:spPr>
          <a:xfrm>
            <a:off x="5508625" y="4437063"/>
            <a:ext cx="935038" cy="1655762"/>
          </a:xfrm>
          <a:prstGeom prst="ellipse">
            <a:avLst/>
          </a:prstGeom>
          <a:solidFill>
            <a:schemeClr val="accent1"/>
          </a:solidFill>
          <a:ln cmpd="sng">
            <a:solidFill>
              <a:schemeClr val="tx1"/>
            </a:solidFill>
            <a:miter/>
          </a:ln>
        </p:spPr>
      </p:sp>
      <p:sp>
        <p:nvSpPr>
          <p:cNvPr id="15369" name=""/>
          <p:cNvSpPr/>
          <p:nvPr/>
        </p:nvSpPr>
        <p:spPr>
          <a:xfrm>
            <a:off x="2679700" y="4235450"/>
            <a:ext cx="339725" cy="366713"/>
          </a:xfrm>
          <a:prstGeom prst="rect">
            <a:avLst/>
          </a:prstGeom>
          <a:noFill/>
          <a:ln>
            <a:noFill/>
          </a:ln>
        </p:spPr>
        <p:txBody>
          <a:bodyPr wrap="none" anchor="t" anchorCtr="0">
            <a:spAutoFit/>
          </a:bodyPr>
          <a:lstStyle>
            <a:lvl1pPr marL="0" lvl="0" indent="0" algn="l" defTabSz="914400">
              <a:lnSpc>
                <a:spcPct val="100000"/>
              </a:lnSpc>
              <a:spcBef>
                <a:spcPct val="0"/>
              </a:spcBef>
              <a:spcAft>
                <a:spcPct val="0"/>
              </a:spcAft>
              <a:buNone/>
              <a:defRPr lang="zh-CN" sz="1800" b="0" i="0" u="none" baseline="0">
                <a:solidFill>
                  <a:schemeClr val="tx1"/>
                </a:solidFill>
                <a:latin typeface="Arial"/>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Arial"/>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Arial"/>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Arial"/>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Arial"/>
                <a:ea typeface="宋体"/>
              </a:defRPr>
            </a:lvl5pPr>
          </a:lstStyle>
          <a:p>
            <a:pPr lvl="0"/>
            <a:r>
              <a:rPr lang="en-US">
                <a:latin typeface="Verdana"/>
              </a:rPr>
              <a:t>A</a:t>
            </a:r>
            <a:endParaRPr lang="en-US">
              <a:latin typeface="Verdana"/>
            </a:endParaRPr>
          </a:p>
        </p:txBody>
      </p:sp>
      <p:sp>
        <p:nvSpPr>
          <p:cNvPr id="15370" name=""/>
          <p:cNvSpPr/>
          <p:nvPr/>
        </p:nvSpPr>
        <p:spPr>
          <a:xfrm>
            <a:off x="5632450" y="4164013"/>
            <a:ext cx="341313" cy="366712"/>
          </a:xfrm>
          <a:prstGeom prst="rect">
            <a:avLst/>
          </a:prstGeom>
          <a:noFill/>
          <a:ln>
            <a:noFill/>
          </a:ln>
        </p:spPr>
        <p:txBody>
          <a:bodyPr wrap="none" anchor="t" anchorCtr="0">
            <a:spAutoFit/>
          </a:bodyPr>
          <a:lstStyle>
            <a:lvl1pPr marL="0" lvl="0" indent="0" algn="l" defTabSz="914400">
              <a:lnSpc>
                <a:spcPct val="100000"/>
              </a:lnSpc>
              <a:spcBef>
                <a:spcPct val="0"/>
              </a:spcBef>
              <a:spcAft>
                <a:spcPct val="0"/>
              </a:spcAft>
              <a:buNone/>
              <a:defRPr lang="zh-CN" sz="1800" b="0" i="0" u="none" baseline="0">
                <a:solidFill>
                  <a:schemeClr val="tx1"/>
                </a:solidFill>
                <a:latin typeface="Arial"/>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Arial"/>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Arial"/>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Arial"/>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Arial"/>
                <a:ea typeface="宋体"/>
              </a:defRPr>
            </a:lvl5pPr>
          </a:lstStyle>
          <a:p>
            <a:pPr lvl="0"/>
            <a:r>
              <a:rPr lang="en-US">
                <a:latin typeface="Verdana"/>
              </a:rPr>
              <a:t>B</a:t>
            </a:r>
            <a:endParaRPr lang="en-US">
              <a:latin typeface="Verdana"/>
            </a:endParaRPr>
          </a:p>
        </p:txBody>
      </p:sp>
      <p:cxnSp>
        <p:nvCxnSpPr>
          <p:cNvPr id="15371" name=""/>
          <p:cNvCxnSpPr/>
          <p:nvPr/>
        </p:nvCxnSpPr>
        <p:spPr>
          <a:xfrm>
            <a:off x="3492500" y="5157788"/>
            <a:ext cx="2374900" cy="0"/>
          </a:xfrm>
          <a:prstGeom prst="line">
            <a:avLst/>
          </a:prstGeom>
          <a:noFill/>
          <a:ln cmpd="sng">
            <a:solidFill>
              <a:schemeClr val="tx1"/>
            </a:solidFill>
            <a:miter/>
            <a:tailEnd type="triangle"/>
          </a:ln>
        </p:spPr>
      </p:cxnSp>
      <p:sp>
        <p:nvSpPr>
          <p:cNvPr id="15372" name=""/>
          <p:cNvSpPr/>
          <p:nvPr/>
        </p:nvSpPr>
        <p:spPr>
          <a:xfrm>
            <a:off x="4624388" y="4595813"/>
            <a:ext cx="265112" cy="366712"/>
          </a:xfrm>
          <a:prstGeom prst="rect">
            <a:avLst/>
          </a:prstGeom>
          <a:noFill/>
          <a:ln>
            <a:noFill/>
          </a:ln>
        </p:spPr>
        <p:txBody>
          <a:bodyPr wrap="none" anchor="t" anchorCtr="0">
            <a:spAutoFit/>
          </a:bodyPr>
          <a:lstStyle>
            <a:lvl1pPr marL="0" lvl="0" indent="0" algn="l" defTabSz="914400">
              <a:lnSpc>
                <a:spcPct val="100000"/>
              </a:lnSpc>
              <a:spcBef>
                <a:spcPct val="0"/>
              </a:spcBef>
              <a:spcAft>
                <a:spcPct val="0"/>
              </a:spcAft>
              <a:buNone/>
              <a:defRPr lang="zh-CN" sz="1800" b="0" i="0" u="none" baseline="0">
                <a:solidFill>
                  <a:schemeClr val="tx1"/>
                </a:solidFill>
                <a:latin typeface="Arial"/>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Arial"/>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Arial"/>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Arial"/>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Arial"/>
                <a:ea typeface="宋体"/>
              </a:defRPr>
            </a:lvl5pPr>
          </a:lstStyle>
          <a:p>
            <a:pPr lvl="0"/>
            <a:r>
              <a:rPr lang="en-US">
                <a:latin typeface="Verdana"/>
              </a:rPr>
              <a:t>f</a:t>
            </a:r>
            <a:endParaRPr lang="en-US">
              <a:latin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16386" name=""/>
          <p:cNvSpPr/>
          <p:nvPr>
            <p:ph type="title"/>
          </p:nvPr>
        </p:nvSpPr>
        <p:spPr>
          <a:xfrm>
            <a:off x="574675" y="304800"/>
            <a:ext cx="8001000" cy="1216025"/>
          </a:xfrm>
          <a:prstGeom prst="rect">
            <a:avLst/>
          </a:prstGeom>
          <a:noFill/>
          <a:ln>
            <a:noFill/>
          </a:ln>
        </p:spPr>
        <p:txBody>
          <a:bodyPr anchor="b" anchorCtr="0"/>
          <a:lstStyle>
            <a:lvl1pPr marL="0" lvl="0" indent="0" algn="l" defTabSz="914400">
              <a:lnSpc>
                <a:spcPct val="100000"/>
              </a:lnSpc>
              <a:spcBef>
                <a:spcPct val="0"/>
              </a:spcBef>
              <a:spcAft>
                <a:spcPct val="0"/>
              </a:spcAft>
              <a:buNone/>
              <a:defRPr lang="zh-CN" sz="3800" b="0" i="0" u="none" baseline="0">
                <a:solidFill>
                  <a:schemeClr val="tx2"/>
                </a:solidFill>
                <a:latin typeface="Verdana"/>
                <a:ea typeface="宋体"/>
              </a:defRPr>
            </a:lvl1pPr>
          </a:lstStyle>
          <a:p>
            <a:pPr lvl="0"/>
            <a:r>
              <a:rPr lang="en-US">
                <a:solidFill>
                  <a:srgbClr val="0000FF"/>
                </a:solidFill>
              </a:rPr>
              <a:t>Linear bounded automaton</a:t>
            </a:r>
            <a:r>
              <a:rPr lang="en-US"/>
              <a:t> </a:t>
            </a:r>
            <a:r>
              <a:rPr lang="en-US" sz="2800">
                <a:solidFill>
                  <a:srgbClr val="0000FF"/>
                </a:solidFill>
              </a:rPr>
              <a:t>(LBA)</a:t>
            </a:r>
            <a:endParaRPr lang="en-US" sz="2800">
              <a:solidFill>
                <a:srgbClr val="0000FF"/>
              </a:solidFill>
            </a:endParaRPr>
          </a:p>
        </p:txBody>
      </p:sp>
      <p:sp>
        <p:nvSpPr>
          <p:cNvPr id="16387" name=""/>
          <p:cNvSpPr/>
          <p:nvPr/>
        </p:nvSpPr>
        <p:spPr>
          <a:xfrm>
            <a:off x="2051050" y="2708275"/>
            <a:ext cx="914400" cy="914400"/>
          </a:xfrm>
          <a:prstGeom prst="rect">
            <a:avLst/>
          </a:prstGeom>
          <a:solidFill>
            <a:schemeClr val="accent1"/>
          </a:solidFill>
          <a:ln cmpd="sng">
            <a:solidFill>
              <a:schemeClr val="tx1"/>
            </a:solidFill>
            <a:miter/>
          </a:ln>
        </p:spPr>
        <p:txBody>
          <a:bodyPr wrap="none" anchor="ctr" anchorCtr="0"/>
          <a:lstStyle>
            <a:lvl1pPr marL="0" lvl="0" indent="0" algn="l" defTabSz="914400">
              <a:lnSpc>
                <a:spcPct val="100000"/>
              </a:lnSpc>
              <a:spcBef>
                <a:spcPct val="0"/>
              </a:spcBef>
              <a:spcAft>
                <a:spcPct val="0"/>
              </a:spcAft>
              <a:buNone/>
              <a:defRPr lang="zh-CN" sz="1800" b="0" i="0" u="none" baseline="0">
                <a:solidFill>
                  <a:schemeClr val="tx1"/>
                </a:solidFill>
                <a:latin typeface="Arial"/>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Arial"/>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Arial"/>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Arial"/>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Arial"/>
                <a:ea typeface="宋体"/>
              </a:defRPr>
            </a:lvl5pPr>
          </a:lstStyle>
          <a:p>
            <a:pPr lvl="0" algn="ctr"/>
            <a:r>
              <a:rPr>
                <a:latin typeface="Verdana"/>
              </a:rPr>
              <a:t>control</a:t>
            </a:r>
            <a:endParaRPr>
              <a:latin typeface="Verdana"/>
            </a:endParaRPr>
          </a:p>
        </p:txBody>
      </p:sp>
      <p:sp>
        <p:nvSpPr>
          <p:cNvPr id="16388" name=""/>
          <p:cNvSpPr/>
          <p:nvPr/>
        </p:nvSpPr>
        <p:spPr>
          <a:xfrm>
            <a:off x="3995738" y="4149725"/>
            <a:ext cx="3168650" cy="431800"/>
          </a:xfrm>
          <a:prstGeom prst="rect">
            <a:avLst/>
          </a:prstGeom>
          <a:solidFill>
            <a:schemeClr val="accent1"/>
          </a:solidFill>
          <a:ln cmpd="sng">
            <a:solidFill>
              <a:schemeClr val="tx1"/>
            </a:solidFill>
            <a:miter/>
          </a:ln>
        </p:spPr>
        <p:txBody>
          <a:bodyPr wrap="none" anchor="ctr" anchorCtr="0"/>
          <a:lstStyle>
            <a:lvl1pPr marL="0" lvl="0" indent="0" algn="l" defTabSz="914400">
              <a:lnSpc>
                <a:spcPct val="100000"/>
              </a:lnSpc>
              <a:spcBef>
                <a:spcPct val="0"/>
              </a:spcBef>
              <a:spcAft>
                <a:spcPct val="0"/>
              </a:spcAft>
              <a:buNone/>
              <a:defRPr lang="zh-CN" sz="1800" b="0" i="0" u="none" baseline="0">
                <a:solidFill>
                  <a:schemeClr val="tx1"/>
                </a:solidFill>
                <a:latin typeface="Arial"/>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Arial"/>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Arial"/>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Arial"/>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Arial"/>
                <a:ea typeface="宋体"/>
              </a:defRPr>
            </a:lvl5pPr>
          </a:lstStyle>
          <a:p>
            <a:pPr lvl="0" algn="ctr"/>
            <a:r>
              <a:rPr>
                <a:latin typeface="Verdana"/>
              </a:rPr>
              <a:t>a  b   a   a  b   #   a   b</a:t>
            </a:r>
            <a:endParaRPr>
              <a:latin typeface="Verdana"/>
            </a:endParaRPr>
          </a:p>
        </p:txBody>
      </p:sp>
      <p:cxnSp>
        <p:nvCxnSpPr>
          <p:cNvPr id="16389" name=""/>
          <p:cNvCxnSpPr/>
          <p:nvPr/>
        </p:nvCxnSpPr>
        <p:spPr>
          <a:xfrm flipH="1">
            <a:off x="4427538" y="4221163"/>
            <a:ext cx="0" cy="360362"/>
          </a:xfrm>
          <a:prstGeom prst="line">
            <a:avLst/>
          </a:prstGeom>
          <a:noFill/>
          <a:ln cmpd="sng">
            <a:solidFill>
              <a:schemeClr val="tx1"/>
            </a:solidFill>
            <a:miter/>
          </a:ln>
        </p:spPr>
      </p:cxnSp>
      <p:cxnSp>
        <p:nvCxnSpPr>
          <p:cNvPr id="16390" name=""/>
          <p:cNvCxnSpPr/>
          <p:nvPr/>
        </p:nvCxnSpPr>
        <p:spPr>
          <a:xfrm flipH="1">
            <a:off x="4787900" y="4149725"/>
            <a:ext cx="0" cy="431800"/>
          </a:xfrm>
          <a:prstGeom prst="line">
            <a:avLst/>
          </a:prstGeom>
          <a:noFill/>
          <a:ln cmpd="sng">
            <a:solidFill>
              <a:schemeClr val="tx1"/>
            </a:solidFill>
            <a:miter/>
          </a:ln>
        </p:spPr>
      </p:cxnSp>
      <p:cxnSp>
        <p:nvCxnSpPr>
          <p:cNvPr id="16391" name=""/>
          <p:cNvCxnSpPr/>
          <p:nvPr/>
        </p:nvCxnSpPr>
        <p:spPr>
          <a:xfrm flipH="1">
            <a:off x="5148263" y="4149725"/>
            <a:ext cx="0" cy="431800"/>
          </a:xfrm>
          <a:prstGeom prst="line">
            <a:avLst/>
          </a:prstGeom>
          <a:noFill/>
          <a:ln cmpd="sng">
            <a:solidFill>
              <a:schemeClr val="tx1"/>
            </a:solidFill>
            <a:miter/>
          </a:ln>
        </p:spPr>
      </p:cxnSp>
      <p:cxnSp>
        <p:nvCxnSpPr>
          <p:cNvPr id="16392" name=""/>
          <p:cNvCxnSpPr/>
          <p:nvPr/>
        </p:nvCxnSpPr>
        <p:spPr>
          <a:xfrm flipH="1">
            <a:off x="5435600" y="4149725"/>
            <a:ext cx="0" cy="431800"/>
          </a:xfrm>
          <a:prstGeom prst="line">
            <a:avLst/>
          </a:prstGeom>
          <a:noFill/>
          <a:ln cmpd="sng">
            <a:solidFill>
              <a:schemeClr val="tx1"/>
            </a:solidFill>
            <a:miter/>
          </a:ln>
        </p:spPr>
      </p:cxnSp>
      <p:cxnSp>
        <p:nvCxnSpPr>
          <p:cNvPr id="16393" name=""/>
          <p:cNvCxnSpPr/>
          <p:nvPr/>
        </p:nvCxnSpPr>
        <p:spPr>
          <a:xfrm flipH="1">
            <a:off x="5867400" y="4149725"/>
            <a:ext cx="0" cy="431800"/>
          </a:xfrm>
          <a:prstGeom prst="line">
            <a:avLst/>
          </a:prstGeom>
          <a:noFill/>
          <a:ln cmpd="sng">
            <a:solidFill>
              <a:schemeClr val="tx1"/>
            </a:solidFill>
            <a:miter/>
          </a:ln>
        </p:spPr>
      </p:cxnSp>
      <p:cxnSp>
        <p:nvCxnSpPr>
          <p:cNvPr id="16394" name=""/>
          <p:cNvCxnSpPr/>
          <p:nvPr/>
        </p:nvCxnSpPr>
        <p:spPr>
          <a:xfrm flipH="1">
            <a:off x="6300788" y="4149725"/>
            <a:ext cx="0" cy="431800"/>
          </a:xfrm>
          <a:prstGeom prst="line">
            <a:avLst/>
          </a:prstGeom>
          <a:noFill/>
          <a:ln cmpd="sng">
            <a:solidFill>
              <a:schemeClr val="tx1"/>
            </a:solidFill>
            <a:miter/>
          </a:ln>
        </p:spPr>
      </p:cxnSp>
      <p:cxnSp>
        <p:nvCxnSpPr>
          <p:cNvPr id="16395" name=""/>
          <p:cNvCxnSpPr/>
          <p:nvPr/>
        </p:nvCxnSpPr>
        <p:spPr>
          <a:xfrm flipH="1">
            <a:off x="6659563" y="4149725"/>
            <a:ext cx="0" cy="431800"/>
          </a:xfrm>
          <a:prstGeom prst="line">
            <a:avLst/>
          </a:prstGeom>
          <a:noFill/>
          <a:ln cmpd="sng">
            <a:solidFill>
              <a:schemeClr val="tx1"/>
            </a:solidFill>
            <a:miter/>
          </a:ln>
        </p:spPr>
      </p:cxnSp>
      <p:cxnSp>
        <p:nvCxnSpPr>
          <p:cNvPr id="16396" name=""/>
          <p:cNvCxnSpPr>
            <a:stCxn id="16387" idx="3"/>
            <a:endCxn id="16388" idx="0"/>
          </p:cNvCxnSpPr>
          <p:nvPr/>
        </p:nvCxnSpPr>
        <p:spPr>
          <a:xfrm>
            <a:off x="2965450" y="3165475"/>
            <a:ext cx="2614613" cy="984250"/>
          </a:xfrm>
          <a:prstGeom prst="bentConnector2">
            <a:avLst/>
          </a:prstGeom>
          <a:noFill/>
          <a:ln cmpd="sng">
            <a:solidFill>
              <a:schemeClr val="tx1"/>
            </a:solidFill>
            <a:miter/>
            <a:tailEnd type="triangle"/>
          </a:ln>
        </p:spPr>
      </p:cxnSp>
      <p:sp>
        <p:nvSpPr>
          <p:cNvPr id="16397" name=""/>
          <p:cNvSpPr/>
          <p:nvPr/>
        </p:nvSpPr>
        <p:spPr>
          <a:xfrm>
            <a:off x="3708400" y="4652963"/>
            <a:ext cx="3870325" cy="641350"/>
          </a:xfrm>
          <a:prstGeom prst="rect">
            <a:avLst/>
          </a:prstGeom>
          <a:noFill/>
          <a:ln>
            <a:noFill/>
          </a:ln>
        </p:spPr>
        <p:txBody>
          <a:bodyPr wrap="none" anchor="t" anchorCtr="0">
            <a:spAutoFit/>
          </a:bodyPr>
          <a:lstStyle>
            <a:lvl1pPr marL="0" lvl="0" indent="0" algn="l" defTabSz="914400">
              <a:lnSpc>
                <a:spcPct val="100000"/>
              </a:lnSpc>
              <a:spcBef>
                <a:spcPct val="0"/>
              </a:spcBef>
              <a:spcAft>
                <a:spcPct val="0"/>
              </a:spcAft>
              <a:buNone/>
              <a:defRPr lang="zh-CN" sz="1800" b="0" i="0" u="none" baseline="0">
                <a:solidFill>
                  <a:schemeClr val="tx1"/>
                </a:solidFill>
                <a:latin typeface="Arial"/>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Arial"/>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Arial"/>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Arial"/>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Arial"/>
                <a:ea typeface="宋体"/>
              </a:defRPr>
            </a:lvl5pPr>
          </a:lstStyle>
          <a:p>
            <a:pPr lvl="0"/>
            <a:r>
              <a:rPr>
                <a:solidFill>
                  <a:schemeClr val="accent2"/>
                </a:solidFill>
                <a:latin typeface="Verdana"/>
              </a:rPr>
              <a:t>Tape with a Limited memory</a:t>
            </a:r>
            <a:r>
              <a:rPr>
                <a:latin typeface="Verdana"/>
              </a:rPr>
              <a:t>: </a:t>
            </a:r>
            <a:endParaRPr>
              <a:latin typeface="Verdana"/>
            </a:endParaRPr>
          </a:p>
          <a:p>
            <a:pPr lvl="0"/>
            <a:r>
              <a:rPr>
                <a:latin typeface="Verdana"/>
              </a:rPr>
              <a:t>       with a larger tape alphabet</a:t>
            </a:r>
            <a:endParaRPr>
              <a:latin typeface="Verdana"/>
            </a:endParaRPr>
          </a:p>
        </p:txBody>
      </p:sp>
      <p:sp>
        <p:nvSpPr>
          <p:cNvPr id="16398" name=""/>
          <p:cNvSpPr/>
          <p:nvPr/>
        </p:nvSpPr>
        <p:spPr>
          <a:xfrm>
            <a:off x="323850" y="1773238"/>
            <a:ext cx="5608638" cy="366712"/>
          </a:xfrm>
          <a:prstGeom prst="rect">
            <a:avLst/>
          </a:prstGeom>
          <a:noFill/>
          <a:ln>
            <a:noFill/>
          </a:ln>
        </p:spPr>
        <p:txBody>
          <a:bodyPr wrap="none" anchor="t" anchorCtr="0">
            <a:spAutoFit/>
          </a:bodyPr>
          <a:lstStyle>
            <a:lvl1pPr marL="0" lvl="0" indent="0" algn="l" defTabSz="914400">
              <a:lnSpc>
                <a:spcPct val="100000"/>
              </a:lnSpc>
              <a:spcBef>
                <a:spcPct val="0"/>
              </a:spcBef>
              <a:spcAft>
                <a:spcPct val="0"/>
              </a:spcAft>
              <a:buNone/>
              <a:defRPr lang="zh-CN" sz="1800" b="0" i="0" u="none" baseline="0">
                <a:solidFill>
                  <a:schemeClr val="tx1"/>
                </a:solidFill>
                <a:latin typeface="Arial"/>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Arial"/>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Arial"/>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Arial"/>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Arial"/>
                <a:ea typeface="宋体"/>
              </a:defRPr>
            </a:lvl5pPr>
          </a:lstStyle>
          <a:p>
            <a:pPr lvl="0"/>
            <a:r>
              <a:rPr>
                <a:solidFill>
                  <a:schemeClr val="accent2"/>
                </a:solidFill>
                <a:latin typeface="Verdana"/>
              </a:rPr>
              <a:t>LBA</a:t>
            </a:r>
            <a:r>
              <a:rPr>
                <a:latin typeface="Verdana"/>
              </a:rPr>
              <a:t>: a</a:t>
            </a:r>
            <a:r>
              <a:rPr>
                <a:solidFill>
                  <a:srgbClr val="0000FF"/>
                </a:solidFill>
                <a:latin typeface="Verdana"/>
              </a:rPr>
              <a:t> deterministic</a:t>
            </a:r>
            <a:r>
              <a:rPr>
                <a:latin typeface="Verdana"/>
              </a:rPr>
              <a:t> TM with a limited memory</a:t>
            </a:r>
            <a:endParaRPr>
              <a:latin typeface="Verdana"/>
            </a:endParaRPr>
          </a:p>
        </p:txBody>
      </p:sp>
      <p:sp>
        <p:nvSpPr>
          <p:cNvPr id="16399" name=""/>
          <p:cNvSpPr/>
          <p:nvPr/>
        </p:nvSpPr>
        <p:spPr>
          <a:xfrm>
            <a:off x="250825" y="5661025"/>
            <a:ext cx="8247063" cy="366713"/>
          </a:xfrm>
          <a:prstGeom prst="rect">
            <a:avLst/>
          </a:prstGeom>
          <a:noFill/>
          <a:ln>
            <a:noFill/>
          </a:ln>
        </p:spPr>
        <p:txBody>
          <a:bodyPr wrap="none" anchor="t" anchorCtr="0">
            <a:spAutoFit/>
          </a:bodyPr>
          <a:lstStyle>
            <a:lvl1pPr marL="0" lvl="0" indent="0" algn="l" defTabSz="914400">
              <a:lnSpc>
                <a:spcPct val="100000"/>
              </a:lnSpc>
              <a:spcBef>
                <a:spcPct val="0"/>
              </a:spcBef>
              <a:spcAft>
                <a:spcPct val="0"/>
              </a:spcAft>
              <a:buNone/>
              <a:defRPr lang="zh-CN" sz="1800" b="0" i="0" u="none" baseline="0">
                <a:solidFill>
                  <a:schemeClr val="tx1"/>
                </a:solidFill>
                <a:latin typeface="Arial"/>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Arial"/>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Arial"/>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Arial"/>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Arial"/>
                <a:ea typeface="宋体"/>
              </a:defRPr>
            </a:lvl5pPr>
          </a:lstStyle>
          <a:p>
            <a:pPr lvl="0"/>
            <a:r>
              <a:rPr>
                <a:latin typeface="Verdana"/>
              </a:rPr>
              <a:t>Head is not allowed to move off the tape portion containing the input.</a:t>
            </a:r>
            <a:endParaRPr>
              <a:latin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17410" name=""/>
          <p:cNvSpPr/>
          <p:nvPr>
            <p:ph type="title"/>
          </p:nvPr>
        </p:nvSpPr>
        <p:spPr>
          <a:xfrm>
            <a:off x="574675" y="304800"/>
            <a:ext cx="8001000" cy="1216025"/>
          </a:xfrm>
          <a:prstGeom prst="rect">
            <a:avLst/>
          </a:prstGeom>
          <a:noFill/>
          <a:ln>
            <a:noFill/>
          </a:ln>
        </p:spPr>
        <p:txBody>
          <a:bodyPr anchor="b" anchorCtr="0"/>
          <a:lstStyle>
            <a:lvl1pPr marL="0" lvl="0" indent="0" algn="l" defTabSz="914400">
              <a:lnSpc>
                <a:spcPct val="100000"/>
              </a:lnSpc>
              <a:spcBef>
                <a:spcPct val="0"/>
              </a:spcBef>
              <a:spcAft>
                <a:spcPct val="0"/>
              </a:spcAft>
              <a:buNone/>
              <a:defRPr lang="zh-CN" sz="3800" b="0" i="0" u="none" baseline="0">
                <a:solidFill>
                  <a:schemeClr val="tx2"/>
                </a:solidFill>
                <a:latin typeface="Verdana"/>
                <a:ea typeface="宋体"/>
              </a:defRPr>
            </a:lvl1pPr>
          </a:lstStyle>
          <a:p>
            <a:pPr lvl="0"/>
            <a:r>
              <a:rPr lang="en-US" sz="3600">
                <a:solidFill>
                  <a:srgbClr val="0000FF"/>
                </a:solidFill>
              </a:rPr>
              <a:t>Accepting Computation History</a:t>
            </a:r>
            <a:endParaRPr lang="en-US" sz="3600">
              <a:solidFill>
                <a:srgbClr val="0000FF"/>
              </a:solidFill>
            </a:endParaRPr>
          </a:p>
        </p:txBody>
      </p:sp>
      <p:sp>
        <p:nvSpPr>
          <p:cNvPr id="17411" name=""/>
          <p:cNvSpPr/>
          <p:nvPr>
            <p:ph type="body" idx="1"/>
          </p:nvPr>
        </p:nvSpPr>
        <p:spPr>
          <a:xfrm>
            <a:off x="566738" y="1752600"/>
            <a:ext cx="8001000" cy="4267200"/>
          </a:xfrm>
          <a:prstGeom prst="rect">
            <a:avLst/>
          </a:prstGeom>
          <a:noFill/>
          <a:ln>
            <a:noFill/>
          </a:ln>
        </p:spPr>
        <p:txBody>
          <a:bodyPr/>
          <a:lstStyle>
            <a:lvl1pPr marL="571500" lvl="0" indent="-571500" algn="l">
              <a:lnSpc>
                <a:spcPct val="100000"/>
              </a:lnSpc>
              <a:spcBef>
                <a:spcPct val="20000"/>
              </a:spcBef>
              <a:spcAft>
                <a:spcPct val="0"/>
              </a:spcAft>
              <a:buClr>
                <a:schemeClr val="accent2"/>
              </a:buClr>
              <a:buFont typeface="Wingdings" charset="2"/>
              <a:buChar char="o"/>
              <a:defRPr lang="zh-CN" sz="3000" b="0" i="0" u="none" baseline="0">
                <a:solidFill>
                  <a:schemeClr val="tx1"/>
                </a:solidFill>
                <a:latin typeface="Verdana"/>
                <a:ea typeface="宋体"/>
              </a:defRPr>
            </a:lvl1pPr>
            <a:lvl2pPr marL="966788" lvl="1" indent="-495300" algn="l">
              <a:lnSpc>
                <a:spcPct val="100000"/>
              </a:lnSpc>
              <a:spcBef>
                <a:spcPct val="20000"/>
              </a:spcBef>
              <a:spcAft>
                <a:spcPct val="0"/>
              </a:spcAft>
              <a:buClr>
                <a:schemeClr val="accent2"/>
              </a:buClr>
              <a:buFont typeface="Wingdings" charset="2"/>
              <a:buChar char="n"/>
              <a:defRPr lang="zh-CN" sz="2600" b="0" i="0" u="none" baseline="0">
                <a:solidFill>
                  <a:schemeClr val="tx1"/>
                </a:solidFill>
                <a:latin typeface="Verdana"/>
                <a:ea typeface="宋体"/>
              </a:defRPr>
            </a:lvl2pPr>
            <a:lvl3pPr marL="1347788" lvl="2" indent="-438150" algn="l">
              <a:lnSpc>
                <a:spcPct val="100000"/>
              </a:lnSpc>
              <a:spcBef>
                <a:spcPct val="20000"/>
              </a:spcBef>
              <a:spcAft>
                <a:spcPct val="0"/>
              </a:spcAft>
              <a:buClr>
                <a:schemeClr val="accent2"/>
              </a:buClr>
              <a:buFont typeface="Wingdings" charset="2"/>
              <a:buChar char="o"/>
              <a:defRPr lang="zh-CN" sz="2300" b="0" i="0" u="none" baseline="0">
                <a:solidFill>
                  <a:schemeClr val="tx1"/>
                </a:solidFill>
                <a:latin typeface="Verdana"/>
                <a:ea typeface="宋体"/>
              </a:defRPr>
            </a:lvl3pPr>
            <a:lvl4pPr marL="1693862" lvl="3" indent="-387350" algn="l" defTabSz="914400">
              <a:lnSpc>
                <a:spcPct val="100000"/>
              </a:lnSpc>
              <a:spcBef>
                <a:spcPct val="20000"/>
              </a:spcBef>
              <a:spcAft>
                <a:spcPct val="0"/>
              </a:spcAft>
              <a:buClr>
                <a:schemeClr val="accent2"/>
              </a:buClr>
              <a:buFont typeface="Wingdings" charset="2"/>
              <a:buChar char="n"/>
              <a:defRPr lang="zh-CN" sz="2000" b="0" i="0" u="none" baseline="0">
                <a:solidFill>
                  <a:schemeClr val="tx1"/>
                </a:solidFill>
                <a:latin typeface="Verdana"/>
                <a:ea typeface="宋体"/>
              </a:defRPr>
            </a:lvl4pPr>
            <a:lvl5pPr marL="2093912" lvl="4" indent="-398462" algn="l" defTabSz="914400">
              <a:lnSpc>
                <a:spcPct val="100000"/>
              </a:lnSpc>
              <a:spcBef>
                <a:spcPct val="25000"/>
              </a:spcBef>
              <a:spcAft>
                <a:spcPct val="0"/>
              </a:spcAft>
              <a:buClr>
                <a:schemeClr val="accent2"/>
              </a:buClr>
              <a:buFont typeface="Wingdings" charset="2"/>
              <a:buChar char="§"/>
              <a:defRPr lang="zh-CN" sz="2000" b="0" i="0" u="none" baseline="0">
                <a:solidFill>
                  <a:schemeClr val="tx1"/>
                </a:solidFill>
                <a:latin typeface="Verdana"/>
                <a:ea typeface="宋体"/>
              </a:defRPr>
            </a:lvl5pPr>
          </a:lstStyle>
          <a:p>
            <a:pPr lvl="0"/>
            <a:r>
              <a:rPr lang="en-US" sz="2600">
                <a:solidFill>
                  <a:schemeClr val="accent2"/>
                </a:solidFill>
              </a:rPr>
              <a:t>An accepting computation history for a TM M on w</a:t>
            </a:r>
            <a:r>
              <a:rPr lang="en-US" sz="2600"/>
              <a:t> is a sequence of configurations C</a:t>
            </a:r>
            <a:r>
              <a:rPr lang="en-US" sz="1800"/>
              <a:t>1</a:t>
            </a:r>
            <a:r>
              <a:rPr lang="en-US" sz="2600"/>
              <a:t>, C</a:t>
            </a:r>
            <a:r>
              <a:rPr lang="en-US" sz="1800"/>
              <a:t>2</a:t>
            </a:r>
            <a:r>
              <a:rPr lang="en-US" sz="2600"/>
              <a:t>, …..,C</a:t>
            </a:r>
            <a:r>
              <a:rPr lang="en-US" sz="1800"/>
              <a:t>k</a:t>
            </a:r>
            <a:r>
              <a:rPr lang="en-US" sz="2600"/>
              <a:t> exist such that</a:t>
            </a:r>
            <a:endParaRPr lang="en-US" sz="2600"/>
          </a:p>
          <a:p>
            <a:pPr lvl="0">
              <a:buFont typeface="Wingdings" charset="2"/>
              <a:buAutoNum type="arabicPeriod"/>
            </a:pPr>
            <a:r>
              <a:rPr lang="en-US" sz="2600"/>
              <a:t>C</a:t>
            </a:r>
            <a:r>
              <a:rPr lang="en-US" sz="1800"/>
              <a:t>1</a:t>
            </a:r>
            <a:r>
              <a:rPr lang="en-US" sz="2600"/>
              <a:t> is the start configuration of M on w;</a:t>
            </a:r>
            <a:endParaRPr lang="en-US" sz="2600"/>
          </a:p>
          <a:p>
            <a:pPr lvl="0">
              <a:buFont typeface="Wingdings" charset="2"/>
              <a:buAutoNum type="arabicPeriod"/>
            </a:pPr>
            <a:r>
              <a:rPr lang="en-US" sz="2600"/>
              <a:t>Each C</a:t>
            </a:r>
            <a:r>
              <a:rPr lang="en-US" sz="1800"/>
              <a:t>i</a:t>
            </a:r>
            <a:r>
              <a:rPr lang="en-US" sz="2600"/>
              <a:t> </a:t>
            </a:r>
            <a:r>
              <a:rPr lang="en-US" sz="2600">
                <a:solidFill>
                  <a:srgbClr val="0000FF"/>
                </a:solidFill>
              </a:rPr>
              <a:t>yields</a:t>
            </a:r>
            <a:r>
              <a:rPr lang="en-US" sz="2600"/>
              <a:t> C</a:t>
            </a:r>
            <a:r>
              <a:rPr lang="en-US" sz="1800"/>
              <a:t>i+1</a:t>
            </a:r>
            <a:r>
              <a:rPr lang="en-US" sz="2600"/>
              <a:t> and </a:t>
            </a:r>
            <a:endParaRPr lang="en-US" sz="2600"/>
          </a:p>
          <a:p>
            <a:pPr lvl="0">
              <a:buFont typeface="Wingdings" charset="2"/>
              <a:buAutoNum type="arabicPeriod"/>
            </a:pPr>
            <a:r>
              <a:rPr lang="en-US" sz="2600"/>
              <a:t>C</a:t>
            </a:r>
            <a:r>
              <a:rPr lang="en-US" sz="1800"/>
              <a:t>k</a:t>
            </a:r>
            <a:r>
              <a:rPr lang="en-US" sz="2600"/>
              <a:t> is the </a:t>
            </a:r>
            <a:r>
              <a:rPr lang="en-US" sz="2600">
                <a:solidFill>
                  <a:srgbClr val="0000FF"/>
                </a:solidFill>
              </a:rPr>
              <a:t>accepting</a:t>
            </a:r>
            <a:r>
              <a:rPr lang="en-US" sz="2600"/>
              <a:t> configuration</a:t>
            </a:r>
            <a:endParaRPr lang="en-US" sz="2600"/>
          </a:p>
          <a:p>
            <a:pPr lvl="0">
              <a:buNone/>
            </a:pPr>
            <a:endParaRPr lang="en-US" sz="2600"/>
          </a:p>
          <a:p>
            <a:pPr lvl="0">
              <a:buFont typeface="Wingdings" charset="2"/>
            </a:pPr>
            <a:r>
              <a:rPr lang="en-US" sz="2600">
                <a:solidFill>
                  <a:schemeClr val="accent2"/>
                </a:solidFill>
              </a:rPr>
              <a:t>A rejecting computation history</a:t>
            </a:r>
            <a:r>
              <a:rPr lang="en-US" sz="2600"/>
              <a:t> can be defined similarly. </a:t>
            </a:r>
            <a:endParaRPr lang="en-US" sz="2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18434" name=""/>
          <p:cNvSpPr/>
          <p:nvPr>
            <p:ph type="title"/>
          </p:nvPr>
        </p:nvSpPr>
        <p:spPr>
          <a:xfrm>
            <a:off x="539750" y="333375"/>
            <a:ext cx="8001000" cy="1216025"/>
          </a:xfrm>
          <a:prstGeom prst="rect">
            <a:avLst/>
          </a:prstGeom>
          <a:noFill/>
          <a:ln>
            <a:noFill/>
          </a:ln>
        </p:spPr>
        <p:txBody>
          <a:bodyPr anchor="b" anchorCtr="0"/>
          <a:lstStyle>
            <a:lvl1pPr marL="0" lvl="0" indent="0" algn="l" defTabSz="914400">
              <a:lnSpc>
                <a:spcPct val="100000"/>
              </a:lnSpc>
              <a:spcBef>
                <a:spcPct val="0"/>
              </a:spcBef>
              <a:spcAft>
                <a:spcPct val="0"/>
              </a:spcAft>
              <a:buNone/>
              <a:defRPr lang="zh-CN" sz="3800" b="0" i="0" u="none" baseline="0">
                <a:solidFill>
                  <a:schemeClr val="tx2"/>
                </a:solidFill>
                <a:latin typeface="Verdana"/>
                <a:ea typeface="宋体"/>
              </a:defRPr>
            </a:lvl1pPr>
          </a:lstStyle>
          <a:p>
            <a:pPr lvl="0"/>
            <a:r>
              <a:rPr lang="en-US" sz="3600">
                <a:solidFill>
                  <a:srgbClr val="0000FF"/>
                </a:solidFill>
              </a:rPr>
              <a:t>The acceptance problem for LBA</a:t>
            </a:r>
            <a:r>
              <a:rPr lang="en-US" sz="3400"/>
              <a:t> </a:t>
            </a:r>
            <a:endParaRPr lang="en-US" sz="3400"/>
          </a:p>
        </p:txBody>
      </p:sp>
      <p:sp>
        <p:nvSpPr>
          <p:cNvPr id="18435" name=""/>
          <p:cNvSpPr/>
          <p:nvPr>
            <p:ph type="body" idx="1"/>
          </p:nvPr>
        </p:nvSpPr>
        <p:spPr>
          <a:xfrm>
            <a:off x="250825" y="1752600"/>
            <a:ext cx="8713788" cy="4267200"/>
          </a:xfrm>
          <a:prstGeom prst="rect">
            <a:avLst/>
          </a:prstGeom>
          <a:noFill/>
          <a:ln>
            <a:noFill/>
          </a:ln>
        </p:spPr>
        <p:txBody>
          <a:bodyPr/>
          <a:lstStyle>
            <a:lvl1pPr marL="469900" lvl="0" indent="-469900" algn="l" defTabSz="914400">
              <a:lnSpc>
                <a:spcPct val="100000"/>
              </a:lnSpc>
              <a:spcBef>
                <a:spcPct val="20000"/>
              </a:spcBef>
              <a:spcAft>
                <a:spcPct val="0"/>
              </a:spcAft>
              <a:buClr>
                <a:schemeClr val="accent2"/>
              </a:buClr>
              <a:buFont typeface="Wingdings" charset="2"/>
              <a:buChar char="o"/>
              <a:defRPr lang="zh-CN" sz="3000" b="0" i="0" u="none" baseline="0">
                <a:solidFill>
                  <a:schemeClr val="tx1"/>
                </a:solidFill>
                <a:latin typeface="Verdana"/>
                <a:ea typeface="宋体"/>
              </a:defRPr>
            </a:lvl1pPr>
            <a:lvl2pPr marL="908050" lvl="1" indent="-436562" algn="l" defTabSz="914400">
              <a:lnSpc>
                <a:spcPct val="100000"/>
              </a:lnSpc>
              <a:spcBef>
                <a:spcPct val="20000"/>
              </a:spcBef>
              <a:spcAft>
                <a:spcPct val="0"/>
              </a:spcAft>
              <a:buClr>
                <a:schemeClr val="accent2"/>
              </a:buClr>
              <a:buFont typeface="Wingdings" charset="2"/>
              <a:buChar char="n"/>
              <a:defRPr lang="zh-CN" sz="2600" b="0" i="0" u="none" baseline="0">
                <a:solidFill>
                  <a:schemeClr val="tx1"/>
                </a:solidFill>
                <a:latin typeface="Verdana"/>
                <a:ea typeface="宋体"/>
              </a:defRPr>
            </a:lvl2pPr>
            <a:lvl3pPr marL="1304925" lvl="2" indent="-395288" algn="l" defTabSz="914400">
              <a:lnSpc>
                <a:spcPct val="100000"/>
              </a:lnSpc>
              <a:spcBef>
                <a:spcPct val="20000"/>
              </a:spcBef>
              <a:spcAft>
                <a:spcPct val="0"/>
              </a:spcAft>
              <a:buClr>
                <a:schemeClr val="accent2"/>
              </a:buClr>
              <a:buFont typeface="Wingdings" charset="2"/>
              <a:buChar char="o"/>
              <a:defRPr lang="zh-CN" sz="2300" b="0" i="0" u="none" baseline="0">
                <a:solidFill>
                  <a:schemeClr val="tx1"/>
                </a:solidFill>
                <a:latin typeface="Verdana"/>
                <a:ea typeface="宋体"/>
              </a:defRPr>
            </a:lvl3pPr>
            <a:lvl4pPr marL="1693862" lvl="3" indent="-387350" algn="l" defTabSz="914400">
              <a:lnSpc>
                <a:spcPct val="100000"/>
              </a:lnSpc>
              <a:spcBef>
                <a:spcPct val="20000"/>
              </a:spcBef>
              <a:spcAft>
                <a:spcPct val="0"/>
              </a:spcAft>
              <a:buClr>
                <a:schemeClr val="accent2"/>
              </a:buClr>
              <a:buFont typeface="Wingdings" charset="2"/>
              <a:buChar char="n"/>
              <a:defRPr lang="zh-CN" sz="2000" b="0" i="0" u="none" baseline="0">
                <a:solidFill>
                  <a:schemeClr val="tx1"/>
                </a:solidFill>
                <a:latin typeface="Verdana"/>
                <a:ea typeface="宋体"/>
              </a:defRPr>
            </a:lvl4pPr>
            <a:lvl5pPr marL="2093912" lvl="4" indent="-398462" algn="l" defTabSz="914400">
              <a:lnSpc>
                <a:spcPct val="100000"/>
              </a:lnSpc>
              <a:spcBef>
                <a:spcPct val="25000"/>
              </a:spcBef>
              <a:spcAft>
                <a:spcPct val="0"/>
              </a:spcAft>
              <a:buClr>
                <a:schemeClr val="accent2"/>
              </a:buClr>
              <a:buFont typeface="Wingdings" charset="2"/>
              <a:buChar char="§"/>
              <a:defRPr lang="zh-CN" sz="2000" b="0" i="0" u="none" baseline="0">
                <a:solidFill>
                  <a:schemeClr val="tx1"/>
                </a:solidFill>
                <a:latin typeface="Verdana"/>
                <a:ea typeface="宋体"/>
              </a:defRPr>
            </a:lvl5pPr>
          </a:lstStyle>
          <a:p>
            <a:pPr lvl="0">
              <a:lnSpc>
                <a:spcPct val="90000"/>
              </a:lnSpc>
            </a:pPr>
            <a:r>
              <a:rPr lang="en-US" sz="2100"/>
              <a:t>A</a:t>
            </a:r>
            <a:r>
              <a:rPr lang="en-US" sz="1200"/>
              <a:t>LBA</a:t>
            </a:r>
            <a:r>
              <a:rPr lang="en-US" sz="2100"/>
              <a:t>={&lt;M, w&gt;: M is an LBA that accepts w}.</a:t>
            </a:r>
            <a:endParaRPr lang="en-US" sz="2100"/>
          </a:p>
          <a:p>
            <a:pPr lvl="0">
              <a:lnSpc>
                <a:spcPct val="90000"/>
              </a:lnSpc>
            </a:pPr>
            <a:r>
              <a:rPr lang="en-US" sz="2100">
                <a:solidFill>
                  <a:schemeClr val="accent2"/>
                </a:solidFill>
              </a:rPr>
              <a:t>Proof idea</a:t>
            </a:r>
            <a:r>
              <a:rPr lang="en-US" sz="2100"/>
              <a:t>: We need the following </a:t>
            </a:r>
            <a:r>
              <a:rPr lang="en-US" sz="2100">
                <a:solidFill>
                  <a:schemeClr val="accent2"/>
                </a:solidFill>
              </a:rPr>
              <a:t>observation</a:t>
            </a:r>
            <a:r>
              <a:rPr lang="en-US" sz="2100"/>
              <a:t>: Let M be an LBA with q states and g symbols in the tape alphabet. There are exactly qng^n distinct configurations of M for a tape of length of n. </a:t>
            </a:r>
            <a:endParaRPr lang="en-US" sz="2100"/>
          </a:p>
          <a:p>
            <a:pPr lvl="0">
              <a:lnSpc>
                <a:spcPct val="90000"/>
              </a:lnSpc>
              <a:buNone/>
            </a:pPr>
            <a:r>
              <a:rPr lang="en-US" sz="2100"/>
              <a:t>   Construct a TM L that </a:t>
            </a:r>
            <a:r>
              <a:rPr lang="en-US" sz="2100">
                <a:solidFill>
                  <a:srgbClr val="0000FF"/>
                </a:solidFill>
              </a:rPr>
              <a:t>decides</a:t>
            </a:r>
            <a:r>
              <a:rPr lang="en-US" sz="2100"/>
              <a:t> A</a:t>
            </a:r>
            <a:r>
              <a:rPr lang="en-US" sz="1600"/>
              <a:t>LBA</a:t>
            </a:r>
            <a:r>
              <a:rPr lang="en-US" sz="2100"/>
              <a:t>. </a:t>
            </a:r>
            <a:endParaRPr lang="en-US" sz="2100"/>
          </a:p>
          <a:p>
            <a:pPr lvl="0">
              <a:lnSpc>
                <a:spcPct val="90000"/>
              </a:lnSpc>
              <a:buNone/>
            </a:pPr>
            <a:r>
              <a:rPr lang="en-US" sz="2100"/>
              <a:t>   L=“On input &lt;M,w&gt;, where M is LBA and w a string,</a:t>
            </a:r>
            <a:endParaRPr lang="en-US" sz="2100"/>
          </a:p>
          <a:p>
            <a:pPr lvl="0">
              <a:lnSpc>
                <a:spcPct val="90000"/>
              </a:lnSpc>
              <a:buNone/>
            </a:pPr>
            <a:r>
              <a:rPr lang="en-US" sz="2100"/>
              <a:t>		1. Simulate M on w for qng^n steps until it halts.</a:t>
            </a:r>
            <a:endParaRPr lang="en-US" sz="2100"/>
          </a:p>
          <a:p>
            <a:pPr lvl="0">
              <a:lnSpc>
                <a:spcPct val="90000"/>
              </a:lnSpc>
              <a:buNone/>
            </a:pPr>
            <a:r>
              <a:rPr lang="en-US" sz="2100"/>
              <a:t>		2.If M has halted, </a:t>
            </a:r>
            <a:r>
              <a:rPr lang="en-US" sz="2100">
                <a:solidFill>
                  <a:srgbClr val="0000FF"/>
                </a:solidFill>
              </a:rPr>
              <a:t>accept</a:t>
            </a:r>
            <a:r>
              <a:rPr lang="en-US" sz="2100"/>
              <a:t> if it has accepted and </a:t>
            </a:r>
            <a:r>
              <a:rPr lang="en-US" sz="2100">
                <a:solidFill>
                  <a:srgbClr val="0000FF"/>
                </a:solidFill>
              </a:rPr>
              <a:t>reject</a:t>
            </a:r>
            <a:r>
              <a:rPr lang="en-US" sz="2100"/>
              <a:t> if it has rejected. If it has not halted, </a:t>
            </a:r>
            <a:r>
              <a:rPr lang="en-US" sz="2100">
                <a:solidFill>
                  <a:srgbClr val="0000FF"/>
                </a:solidFill>
              </a:rPr>
              <a:t>reject</a:t>
            </a:r>
            <a:r>
              <a:rPr lang="en-US" sz="2100"/>
              <a:t>.”</a:t>
            </a:r>
            <a:endParaRPr lang="en-US" sz="2100"/>
          </a:p>
        </p:txBody>
      </p:sp>
      <p:sp>
        <p:nvSpPr>
          <p:cNvPr id="18436" name=""/>
          <p:cNvSpPr/>
          <p:nvPr/>
        </p:nvSpPr>
        <p:spPr>
          <a:xfrm>
            <a:off x="395288" y="5445125"/>
            <a:ext cx="8770937" cy="368300"/>
          </a:xfrm>
          <a:prstGeom prst="rect">
            <a:avLst/>
          </a:prstGeom>
          <a:noFill/>
          <a:ln>
            <a:noFill/>
          </a:ln>
        </p:spPr>
        <p:txBody>
          <a:bodyPr wrap="none" anchor="t" anchorCtr="0">
            <a:spAutoFit/>
          </a:bodyPr>
          <a:lstStyle>
            <a:lvl1pPr marL="0" lvl="0" indent="0" algn="l" defTabSz="914400">
              <a:lnSpc>
                <a:spcPct val="100000"/>
              </a:lnSpc>
              <a:spcBef>
                <a:spcPct val="0"/>
              </a:spcBef>
              <a:spcAft>
                <a:spcPct val="0"/>
              </a:spcAft>
              <a:buNone/>
              <a:defRPr lang="zh-CN" sz="1800" b="0" i="0" u="none" baseline="0">
                <a:solidFill>
                  <a:schemeClr val="tx1"/>
                </a:solidFill>
                <a:latin typeface="Arial"/>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Arial"/>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Arial"/>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Arial"/>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Arial"/>
                <a:ea typeface="宋体"/>
              </a:defRPr>
            </a:lvl5pPr>
          </a:lstStyle>
          <a:p>
            <a:pPr lvl="0"/>
            <a:r>
              <a:rPr>
                <a:latin typeface="Verdana"/>
              </a:rPr>
              <a:t>Consider the acceptance problem for PDA again. </a:t>
            </a:r>
            <a:r>
              <a:rPr>
                <a:solidFill>
                  <a:schemeClr val="accent2"/>
                </a:solidFill>
                <a:latin typeface="Verdana"/>
              </a:rPr>
              <a:t>Can we reason as above?</a:t>
            </a:r>
            <a:endParaRPr>
              <a:solidFill>
                <a:schemeClr val="accent2"/>
              </a:solidFill>
              <a:latin typeface="Verdana"/>
            </a:endParaRPr>
          </a:p>
        </p:txBody>
      </p:sp>
    </p:spTree>
  </p:cSld>
  <p:clrMapOvr>
    <a:masterClrMapping/>
  </p:clrMapOvr>
  <p:timing>
    <p:tnLst>
      <p:par>
        <p:cTn id="1" dur="indefinite" restart="never" nodeType="tmRoot">
          <p:childTnLst>
            <p:seq>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nodeType="clickEffect">
                                  <p:stCondLst>
                                    <p:cond delay="0"/>
                                  </p:stCondLst>
                                  <p:childTnLst>
                                    <p:set>
                                      <p:cBhvr>
                                        <p:cTn id="6" dur="1" fill="hold">
                                          <p:stCondLst>
                                            <p:cond delay="0"/>
                                          </p:stCondLst>
                                        </p:cTn>
                                        <p:tgtEl>
                                          <p:spTgt spid="18436"/>
                                        </p:tgtEl>
                                        <p:attrNameLst>
                                          <p:attrName>style.visibility</p:attrName>
                                        </p:attrNameLst>
                                      </p:cBhvr>
                                      <p:to>
                                        <p:strVal val="visible"/>
                                      </p:to>
                                    </p:set>
                                    <p:anim calcmode="lin" valueType="num">
                                      <p:cBhvr additive="base">
                                        <p:cTn id="7" dur="500" fill="hold"/>
                                        <p:tgtEl>
                                          <p:spTgt spid="18436"/>
                                        </p:tgtEl>
                                        <p:attrNameLst>
                                          <p:attrName>ppt_x</p:attrName>
                                        </p:attrNameLst>
                                      </p:cBhvr>
                                      <p:tavLst>
                                        <p:tav tm="0">
                                          <p:val>
                                            <p:strVal val="#ppt_x"/>
                                          </p:val>
                                        </p:tav>
                                        <p:tav tm="100000">
                                          <p:val>
                                            <p:strVal val="#ppt_x"/>
                                          </p:val>
                                        </p:tav>
                                      </p:tavLst>
                                    </p:anim>
                                    <p:anim calcmode="lin" valueType="num">
                                      <p:cBhvr additive="base">
                                        <p:cTn id="8" dur="500" fill="hold"/>
                                        <p:tgtEl>
                                          <p:spTgt spid="184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19458" name=""/>
          <p:cNvSpPr/>
          <p:nvPr>
            <p:ph type="title"/>
          </p:nvPr>
        </p:nvSpPr>
        <p:spPr>
          <a:xfrm>
            <a:off x="574675" y="304800"/>
            <a:ext cx="8001000" cy="1216025"/>
          </a:xfrm>
          <a:prstGeom prst="rect">
            <a:avLst/>
          </a:prstGeom>
          <a:noFill/>
          <a:ln>
            <a:noFill/>
          </a:ln>
        </p:spPr>
        <p:txBody>
          <a:bodyPr anchor="b" anchorCtr="0"/>
          <a:lstStyle>
            <a:lvl1pPr marL="0" lvl="0" indent="0" algn="l" defTabSz="914400">
              <a:lnSpc>
                <a:spcPct val="100000"/>
              </a:lnSpc>
              <a:spcBef>
                <a:spcPct val="0"/>
              </a:spcBef>
              <a:spcAft>
                <a:spcPct val="0"/>
              </a:spcAft>
              <a:buNone/>
              <a:defRPr lang="zh-CN" sz="3800" b="0" i="0" u="none" baseline="0">
                <a:solidFill>
                  <a:schemeClr val="tx2"/>
                </a:solidFill>
                <a:latin typeface="Verdana"/>
                <a:ea typeface="宋体"/>
              </a:defRPr>
            </a:lvl1pPr>
          </a:lstStyle>
          <a:p>
            <a:pPr lvl="0"/>
            <a:r>
              <a:rPr lang="en-US" sz="3600">
                <a:solidFill>
                  <a:srgbClr val="0000FF"/>
                </a:solidFill>
              </a:rPr>
              <a:t>The emptiness problem for LBA</a:t>
            </a:r>
            <a:endParaRPr lang="en-US" sz="3400"/>
          </a:p>
        </p:txBody>
      </p:sp>
      <p:sp>
        <p:nvSpPr>
          <p:cNvPr id="19459" name=""/>
          <p:cNvSpPr/>
          <p:nvPr>
            <p:ph type="body" idx="1"/>
          </p:nvPr>
        </p:nvSpPr>
        <p:spPr>
          <a:xfrm>
            <a:off x="395288" y="1752600"/>
            <a:ext cx="8424862" cy="4267200"/>
          </a:xfrm>
          <a:prstGeom prst="rect">
            <a:avLst/>
          </a:prstGeom>
          <a:noFill/>
          <a:ln>
            <a:noFill/>
          </a:ln>
        </p:spPr>
        <p:txBody>
          <a:bodyPr/>
          <a:lstStyle>
            <a:lvl1pPr marL="469900" lvl="0" indent="-469900" algn="l" defTabSz="914400">
              <a:lnSpc>
                <a:spcPct val="100000"/>
              </a:lnSpc>
              <a:spcBef>
                <a:spcPct val="20000"/>
              </a:spcBef>
              <a:spcAft>
                <a:spcPct val="0"/>
              </a:spcAft>
              <a:buClr>
                <a:schemeClr val="accent2"/>
              </a:buClr>
              <a:buFont typeface="Wingdings" charset="2"/>
              <a:buChar char="o"/>
              <a:defRPr lang="zh-CN" sz="3000" b="0" i="0" u="none" baseline="0">
                <a:solidFill>
                  <a:schemeClr val="tx1"/>
                </a:solidFill>
                <a:latin typeface="Verdana"/>
                <a:ea typeface="宋体"/>
              </a:defRPr>
            </a:lvl1pPr>
            <a:lvl2pPr marL="908050" lvl="1" indent="-436562" algn="l" defTabSz="914400">
              <a:lnSpc>
                <a:spcPct val="100000"/>
              </a:lnSpc>
              <a:spcBef>
                <a:spcPct val="20000"/>
              </a:spcBef>
              <a:spcAft>
                <a:spcPct val="0"/>
              </a:spcAft>
              <a:buClr>
                <a:schemeClr val="accent2"/>
              </a:buClr>
              <a:buFont typeface="Wingdings" charset="2"/>
              <a:buChar char="n"/>
              <a:defRPr lang="zh-CN" sz="2600" b="0" i="0" u="none" baseline="0">
                <a:solidFill>
                  <a:schemeClr val="tx1"/>
                </a:solidFill>
                <a:latin typeface="Verdana"/>
                <a:ea typeface="宋体"/>
              </a:defRPr>
            </a:lvl2pPr>
            <a:lvl3pPr marL="1304925" lvl="2" indent="-395288" algn="l" defTabSz="914400">
              <a:lnSpc>
                <a:spcPct val="100000"/>
              </a:lnSpc>
              <a:spcBef>
                <a:spcPct val="20000"/>
              </a:spcBef>
              <a:spcAft>
                <a:spcPct val="0"/>
              </a:spcAft>
              <a:buClr>
                <a:schemeClr val="accent2"/>
              </a:buClr>
              <a:buFont typeface="Wingdings" charset="2"/>
              <a:buChar char="o"/>
              <a:defRPr lang="zh-CN" sz="2300" b="0" i="0" u="none" baseline="0">
                <a:solidFill>
                  <a:schemeClr val="tx1"/>
                </a:solidFill>
                <a:latin typeface="Verdana"/>
                <a:ea typeface="宋体"/>
              </a:defRPr>
            </a:lvl3pPr>
            <a:lvl4pPr marL="1693862" lvl="3" indent="-387350" algn="l" defTabSz="914400">
              <a:lnSpc>
                <a:spcPct val="100000"/>
              </a:lnSpc>
              <a:spcBef>
                <a:spcPct val="20000"/>
              </a:spcBef>
              <a:spcAft>
                <a:spcPct val="0"/>
              </a:spcAft>
              <a:buClr>
                <a:schemeClr val="accent2"/>
              </a:buClr>
              <a:buFont typeface="Wingdings" charset="2"/>
              <a:buChar char="n"/>
              <a:defRPr lang="zh-CN" sz="2000" b="0" i="0" u="none" baseline="0">
                <a:solidFill>
                  <a:schemeClr val="tx1"/>
                </a:solidFill>
                <a:latin typeface="Verdana"/>
                <a:ea typeface="宋体"/>
              </a:defRPr>
            </a:lvl4pPr>
            <a:lvl5pPr marL="2093912" lvl="4" indent="-398462" algn="l" defTabSz="914400">
              <a:lnSpc>
                <a:spcPct val="100000"/>
              </a:lnSpc>
              <a:spcBef>
                <a:spcPct val="25000"/>
              </a:spcBef>
              <a:spcAft>
                <a:spcPct val="0"/>
              </a:spcAft>
              <a:buClr>
                <a:schemeClr val="accent2"/>
              </a:buClr>
              <a:buFont typeface="Wingdings" charset="2"/>
              <a:buChar char="§"/>
              <a:defRPr lang="zh-CN" sz="2000" b="0" i="0" u="none" baseline="0">
                <a:solidFill>
                  <a:schemeClr val="tx1"/>
                </a:solidFill>
                <a:latin typeface="Verdana"/>
                <a:ea typeface="宋体"/>
              </a:defRPr>
            </a:lvl5pPr>
          </a:lstStyle>
          <a:p>
            <a:pPr lvl="0">
              <a:lnSpc>
                <a:spcPct val="80000"/>
              </a:lnSpc>
            </a:pPr>
            <a:r>
              <a:rPr lang="en-US" sz="2600">
                <a:solidFill>
                  <a:schemeClr val="accent2"/>
                </a:solidFill>
              </a:rPr>
              <a:t>Proof idea</a:t>
            </a:r>
            <a:r>
              <a:rPr lang="en-US" sz="2600"/>
              <a:t>: Suppose that E</a:t>
            </a:r>
            <a:r>
              <a:rPr lang="en-US" sz="1600"/>
              <a:t>LBA</a:t>
            </a:r>
            <a:r>
              <a:rPr lang="en-US" sz="2600"/>
              <a:t> is decid</a:t>
            </a:r>
            <a:r>
              <a:rPr lang="zh-CN" sz="2600"/>
              <a:t>ed by R</a:t>
            </a:r>
            <a:r>
              <a:rPr lang="en-US" sz="2600"/>
              <a:t>. For &lt;M, w&gt;, construct a LBA B</a:t>
            </a:r>
            <a:r>
              <a:rPr lang="en-US" sz="1600"/>
              <a:t>&lt;M,w&gt;</a:t>
            </a:r>
            <a:r>
              <a:rPr lang="en-US" sz="2600"/>
              <a:t> such that </a:t>
            </a:r>
            <a:r>
              <a:rPr lang="en-US" sz="2600">
                <a:solidFill>
                  <a:srgbClr val="0000FF"/>
                </a:solidFill>
              </a:rPr>
              <a:t>B</a:t>
            </a:r>
            <a:r>
              <a:rPr lang="en-US" sz="1600">
                <a:solidFill>
                  <a:srgbClr val="0000FF"/>
                </a:solidFill>
              </a:rPr>
              <a:t>&lt;M,w&gt;</a:t>
            </a:r>
            <a:r>
              <a:rPr lang="en-US" sz="2600">
                <a:solidFill>
                  <a:srgbClr val="0000FF"/>
                </a:solidFill>
              </a:rPr>
              <a:t> accepts x iff x is </a:t>
            </a:r>
            <a:r>
              <a:rPr lang="en-US" sz="2600">
                <a:solidFill>
                  <a:srgbClr val="FF00FF"/>
                </a:solidFill>
              </a:rPr>
              <a:t>an accepting computation history</a:t>
            </a:r>
            <a:r>
              <a:rPr lang="en-US" sz="2600">
                <a:solidFill>
                  <a:srgbClr val="0000FF"/>
                </a:solidFill>
              </a:rPr>
              <a:t> of M on w.</a:t>
            </a:r>
            <a:r>
              <a:rPr lang="en-US" sz="2600"/>
              <a:t>  Construct a TM </a:t>
            </a:r>
            <a:endParaRPr lang="en-US" sz="2600"/>
          </a:p>
          <a:p>
            <a:pPr lvl="0">
              <a:lnSpc>
                <a:spcPct val="80000"/>
              </a:lnSpc>
              <a:buNone/>
            </a:pPr>
            <a:r>
              <a:rPr lang="en-US" sz="2600"/>
              <a:t>S=“On input &lt;M,w&gt;, where M is a TM and w string,</a:t>
            </a:r>
            <a:endParaRPr lang="en-US" sz="2600"/>
          </a:p>
          <a:p>
            <a:pPr lvl="0">
              <a:lnSpc>
                <a:spcPct val="80000"/>
              </a:lnSpc>
              <a:buNone/>
            </a:pPr>
            <a:r>
              <a:rPr lang="en-US" sz="2600"/>
              <a:t>	1.Construct LBA B</a:t>
            </a:r>
            <a:r>
              <a:rPr lang="en-US" sz="1600"/>
              <a:t>&lt;M,w&gt;</a:t>
            </a:r>
            <a:r>
              <a:rPr lang="en-US" sz="2600"/>
              <a:t>.</a:t>
            </a:r>
            <a:endParaRPr lang="en-US" sz="2600"/>
          </a:p>
          <a:p>
            <a:pPr lvl="0">
              <a:lnSpc>
                <a:spcPct val="80000"/>
              </a:lnSpc>
              <a:buNone/>
            </a:pPr>
            <a:r>
              <a:rPr lang="en-US" sz="2600"/>
              <a:t>	2.Run R on &lt;B</a:t>
            </a:r>
            <a:r>
              <a:rPr lang="en-US" sz="1600"/>
              <a:t>&lt;M,w&gt;</a:t>
            </a:r>
            <a:r>
              <a:rPr lang="en-US" sz="2600"/>
              <a:t>&gt;.</a:t>
            </a:r>
            <a:endParaRPr lang="en-US" sz="2600"/>
          </a:p>
          <a:p>
            <a:pPr lvl="0">
              <a:lnSpc>
                <a:spcPct val="80000"/>
              </a:lnSpc>
              <a:buNone/>
            </a:pPr>
            <a:r>
              <a:rPr lang="en-US" sz="2600"/>
              <a:t>	3.If R rejects, </a:t>
            </a:r>
            <a:r>
              <a:rPr lang="en-US" sz="2600">
                <a:solidFill>
                  <a:srgbClr val="0000FF"/>
                </a:solidFill>
              </a:rPr>
              <a:t>accept</a:t>
            </a:r>
            <a:r>
              <a:rPr lang="en-US" sz="2600"/>
              <a:t>; if R accepts, </a:t>
            </a:r>
            <a:r>
              <a:rPr lang="en-US" sz="2600">
                <a:solidFill>
                  <a:srgbClr val="0000FF"/>
                </a:solidFill>
              </a:rPr>
              <a:t>reject</a:t>
            </a:r>
            <a:r>
              <a:rPr lang="en-US" sz="2600"/>
              <a:t>.”</a:t>
            </a:r>
            <a:endParaRPr lang="en-US" sz="2600"/>
          </a:p>
          <a:p>
            <a:pPr lvl="0">
              <a:lnSpc>
                <a:spcPct val="80000"/>
              </a:lnSpc>
              <a:buNone/>
            </a:pPr>
            <a:r>
              <a:rPr lang="en-US" sz="2600"/>
              <a:t>Indeed S decides A</a:t>
            </a:r>
            <a:r>
              <a:rPr lang="en-US" sz="1600"/>
              <a:t>TM</a:t>
            </a:r>
            <a:r>
              <a:rPr lang="en-US" sz="2600"/>
              <a:t>, a contradiction. </a:t>
            </a:r>
            <a:endParaRPr lang="en-US" sz="2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20482" name=""/>
          <p:cNvSpPr/>
          <p:nvPr>
            <p:ph type="title"/>
          </p:nvPr>
        </p:nvSpPr>
        <p:spPr>
          <a:xfrm>
            <a:off x="574675" y="304800"/>
            <a:ext cx="8001000" cy="1216025"/>
          </a:xfrm>
          <a:prstGeom prst="rect">
            <a:avLst/>
          </a:prstGeom>
          <a:noFill/>
          <a:ln>
            <a:noFill/>
          </a:ln>
        </p:spPr>
        <p:txBody>
          <a:bodyPr anchor="b" anchorCtr="0"/>
          <a:lstStyle>
            <a:lvl1pPr marL="0" lvl="0" indent="0" algn="l" defTabSz="914400">
              <a:lnSpc>
                <a:spcPct val="100000"/>
              </a:lnSpc>
              <a:spcBef>
                <a:spcPct val="0"/>
              </a:spcBef>
              <a:spcAft>
                <a:spcPct val="0"/>
              </a:spcAft>
              <a:buNone/>
              <a:defRPr lang="zh-CN" sz="3800" b="0" i="0" u="none" baseline="0">
                <a:solidFill>
                  <a:schemeClr val="tx2"/>
                </a:solidFill>
                <a:latin typeface="Verdana"/>
                <a:ea typeface="宋体"/>
              </a:defRPr>
            </a:lvl1pPr>
          </a:lstStyle>
          <a:p>
            <a:pPr lvl="0"/>
            <a:r>
              <a:rPr lang="en-US" sz="3600">
                <a:solidFill>
                  <a:srgbClr val="FF00FF"/>
                </a:solidFill>
              </a:rPr>
              <a:t>Construct B</a:t>
            </a:r>
            <a:r>
              <a:rPr lang="en-US" sz="2000">
                <a:solidFill>
                  <a:srgbClr val="FF00FF"/>
                </a:solidFill>
              </a:rPr>
              <a:t>&lt;M,w&gt;</a:t>
            </a:r>
            <a:endParaRPr lang="en-US" sz="2000">
              <a:solidFill>
                <a:srgbClr val="FF00FF"/>
              </a:solidFill>
            </a:endParaRPr>
          </a:p>
        </p:txBody>
      </p:sp>
      <p:sp>
        <p:nvSpPr>
          <p:cNvPr id="20483" name=""/>
          <p:cNvSpPr/>
          <p:nvPr>
            <p:ph type="body" idx="1"/>
          </p:nvPr>
        </p:nvSpPr>
        <p:spPr>
          <a:xfrm>
            <a:off x="566738" y="1752600"/>
            <a:ext cx="8001000" cy="4267200"/>
          </a:xfrm>
          <a:prstGeom prst="rect">
            <a:avLst/>
          </a:prstGeom>
          <a:noFill/>
          <a:ln>
            <a:noFill/>
          </a:ln>
        </p:spPr>
        <p:txBody>
          <a:bodyPr/>
          <a:lstStyle>
            <a:lvl1pPr marL="571500" lvl="0" indent="-571500" algn="l">
              <a:lnSpc>
                <a:spcPct val="100000"/>
              </a:lnSpc>
              <a:spcBef>
                <a:spcPct val="20000"/>
              </a:spcBef>
              <a:spcAft>
                <a:spcPct val="0"/>
              </a:spcAft>
              <a:buClr>
                <a:schemeClr val="accent2"/>
              </a:buClr>
              <a:buFont typeface="Wingdings" charset="2"/>
              <a:buChar char="o"/>
              <a:defRPr lang="zh-CN" sz="3000" b="0" i="0" u="none" baseline="0">
                <a:solidFill>
                  <a:schemeClr val="tx1"/>
                </a:solidFill>
                <a:latin typeface="Verdana"/>
                <a:ea typeface="宋体"/>
              </a:defRPr>
            </a:lvl1pPr>
            <a:lvl2pPr marL="966788" lvl="1" indent="-495300" algn="l">
              <a:lnSpc>
                <a:spcPct val="100000"/>
              </a:lnSpc>
              <a:spcBef>
                <a:spcPct val="20000"/>
              </a:spcBef>
              <a:spcAft>
                <a:spcPct val="0"/>
              </a:spcAft>
              <a:buClr>
                <a:schemeClr val="accent2"/>
              </a:buClr>
              <a:buFont typeface="Wingdings" charset="2"/>
              <a:buChar char="n"/>
              <a:defRPr lang="zh-CN" sz="2600" b="0" i="0" u="none" baseline="0">
                <a:solidFill>
                  <a:schemeClr val="tx1"/>
                </a:solidFill>
                <a:latin typeface="Verdana"/>
                <a:ea typeface="宋体"/>
              </a:defRPr>
            </a:lvl2pPr>
            <a:lvl3pPr marL="1347788" lvl="2" indent="-438150" algn="l">
              <a:lnSpc>
                <a:spcPct val="100000"/>
              </a:lnSpc>
              <a:spcBef>
                <a:spcPct val="20000"/>
              </a:spcBef>
              <a:spcAft>
                <a:spcPct val="0"/>
              </a:spcAft>
              <a:buClr>
                <a:schemeClr val="accent2"/>
              </a:buClr>
              <a:buFont typeface="Wingdings" charset="2"/>
              <a:buChar char="o"/>
              <a:defRPr lang="zh-CN" sz="2300" b="0" i="0" u="none" baseline="0">
                <a:solidFill>
                  <a:schemeClr val="tx1"/>
                </a:solidFill>
                <a:latin typeface="Verdana"/>
                <a:ea typeface="宋体"/>
              </a:defRPr>
            </a:lvl3pPr>
            <a:lvl4pPr marL="1693862" lvl="3" indent="-387350" algn="l" defTabSz="914400">
              <a:lnSpc>
                <a:spcPct val="100000"/>
              </a:lnSpc>
              <a:spcBef>
                <a:spcPct val="20000"/>
              </a:spcBef>
              <a:spcAft>
                <a:spcPct val="0"/>
              </a:spcAft>
              <a:buClr>
                <a:schemeClr val="accent2"/>
              </a:buClr>
              <a:buFont typeface="Wingdings" charset="2"/>
              <a:buChar char="n"/>
              <a:defRPr lang="zh-CN" sz="2000" b="0" i="0" u="none" baseline="0">
                <a:solidFill>
                  <a:schemeClr val="tx1"/>
                </a:solidFill>
                <a:latin typeface="Verdana"/>
                <a:ea typeface="宋体"/>
              </a:defRPr>
            </a:lvl4pPr>
            <a:lvl5pPr marL="2093912" lvl="4" indent="-398462" algn="l" defTabSz="914400">
              <a:lnSpc>
                <a:spcPct val="100000"/>
              </a:lnSpc>
              <a:spcBef>
                <a:spcPct val="25000"/>
              </a:spcBef>
              <a:spcAft>
                <a:spcPct val="0"/>
              </a:spcAft>
              <a:buClr>
                <a:schemeClr val="accent2"/>
              </a:buClr>
              <a:buFont typeface="Wingdings" charset="2"/>
              <a:buChar char="§"/>
              <a:defRPr lang="zh-CN" sz="2000" b="0" i="0" u="none" baseline="0">
                <a:solidFill>
                  <a:schemeClr val="tx1"/>
                </a:solidFill>
                <a:latin typeface="Verdana"/>
                <a:ea typeface="宋体"/>
              </a:defRPr>
            </a:lvl5pPr>
          </a:lstStyle>
          <a:p>
            <a:pPr lvl="0"/>
            <a:r>
              <a:rPr lang="en-US"/>
              <a:t>B</a:t>
            </a:r>
            <a:r>
              <a:rPr lang="en-US" sz="1600"/>
              <a:t>&lt;M,w&gt;</a:t>
            </a:r>
            <a:r>
              <a:rPr lang="en-US"/>
              <a:t> checks whether the following input</a:t>
            </a:r>
            <a:endParaRPr lang="en-US"/>
          </a:p>
          <a:p>
            <a:pPr lvl="0">
              <a:buNone/>
            </a:pPr>
            <a:r>
              <a:rPr lang="en-US"/>
              <a:t>    #C</a:t>
            </a:r>
            <a:r>
              <a:rPr lang="en-US" sz="1600"/>
              <a:t>1</a:t>
            </a:r>
            <a:r>
              <a:rPr lang="en-US"/>
              <a:t>#C</a:t>
            </a:r>
            <a:r>
              <a:rPr lang="en-US" sz="1600"/>
              <a:t>2</a:t>
            </a:r>
            <a:r>
              <a:rPr lang="en-US"/>
              <a:t>#C</a:t>
            </a:r>
            <a:r>
              <a:rPr lang="en-US" sz="1600"/>
              <a:t>3</a:t>
            </a:r>
            <a:r>
              <a:rPr lang="en-US"/>
              <a:t>#.....#C</a:t>
            </a:r>
            <a:r>
              <a:rPr lang="en-US" sz="1600"/>
              <a:t>l</a:t>
            </a:r>
            <a:r>
              <a:rPr lang="en-US"/>
              <a:t>#</a:t>
            </a:r>
            <a:endParaRPr lang="en-US"/>
          </a:p>
          <a:p>
            <a:pPr lvl="0">
              <a:buNone/>
            </a:pPr>
            <a:r>
              <a:rPr lang="en-US"/>
              <a:t>  satisfies the three conditions</a:t>
            </a:r>
            <a:endParaRPr lang="en-US"/>
          </a:p>
          <a:p>
            <a:pPr lvl="0">
              <a:buFont typeface="Wingdings" charset="2"/>
              <a:buAutoNum type="arabicPeriod"/>
            </a:pPr>
            <a:r>
              <a:rPr lang="en-US"/>
              <a:t>C</a:t>
            </a:r>
            <a:r>
              <a:rPr lang="en-US" sz="2000"/>
              <a:t>1</a:t>
            </a:r>
            <a:r>
              <a:rPr lang="en-US"/>
              <a:t> is the start configuration of M on w;</a:t>
            </a:r>
            <a:endParaRPr lang="en-US"/>
          </a:p>
          <a:p>
            <a:pPr lvl="0">
              <a:buFont typeface="Wingdings" charset="2"/>
              <a:buAutoNum type="arabicPeriod"/>
            </a:pPr>
            <a:r>
              <a:rPr lang="en-US"/>
              <a:t>Each C</a:t>
            </a:r>
            <a:r>
              <a:rPr lang="en-US" sz="2000"/>
              <a:t>i</a:t>
            </a:r>
            <a:r>
              <a:rPr lang="en-US"/>
              <a:t> </a:t>
            </a:r>
            <a:r>
              <a:rPr lang="en-US">
                <a:solidFill>
                  <a:srgbClr val="0000FF"/>
                </a:solidFill>
              </a:rPr>
              <a:t>yields</a:t>
            </a:r>
            <a:r>
              <a:rPr lang="en-US"/>
              <a:t> C</a:t>
            </a:r>
            <a:r>
              <a:rPr lang="en-US" sz="2000"/>
              <a:t>i+1</a:t>
            </a:r>
            <a:r>
              <a:rPr lang="en-US"/>
              <a:t> and </a:t>
            </a:r>
            <a:endParaRPr lang="en-US"/>
          </a:p>
          <a:p>
            <a:pPr lvl="0">
              <a:buFont typeface="Wingdings" charset="2"/>
              <a:buAutoNum type="arabicPeriod"/>
            </a:pPr>
            <a:r>
              <a:rPr lang="en-US"/>
              <a:t>C</a:t>
            </a:r>
            <a:r>
              <a:rPr lang="en-US" sz="2000"/>
              <a:t>l</a:t>
            </a:r>
            <a:r>
              <a:rPr lang="en-US"/>
              <a:t> is the </a:t>
            </a:r>
            <a:r>
              <a:rPr lang="en-US">
                <a:solidFill>
                  <a:srgbClr val="0000FF"/>
                </a:solidFill>
              </a:rPr>
              <a:t>accepting</a:t>
            </a:r>
            <a:r>
              <a:rPr lang="en-US"/>
              <a:t> configuration</a:t>
            </a:r>
            <a:endParaRPr lang="en-US"/>
          </a:p>
        </p:txBody>
      </p:sp>
      <p:sp>
        <p:nvSpPr>
          <p:cNvPr id="20484" name=""/>
          <p:cNvSpPr/>
          <p:nvPr/>
        </p:nvSpPr>
        <p:spPr>
          <a:xfrm>
            <a:off x="539750" y="6216650"/>
            <a:ext cx="7689850" cy="641350"/>
          </a:xfrm>
          <a:prstGeom prst="rect">
            <a:avLst/>
          </a:prstGeom>
          <a:noFill/>
          <a:ln>
            <a:noFill/>
          </a:ln>
        </p:spPr>
        <p:txBody>
          <a:bodyPr wrap="none" anchor="t" anchorCtr="0">
            <a:spAutoFit/>
          </a:bodyPr>
          <a:lstStyle>
            <a:lvl1pPr marL="0" lvl="0" indent="0" algn="l" defTabSz="914400">
              <a:lnSpc>
                <a:spcPct val="100000"/>
              </a:lnSpc>
              <a:spcBef>
                <a:spcPct val="0"/>
              </a:spcBef>
              <a:spcAft>
                <a:spcPct val="0"/>
              </a:spcAft>
              <a:buNone/>
              <a:defRPr lang="zh-CN" sz="1800" b="0" i="0" u="none" baseline="0">
                <a:solidFill>
                  <a:schemeClr val="tx1"/>
                </a:solidFill>
                <a:latin typeface="Arial"/>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Arial"/>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Arial"/>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Arial"/>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Arial"/>
                <a:ea typeface="宋体"/>
              </a:defRPr>
            </a:lvl5pPr>
          </a:lstStyle>
          <a:p>
            <a:pPr lvl="0"/>
            <a:r>
              <a:rPr>
                <a:solidFill>
                  <a:schemeClr val="accent2"/>
                </a:solidFill>
                <a:latin typeface="Verdana"/>
              </a:rPr>
              <a:t>Can we replace B</a:t>
            </a:r>
            <a:r>
              <a:rPr sz="1200">
                <a:solidFill>
                  <a:schemeClr val="accent2"/>
                </a:solidFill>
                <a:latin typeface="Verdana"/>
              </a:rPr>
              <a:t>&lt;M,w&gt;</a:t>
            </a:r>
            <a:r>
              <a:rPr>
                <a:solidFill>
                  <a:schemeClr val="accent2"/>
                </a:solidFill>
                <a:latin typeface="Verdana"/>
              </a:rPr>
              <a:t> here with a PDA doing the same checking</a:t>
            </a:r>
            <a:endParaRPr>
              <a:solidFill>
                <a:schemeClr val="accent2"/>
              </a:solidFill>
              <a:latin typeface="Verdana"/>
            </a:endParaRPr>
          </a:p>
          <a:p>
            <a:pPr lvl="0"/>
            <a:r>
              <a:rPr>
                <a:solidFill>
                  <a:schemeClr val="accent2"/>
                </a:solidFill>
                <a:latin typeface="Verdana"/>
              </a:rPr>
              <a:t> even if the even configurations in the input are reversed? Why? </a:t>
            </a:r>
            <a:endParaRPr>
              <a:solidFill>
                <a:schemeClr val="accent2"/>
              </a:solidFill>
              <a:latin typeface="Verdana"/>
            </a:endParaRPr>
          </a:p>
        </p:txBody>
      </p:sp>
    </p:spTree>
  </p:cSld>
  <p:clrMapOvr>
    <a:masterClrMapping/>
  </p:clrMapOvr>
  <p:timing>
    <p:tnLst>
      <p:par>
        <p:cTn id="1" dur="indefinite" restart="never" nodeType="tmRoot">
          <p:childTnLst>
            <p:seq>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nodeType="click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additive="base">
                                        <p:cTn id="7" dur="500" fill="hold"/>
                                        <p:tgtEl>
                                          <p:spTgt spid="20484"/>
                                        </p:tgtEl>
                                        <p:attrNameLst>
                                          <p:attrName>ppt_x</p:attrName>
                                        </p:attrNameLst>
                                      </p:cBhvr>
                                      <p:tavLst>
                                        <p:tav tm="0">
                                          <p:val>
                                            <p:strVal val="#ppt_x"/>
                                          </p:val>
                                        </p:tav>
                                        <p:tav tm="100000">
                                          <p:val>
                                            <p:strVal val="#ppt_x"/>
                                          </p:val>
                                        </p:tav>
                                      </p:tavLst>
                                    </p:anim>
                                    <p:anim calcmode="lin" valueType="num">
                                      <p:cBhvr additive="base">
                                        <p:cTn id="8" dur="500" fill="hold"/>
                                        <p:tgtEl>
                                          <p:spTgt spid="204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21506" name=""/>
          <p:cNvSpPr/>
          <p:nvPr>
            <p:ph type="title"/>
          </p:nvPr>
        </p:nvSpPr>
        <p:spPr>
          <a:xfrm>
            <a:off x="574675" y="304800"/>
            <a:ext cx="8001000" cy="1216025"/>
          </a:xfrm>
          <a:prstGeom prst="rect">
            <a:avLst/>
          </a:prstGeom>
          <a:noFill/>
          <a:ln>
            <a:noFill/>
          </a:ln>
        </p:spPr>
        <p:txBody>
          <a:bodyPr anchor="b" anchorCtr="0"/>
          <a:lstStyle>
            <a:lvl1pPr marL="0" lvl="0" indent="0" algn="l" defTabSz="914400">
              <a:lnSpc>
                <a:spcPct val="100000"/>
              </a:lnSpc>
              <a:spcBef>
                <a:spcPct val="0"/>
              </a:spcBef>
              <a:spcAft>
                <a:spcPct val="0"/>
              </a:spcAft>
              <a:buNone/>
              <a:defRPr lang="zh-CN" sz="3800" b="0" i="0" u="none" baseline="0">
                <a:solidFill>
                  <a:schemeClr val="tx2"/>
                </a:solidFill>
                <a:latin typeface="Verdana"/>
                <a:ea typeface="宋体"/>
              </a:defRPr>
            </a:lvl1pPr>
          </a:lstStyle>
          <a:p>
            <a:pPr lvl="0"/>
            <a:r>
              <a:rPr lang="en-US" sz="3600">
                <a:solidFill>
                  <a:srgbClr val="0000FF"/>
                </a:solidFill>
              </a:rPr>
              <a:t>ALL</a:t>
            </a:r>
            <a:r>
              <a:rPr lang="en-US" sz="2000">
                <a:solidFill>
                  <a:srgbClr val="0000FF"/>
                </a:solidFill>
              </a:rPr>
              <a:t>CFG </a:t>
            </a:r>
            <a:r>
              <a:rPr lang="en-US" sz="3600">
                <a:solidFill>
                  <a:srgbClr val="0000FF"/>
                </a:solidFill>
              </a:rPr>
              <a:t>is undecidable</a:t>
            </a:r>
            <a:endParaRPr lang="en-US" sz="3600">
              <a:solidFill>
                <a:srgbClr val="0000FF"/>
              </a:solidFill>
            </a:endParaRPr>
          </a:p>
        </p:txBody>
      </p:sp>
      <p:sp>
        <p:nvSpPr>
          <p:cNvPr id="21507" name=""/>
          <p:cNvSpPr/>
          <p:nvPr>
            <p:ph type="body" idx="1"/>
          </p:nvPr>
        </p:nvSpPr>
        <p:spPr>
          <a:xfrm>
            <a:off x="566738" y="1752600"/>
            <a:ext cx="8001000" cy="4267200"/>
          </a:xfrm>
          <a:prstGeom prst="rect">
            <a:avLst/>
          </a:prstGeom>
          <a:noFill/>
          <a:ln>
            <a:noFill/>
          </a:ln>
        </p:spPr>
        <p:txBody>
          <a:bodyPr/>
          <a:lstStyle>
            <a:lvl1pPr marL="469900" lvl="0" indent="-469900" algn="l" defTabSz="914400">
              <a:lnSpc>
                <a:spcPct val="100000"/>
              </a:lnSpc>
              <a:spcBef>
                <a:spcPct val="20000"/>
              </a:spcBef>
              <a:spcAft>
                <a:spcPct val="0"/>
              </a:spcAft>
              <a:buClr>
                <a:schemeClr val="accent2"/>
              </a:buClr>
              <a:buFont typeface="Wingdings" charset="2"/>
              <a:buChar char="o"/>
              <a:defRPr lang="zh-CN" sz="3000" b="0" i="0" u="none" baseline="0">
                <a:solidFill>
                  <a:schemeClr val="tx1"/>
                </a:solidFill>
                <a:latin typeface="Verdana"/>
                <a:ea typeface="宋体"/>
              </a:defRPr>
            </a:lvl1pPr>
            <a:lvl2pPr marL="908050" lvl="1" indent="-436562" algn="l" defTabSz="914400">
              <a:lnSpc>
                <a:spcPct val="100000"/>
              </a:lnSpc>
              <a:spcBef>
                <a:spcPct val="20000"/>
              </a:spcBef>
              <a:spcAft>
                <a:spcPct val="0"/>
              </a:spcAft>
              <a:buClr>
                <a:schemeClr val="accent2"/>
              </a:buClr>
              <a:buFont typeface="Wingdings" charset="2"/>
              <a:buChar char="n"/>
              <a:defRPr lang="zh-CN" sz="2600" b="0" i="0" u="none" baseline="0">
                <a:solidFill>
                  <a:schemeClr val="tx1"/>
                </a:solidFill>
                <a:latin typeface="Verdana"/>
                <a:ea typeface="宋体"/>
              </a:defRPr>
            </a:lvl2pPr>
            <a:lvl3pPr marL="1304925" lvl="2" indent="-395288" algn="l" defTabSz="914400">
              <a:lnSpc>
                <a:spcPct val="100000"/>
              </a:lnSpc>
              <a:spcBef>
                <a:spcPct val="20000"/>
              </a:spcBef>
              <a:spcAft>
                <a:spcPct val="0"/>
              </a:spcAft>
              <a:buClr>
                <a:schemeClr val="accent2"/>
              </a:buClr>
              <a:buFont typeface="Wingdings" charset="2"/>
              <a:buChar char="o"/>
              <a:defRPr lang="zh-CN" sz="2300" b="0" i="0" u="none" baseline="0">
                <a:solidFill>
                  <a:schemeClr val="tx1"/>
                </a:solidFill>
                <a:latin typeface="Verdana"/>
                <a:ea typeface="宋体"/>
              </a:defRPr>
            </a:lvl3pPr>
            <a:lvl4pPr marL="1693862" lvl="3" indent="-387350" algn="l" defTabSz="914400">
              <a:lnSpc>
                <a:spcPct val="100000"/>
              </a:lnSpc>
              <a:spcBef>
                <a:spcPct val="20000"/>
              </a:spcBef>
              <a:spcAft>
                <a:spcPct val="0"/>
              </a:spcAft>
              <a:buClr>
                <a:schemeClr val="accent2"/>
              </a:buClr>
              <a:buFont typeface="Wingdings" charset="2"/>
              <a:buChar char="n"/>
              <a:defRPr lang="zh-CN" sz="2000" b="0" i="0" u="none" baseline="0">
                <a:solidFill>
                  <a:schemeClr val="tx1"/>
                </a:solidFill>
                <a:latin typeface="Verdana"/>
                <a:ea typeface="宋体"/>
              </a:defRPr>
            </a:lvl4pPr>
            <a:lvl5pPr marL="2093912" lvl="4" indent="-398462" algn="l" defTabSz="914400">
              <a:lnSpc>
                <a:spcPct val="100000"/>
              </a:lnSpc>
              <a:spcBef>
                <a:spcPct val="25000"/>
              </a:spcBef>
              <a:spcAft>
                <a:spcPct val="0"/>
              </a:spcAft>
              <a:buClr>
                <a:schemeClr val="accent2"/>
              </a:buClr>
              <a:buFont typeface="Wingdings" charset="2"/>
              <a:buChar char="§"/>
              <a:defRPr lang="zh-CN" sz="2000" b="0" i="0" u="none" baseline="0">
                <a:solidFill>
                  <a:schemeClr val="tx1"/>
                </a:solidFill>
                <a:latin typeface="Verdana"/>
                <a:ea typeface="宋体"/>
              </a:defRPr>
            </a:lvl5pPr>
          </a:lstStyle>
          <a:p>
            <a:pPr lvl="0">
              <a:lnSpc>
                <a:spcPct val="90000"/>
              </a:lnSpc>
            </a:pPr>
            <a:r>
              <a:rPr lang="en-US" sz="2000"/>
              <a:t>ALL</a:t>
            </a:r>
            <a:r>
              <a:rPr lang="en-US" sz="1400"/>
              <a:t>CFG</a:t>
            </a:r>
            <a:r>
              <a:rPr lang="en-US" sz="2000"/>
              <a:t>={&lt;G&gt;: G is a CFG and G generates all strings} </a:t>
            </a:r>
            <a:endParaRPr lang="en-US" sz="2000"/>
          </a:p>
          <a:p>
            <a:pPr lvl="0">
              <a:lnSpc>
                <a:spcPct val="90000"/>
              </a:lnSpc>
              <a:buNone/>
            </a:pPr>
            <a:r>
              <a:rPr lang="en-US" sz="2000"/>
              <a:t>     </a:t>
            </a:r>
            <a:r>
              <a:rPr lang="en-US" sz="1800">
                <a:solidFill>
                  <a:srgbClr val="0000FF"/>
                </a:solidFill>
              </a:rPr>
              <a:t>(1?)</a:t>
            </a:r>
            <a:r>
              <a:rPr lang="en-US" sz="1800"/>
              <a:t> </a:t>
            </a:r>
            <a:r>
              <a:rPr lang="en-US" sz="1800">
                <a:solidFill>
                  <a:srgbClr val="0000FF"/>
                </a:solidFill>
              </a:rPr>
              <a:t>why </a:t>
            </a:r>
            <a:r>
              <a:rPr lang="en-US" sz="1800" b="1">
                <a:solidFill>
                  <a:srgbClr val="0000FF"/>
                </a:solidFill>
              </a:rPr>
              <a:t>not</a:t>
            </a:r>
            <a:r>
              <a:rPr lang="en-US" sz="1800">
                <a:solidFill>
                  <a:srgbClr val="0000FF"/>
                </a:solidFill>
              </a:rPr>
              <a:t> use Rice’s Theorem</a:t>
            </a:r>
            <a:endParaRPr lang="en-US" sz="1800">
              <a:solidFill>
                <a:srgbClr val="0000FF"/>
              </a:solidFill>
            </a:endParaRPr>
          </a:p>
          <a:p>
            <a:pPr lvl="0">
              <a:lnSpc>
                <a:spcPct val="90000"/>
              </a:lnSpc>
              <a:buNone/>
            </a:pPr>
            <a:r>
              <a:rPr lang="en-US" sz="1800">
                <a:solidFill>
                  <a:srgbClr val="0000FF"/>
                </a:solidFill>
              </a:rPr>
              <a:t>      (2?) E</a:t>
            </a:r>
            <a:r>
              <a:rPr lang="en-US" sz="1400">
                <a:solidFill>
                  <a:srgbClr val="0000FF"/>
                </a:solidFill>
              </a:rPr>
              <a:t>CFG </a:t>
            </a:r>
            <a:r>
              <a:rPr lang="en-US" sz="1800">
                <a:solidFill>
                  <a:srgbClr val="0000FF"/>
                </a:solidFill>
              </a:rPr>
              <a:t>is decidable though!! What makes this difference?</a:t>
            </a:r>
            <a:endParaRPr lang="en-US" sz="1800">
              <a:solidFill>
                <a:srgbClr val="0000FF"/>
              </a:solidFill>
            </a:endParaRPr>
          </a:p>
          <a:p>
            <a:pPr lvl="0">
              <a:lnSpc>
                <a:spcPct val="90000"/>
              </a:lnSpc>
            </a:pPr>
            <a:r>
              <a:rPr lang="en-US" sz="2000">
                <a:solidFill>
                  <a:schemeClr val="accent2"/>
                </a:solidFill>
              </a:rPr>
              <a:t>Proof idea</a:t>
            </a:r>
            <a:r>
              <a:rPr lang="en-US" sz="2000"/>
              <a:t>: Suppose that this languages is decided by a TM R.  Given &lt;M,w&gt;, construct a PDA D such that </a:t>
            </a:r>
            <a:r>
              <a:rPr lang="en-US" sz="2000">
                <a:solidFill>
                  <a:srgbClr val="FF00FF"/>
                </a:solidFill>
              </a:rPr>
              <a:t>D accepts x iff x fails to be an accepting computation history for M on w.</a:t>
            </a:r>
            <a:r>
              <a:rPr lang="en-US" sz="2000"/>
              <a:t>   Construct a TM </a:t>
            </a:r>
            <a:endParaRPr lang="en-US" sz="2000"/>
          </a:p>
          <a:p>
            <a:pPr lvl="0">
              <a:lnSpc>
                <a:spcPct val="90000"/>
              </a:lnSpc>
              <a:buNone/>
            </a:pPr>
            <a:r>
              <a:rPr lang="en-US" sz="2000"/>
              <a:t>S=“On input &lt;M,w&gt;, where M is a TM and w string,</a:t>
            </a:r>
            <a:endParaRPr lang="en-US" sz="2000"/>
          </a:p>
          <a:p>
            <a:pPr lvl="0">
              <a:lnSpc>
                <a:spcPct val="90000"/>
              </a:lnSpc>
              <a:buNone/>
            </a:pPr>
            <a:r>
              <a:rPr lang="en-US" sz="2000"/>
              <a:t>	1.Construct PDA D;</a:t>
            </a:r>
            <a:endParaRPr lang="en-US" sz="2000"/>
          </a:p>
          <a:p>
            <a:pPr lvl="0">
              <a:lnSpc>
                <a:spcPct val="90000"/>
              </a:lnSpc>
              <a:buNone/>
            </a:pPr>
            <a:r>
              <a:rPr lang="en-US" sz="2000"/>
              <a:t>	2.Run R on D.</a:t>
            </a:r>
            <a:endParaRPr lang="en-US" sz="2000"/>
          </a:p>
          <a:p>
            <a:pPr lvl="0">
              <a:lnSpc>
                <a:spcPct val="90000"/>
              </a:lnSpc>
              <a:buNone/>
            </a:pPr>
            <a:r>
              <a:rPr lang="en-US" sz="2000"/>
              <a:t>	3.If R rejects, </a:t>
            </a:r>
            <a:r>
              <a:rPr lang="en-US" sz="2000">
                <a:solidFill>
                  <a:srgbClr val="0000FF"/>
                </a:solidFill>
              </a:rPr>
              <a:t>accept</a:t>
            </a:r>
            <a:r>
              <a:rPr lang="en-US" sz="2000"/>
              <a:t>; if R accepts, </a:t>
            </a:r>
            <a:r>
              <a:rPr lang="en-US" sz="2000">
                <a:solidFill>
                  <a:srgbClr val="0000FF"/>
                </a:solidFill>
              </a:rPr>
              <a:t>reject</a:t>
            </a:r>
            <a:r>
              <a:rPr lang="en-US" sz="2000"/>
              <a:t>.”</a:t>
            </a:r>
            <a:endParaRPr lang="en-US" sz="2000"/>
          </a:p>
          <a:p>
            <a:pPr lvl="0">
              <a:lnSpc>
                <a:spcPct val="90000"/>
              </a:lnSpc>
              <a:buNone/>
            </a:pPr>
            <a:r>
              <a:rPr lang="en-US" sz="2000"/>
              <a:t>Indeed S decides A</a:t>
            </a:r>
            <a:r>
              <a:rPr lang="en-US" sz="1400"/>
              <a:t>TM</a:t>
            </a:r>
            <a:r>
              <a:rPr lang="en-US" sz="2000"/>
              <a:t>, a contradiction. </a:t>
            </a:r>
            <a:endParaRPr lang="en-US" sz="2000"/>
          </a:p>
          <a:p>
            <a:pPr lvl="0">
              <a:lnSpc>
                <a:spcPct val="90000"/>
              </a:lnSpc>
              <a:buNone/>
            </a:pPr>
            <a:endParaRPr lang="zh-CN"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22530" name=""/>
          <p:cNvSpPr/>
          <p:nvPr>
            <p:ph type="title"/>
          </p:nvPr>
        </p:nvSpPr>
        <p:spPr>
          <a:xfrm>
            <a:off x="574675" y="304800"/>
            <a:ext cx="8001000" cy="1216025"/>
          </a:xfrm>
          <a:prstGeom prst="rect">
            <a:avLst/>
          </a:prstGeom>
          <a:noFill/>
          <a:ln>
            <a:noFill/>
          </a:ln>
        </p:spPr>
        <p:txBody>
          <a:bodyPr anchor="b" anchorCtr="0"/>
          <a:lstStyle>
            <a:lvl1pPr marL="0" lvl="0" indent="0" algn="l" defTabSz="914400">
              <a:lnSpc>
                <a:spcPct val="100000"/>
              </a:lnSpc>
              <a:spcBef>
                <a:spcPct val="0"/>
              </a:spcBef>
              <a:spcAft>
                <a:spcPct val="0"/>
              </a:spcAft>
              <a:buNone/>
              <a:defRPr lang="zh-CN" sz="3800" b="0" i="0" u="none" baseline="0">
                <a:solidFill>
                  <a:schemeClr val="tx2"/>
                </a:solidFill>
                <a:latin typeface="Verdana"/>
                <a:ea typeface="宋体"/>
              </a:defRPr>
            </a:lvl1pPr>
          </a:lstStyle>
          <a:p>
            <a:pPr lvl="0"/>
            <a:r>
              <a:rPr lang="en-US">
                <a:solidFill>
                  <a:srgbClr val="FF00FF"/>
                </a:solidFill>
              </a:rPr>
              <a:t>Construct the PDA D</a:t>
            </a:r>
            <a:endParaRPr lang="en-US">
              <a:solidFill>
                <a:srgbClr val="FF00FF"/>
              </a:solidFill>
            </a:endParaRPr>
          </a:p>
        </p:txBody>
      </p:sp>
      <p:pic>
        <p:nvPicPr>
          <p:cNvPr id="22531" name=""/>
          <p:cNvPicPr/>
          <p:nvPr>
            <p:ph idx="1"/>
          </p:nvPr>
        </p:nvPicPr>
        <p:blipFill>
          <a:blip r:embed="rId2"/>
          <a:stretch/>
        </p:blipFill>
        <p:spPr>
          <a:xfrm>
            <a:off x="2411413" y="4005263"/>
            <a:ext cx="4895850" cy="1184275"/>
          </a:xfrm>
          <a:prstGeom prst="rect">
            <a:avLst/>
          </a:prstGeom>
          <a:noFill/>
          <a:ln>
            <a:noFill/>
          </a:ln>
        </p:spPr>
      </p:pic>
      <p:sp>
        <p:nvSpPr>
          <p:cNvPr id="22532" name=""/>
          <p:cNvSpPr/>
          <p:nvPr/>
        </p:nvSpPr>
        <p:spPr>
          <a:xfrm>
            <a:off x="1187450" y="2276475"/>
            <a:ext cx="914400" cy="914400"/>
          </a:xfrm>
          <a:prstGeom prst="rect">
            <a:avLst/>
          </a:prstGeom>
          <a:solidFill>
            <a:schemeClr val="accent1"/>
          </a:solidFill>
          <a:ln cmpd="sng">
            <a:solidFill>
              <a:schemeClr val="tx1"/>
            </a:solidFill>
            <a:miter/>
          </a:ln>
        </p:spPr>
        <p:txBody>
          <a:bodyPr wrap="none" anchor="ctr" anchorCtr="0"/>
          <a:lstStyle>
            <a:lvl1pPr marL="0" lvl="0" indent="0" algn="l" defTabSz="914400">
              <a:lnSpc>
                <a:spcPct val="100000"/>
              </a:lnSpc>
              <a:spcBef>
                <a:spcPct val="0"/>
              </a:spcBef>
              <a:spcAft>
                <a:spcPct val="0"/>
              </a:spcAft>
              <a:buNone/>
              <a:defRPr lang="zh-CN" sz="1800" b="0" i="0" u="none" baseline="0">
                <a:solidFill>
                  <a:schemeClr val="tx1"/>
                </a:solidFill>
                <a:latin typeface="Arial"/>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Arial"/>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Arial"/>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Arial"/>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Arial"/>
                <a:ea typeface="宋体"/>
              </a:defRPr>
            </a:lvl5pPr>
          </a:lstStyle>
          <a:p>
            <a:pPr lvl="0" algn="ctr"/>
            <a:r>
              <a:rPr>
                <a:latin typeface="Verdana"/>
              </a:rPr>
              <a:t>D</a:t>
            </a:r>
            <a:endParaRPr>
              <a:latin typeface="Verdana"/>
            </a:endParaRPr>
          </a:p>
        </p:txBody>
      </p:sp>
      <p:cxnSp>
        <p:nvCxnSpPr>
          <p:cNvPr id="22533" name=""/>
          <p:cNvCxnSpPr/>
          <p:nvPr/>
        </p:nvCxnSpPr>
        <p:spPr>
          <a:xfrm>
            <a:off x="2124075" y="2708275"/>
            <a:ext cx="935038" cy="0"/>
          </a:xfrm>
          <a:prstGeom prst="line">
            <a:avLst/>
          </a:prstGeom>
          <a:noFill/>
          <a:ln cmpd="sng">
            <a:solidFill>
              <a:schemeClr val="tx1"/>
            </a:solidFill>
            <a:miter/>
          </a:ln>
        </p:spPr>
      </p:cxnSp>
      <p:cxnSp>
        <p:nvCxnSpPr>
          <p:cNvPr id="22534" name=""/>
          <p:cNvCxnSpPr/>
          <p:nvPr/>
        </p:nvCxnSpPr>
        <p:spPr>
          <a:xfrm flipH="1">
            <a:off x="3059113" y="2708275"/>
            <a:ext cx="0" cy="1512888"/>
          </a:xfrm>
          <a:prstGeom prst="line">
            <a:avLst/>
          </a:prstGeom>
          <a:noFill/>
          <a:ln cmpd="sng">
            <a:solidFill>
              <a:schemeClr val="tx1"/>
            </a:solidFill>
            <a:miter/>
            <a:tailEnd type="triangle"/>
          </a:ln>
        </p:spPr>
      </p:cxnSp>
      <p:sp>
        <p:nvSpPr>
          <p:cNvPr id="22535" name=""/>
          <p:cNvSpPr/>
          <p:nvPr/>
        </p:nvSpPr>
        <p:spPr>
          <a:xfrm>
            <a:off x="1331913" y="5157788"/>
            <a:ext cx="504825" cy="914400"/>
          </a:xfrm>
          <a:prstGeom prst="rect">
            <a:avLst/>
          </a:prstGeom>
          <a:solidFill>
            <a:schemeClr val="accent1"/>
          </a:solidFill>
          <a:ln cmpd="sng">
            <a:solidFill>
              <a:schemeClr val="tx1"/>
            </a:solidFill>
            <a:miter/>
          </a:ln>
        </p:spPr>
      </p:sp>
      <p:cxnSp>
        <p:nvCxnSpPr>
          <p:cNvPr id="22536" name=""/>
          <p:cNvCxnSpPr/>
          <p:nvPr/>
        </p:nvCxnSpPr>
        <p:spPr>
          <a:xfrm flipH="1" flipV="1">
            <a:off x="1331913" y="4941888"/>
            <a:ext cx="144462" cy="215900"/>
          </a:xfrm>
          <a:prstGeom prst="line">
            <a:avLst/>
          </a:prstGeom>
          <a:noFill/>
          <a:ln cmpd="sng">
            <a:solidFill>
              <a:schemeClr val="tx1"/>
            </a:solidFill>
            <a:miter/>
          </a:ln>
        </p:spPr>
      </p:cxnSp>
      <p:cxnSp>
        <p:nvCxnSpPr>
          <p:cNvPr id="22537" name=""/>
          <p:cNvCxnSpPr/>
          <p:nvPr/>
        </p:nvCxnSpPr>
        <p:spPr>
          <a:xfrm flipV="1">
            <a:off x="1692275" y="4941888"/>
            <a:ext cx="142875" cy="215900"/>
          </a:xfrm>
          <a:prstGeom prst="line">
            <a:avLst/>
          </a:prstGeom>
          <a:noFill/>
          <a:ln cmpd="sng">
            <a:solidFill>
              <a:schemeClr val="tx1"/>
            </a:solidFill>
            <a:miter/>
          </a:ln>
        </p:spPr>
      </p:cxnSp>
      <p:cxnSp>
        <p:nvCxnSpPr>
          <p:cNvPr id="22538" name=""/>
          <p:cNvCxnSpPr/>
          <p:nvPr/>
        </p:nvCxnSpPr>
        <p:spPr>
          <a:xfrm flipH="1">
            <a:off x="1547813" y="3213100"/>
            <a:ext cx="0" cy="1871663"/>
          </a:xfrm>
          <a:prstGeom prst="line">
            <a:avLst/>
          </a:prstGeom>
          <a:noFill/>
          <a:ln cmpd="sng">
            <a:solidFill>
              <a:schemeClr val="tx1"/>
            </a:solidFill>
            <a:miter/>
            <a:tailEnd type="triangle"/>
          </a:ln>
        </p:spPr>
      </p:cxnSp>
      <p:sp>
        <p:nvSpPr>
          <p:cNvPr id="22539" name=""/>
          <p:cNvSpPr/>
          <p:nvPr/>
        </p:nvSpPr>
        <p:spPr>
          <a:xfrm>
            <a:off x="1958975" y="5387975"/>
            <a:ext cx="784225" cy="366713"/>
          </a:xfrm>
          <a:prstGeom prst="rect">
            <a:avLst/>
          </a:prstGeom>
          <a:noFill/>
          <a:ln>
            <a:noFill/>
          </a:ln>
        </p:spPr>
        <p:txBody>
          <a:bodyPr wrap="none" anchor="t" anchorCtr="0">
            <a:spAutoFit/>
          </a:bodyPr>
          <a:lstStyle>
            <a:lvl1pPr marL="0" lvl="0" indent="0" algn="l" defTabSz="914400">
              <a:lnSpc>
                <a:spcPct val="100000"/>
              </a:lnSpc>
              <a:spcBef>
                <a:spcPct val="0"/>
              </a:spcBef>
              <a:spcAft>
                <a:spcPct val="0"/>
              </a:spcAft>
              <a:buNone/>
              <a:defRPr lang="zh-CN" sz="1800" b="0" i="0" u="none" baseline="0">
                <a:solidFill>
                  <a:schemeClr val="tx1"/>
                </a:solidFill>
                <a:latin typeface="Arial"/>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Arial"/>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Arial"/>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Arial"/>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Arial"/>
                <a:ea typeface="宋体"/>
              </a:defRPr>
            </a:lvl5pPr>
          </a:lstStyle>
          <a:p>
            <a:pPr lvl="0"/>
            <a:r>
              <a:rPr>
                <a:latin typeface="Verdana"/>
              </a:rPr>
              <a:t>stack</a:t>
            </a:r>
            <a:endParaRPr>
              <a:latin typeface="Verdana"/>
            </a:endParaRPr>
          </a:p>
        </p:txBody>
      </p:sp>
      <p:sp>
        <p:nvSpPr>
          <p:cNvPr id="22540" name=""/>
          <p:cNvSpPr/>
          <p:nvPr/>
        </p:nvSpPr>
        <p:spPr>
          <a:xfrm>
            <a:off x="3779838" y="2205038"/>
            <a:ext cx="4283075" cy="641350"/>
          </a:xfrm>
          <a:prstGeom prst="rect">
            <a:avLst/>
          </a:prstGeom>
          <a:noFill/>
          <a:ln>
            <a:noFill/>
          </a:ln>
        </p:spPr>
        <p:txBody>
          <a:bodyPr wrap="none" anchor="t" anchorCtr="0">
            <a:spAutoFit/>
          </a:bodyPr>
          <a:lstStyle>
            <a:lvl1pPr marL="0" lvl="0" indent="0" algn="l" defTabSz="914400">
              <a:lnSpc>
                <a:spcPct val="100000"/>
              </a:lnSpc>
              <a:spcBef>
                <a:spcPct val="0"/>
              </a:spcBef>
              <a:spcAft>
                <a:spcPct val="0"/>
              </a:spcAft>
              <a:buNone/>
              <a:defRPr lang="zh-CN" sz="1800" b="0" i="0" u="none" baseline="0">
                <a:solidFill>
                  <a:schemeClr val="tx1"/>
                </a:solidFill>
                <a:latin typeface="Arial"/>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Arial"/>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Arial"/>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Arial"/>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Arial"/>
                <a:ea typeface="宋体"/>
              </a:defRPr>
            </a:lvl5pPr>
          </a:lstStyle>
          <a:p>
            <a:pPr lvl="0"/>
            <a:r>
              <a:rPr>
                <a:solidFill>
                  <a:schemeClr val="accent2"/>
                </a:solidFill>
                <a:latin typeface="Verdana"/>
              </a:rPr>
              <a:t>Comparing adjacent configurations</a:t>
            </a:r>
            <a:r>
              <a:rPr>
                <a:latin typeface="Verdana"/>
              </a:rPr>
              <a:t> </a:t>
            </a:r>
            <a:endParaRPr>
              <a:latin typeface="Verdana"/>
            </a:endParaRPr>
          </a:p>
          <a:p>
            <a:pPr lvl="0"/>
            <a:r>
              <a:rPr>
                <a:latin typeface="Verdana"/>
              </a:rPr>
              <a:t>according to transition function</a:t>
            </a:r>
            <a:endParaRPr>
              <a:latin typeface="Verdana"/>
            </a:endParaRPr>
          </a:p>
        </p:txBody>
      </p:sp>
      <p:sp>
        <p:nvSpPr>
          <p:cNvPr id="22541" name=""/>
          <p:cNvSpPr/>
          <p:nvPr/>
        </p:nvSpPr>
        <p:spPr>
          <a:xfrm>
            <a:off x="1743075" y="6180138"/>
            <a:ext cx="6721475" cy="366712"/>
          </a:xfrm>
          <a:prstGeom prst="rect">
            <a:avLst/>
          </a:prstGeom>
          <a:noFill/>
          <a:ln>
            <a:noFill/>
          </a:ln>
        </p:spPr>
        <p:txBody>
          <a:bodyPr wrap="none" anchor="t" anchorCtr="0">
            <a:spAutoFit/>
          </a:bodyPr>
          <a:lstStyle>
            <a:lvl1pPr marL="0" lvl="0" indent="0" algn="l" defTabSz="914400">
              <a:lnSpc>
                <a:spcPct val="100000"/>
              </a:lnSpc>
              <a:spcBef>
                <a:spcPct val="0"/>
              </a:spcBef>
              <a:spcAft>
                <a:spcPct val="0"/>
              </a:spcAft>
              <a:buNone/>
              <a:defRPr lang="zh-CN" sz="1800" b="0" i="0" u="none" baseline="0">
                <a:solidFill>
                  <a:schemeClr val="tx1"/>
                </a:solidFill>
                <a:latin typeface="Arial"/>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Arial"/>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Arial"/>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Arial"/>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Arial"/>
                <a:ea typeface="宋体"/>
              </a:defRPr>
            </a:lvl5pPr>
          </a:lstStyle>
          <a:p>
            <a:pPr lvl="0"/>
            <a:r>
              <a:rPr>
                <a:solidFill>
                  <a:schemeClr val="accent2"/>
                </a:solidFill>
                <a:latin typeface="Verdana"/>
              </a:rPr>
              <a:t>What is the difference of D from the previous LBA B</a:t>
            </a:r>
            <a:r>
              <a:rPr sz="1200">
                <a:solidFill>
                  <a:schemeClr val="accent2"/>
                </a:solidFill>
                <a:latin typeface="Verdana"/>
              </a:rPr>
              <a:t>&lt;M,w&gt;</a:t>
            </a:r>
            <a:endParaRPr sz="1200">
              <a:solidFill>
                <a:schemeClr val="accent2"/>
              </a:solidFill>
              <a:latin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5122" name=""/>
          <p:cNvSpPr/>
          <p:nvPr>
            <p:ph type="title"/>
          </p:nvPr>
        </p:nvSpPr>
        <p:spPr>
          <a:xfrm>
            <a:off x="574675" y="304800"/>
            <a:ext cx="8001000" cy="1216025"/>
          </a:xfrm>
          <a:prstGeom prst="rect">
            <a:avLst/>
          </a:prstGeom>
          <a:noFill/>
          <a:ln>
            <a:noFill/>
          </a:ln>
        </p:spPr>
        <p:txBody>
          <a:bodyPr anchor="b" anchorCtr="0"/>
          <a:lstStyle>
            <a:lvl1pPr marL="0" lvl="0" indent="0" algn="l" defTabSz="914400">
              <a:lnSpc>
                <a:spcPct val="100000"/>
              </a:lnSpc>
              <a:spcBef>
                <a:spcPct val="0"/>
              </a:spcBef>
              <a:spcAft>
                <a:spcPct val="0"/>
              </a:spcAft>
              <a:buNone/>
              <a:defRPr lang="zh-CN" sz="3800" b="0" i="0" u="none" baseline="0">
                <a:solidFill>
                  <a:schemeClr val="tx2"/>
                </a:solidFill>
                <a:latin typeface="Verdana"/>
                <a:ea typeface="宋体"/>
              </a:defRPr>
            </a:lvl1pPr>
          </a:lstStyle>
          <a:p>
            <a:pPr lvl="0"/>
            <a:r>
              <a:rPr lang="en-US" sz="3400">
                <a:solidFill>
                  <a:srgbClr val="0000FF"/>
                </a:solidFill>
              </a:rPr>
              <a:t>Acceptance testing problem for TM</a:t>
            </a:r>
            <a:endParaRPr lang="en-US" sz="3400">
              <a:solidFill>
                <a:srgbClr val="0000FF"/>
              </a:solidFill>
            </a:endParaRPr>
          </a:p>
        </p:txBody>
      </p:sp>
      <p:sp>
        <p:nvSpPr>
          <p:cNvPr id="5123" name=""/>
          <p:cNvSpPr/>
          <p:nvPr>
            <p:ph type="body" idx="1"/>
          </p:nvPr>
        </p:nvSpPr>
        <p:spPr>
          <a:xfrm>
            <a:off x="566738" y="1752600"/>
            <a:ext cx="8001000" cy="4267200"/>
          </a:xfrm>
          <a:prstGeom prst="rect">
            <a:avLst/>
          </a:prstGeom>
          <a:noFill/>
          <a:ln>
            <a:noFill/>
          </a:ln>
        </p:spPr>
        <p:txBody>
          <a:bodyPr/>
          <a:lstStyle>
            <a:lvl1pPr marL="469900" lvl="0" indent="-469900" algn="l" defTabSz="914400">
              <a:lnSpc>
                <a:spcPct val="100000"/>
              </a:lnSpc>
              <a:spcBef>
                <a:spcPct val="20000"/>
              </a:spcBef>
              <a:spcAft>
                <a:spcPct val="0"/>
              </a:spcAft>
              <a:buClr>
                <a:schemeClr val="accent2"/>
              </a:buClr>
              <a:buFont typeface="Wingdings" charset="2"/>
              <a:buChar char="o"/>
              <a:defRPr lang="zh-CN" sz="3000" b="0" i="0" u="none" baseline="0">
                <a:solidFill>
                  <a:schemeClr val="tx1"/>
                </a:solidFill>
                <a:latin typeface="Verdana"/>
                <a:ea typeface="宋体"/>
              </a:defRPr>
            </a:lvl1pPr>
            <a:lvl2pPr marL="908050" lvl="1" indent="-436562" algn="l" defTabSz="914400">
              <a:lnSpc>
                <a:spcPct val="100000"/>
              </a:lnSpc>
              <a:spcBef>
                <a:spcPct val="20000"/>
              </a:spcBef>
              <a:spcAft>
                <a:spcPct val="0"/>
              </a:spcAft>
              <a:buClr>
                <a:schemeClr val="accent2"/>
              </a:buClr>
              <a:buFont typeface="Wingdings" charset="2"/>
              <a:buChar char="n"/>
              <a:defRPr lang="zh-CN" sz="2600" b="0" i="0" u="none" baseline="0">
                <a:solidFill>
                  <a:schemeClr val="tx1"/>
                </a:solidFill>
                <a:latin typeface="Verdana"/>
                <a:ea typeface="宋体"/>
              </a:defRPr>
            </a:lvl2pPr>
            <a:lvl3pPr marL="1304925" lvl="2" indent="-395288" algn="l" defTabSz="914400">
              <a:lnSpc>
                <a:spcPct val="100000"/>
              </a:lnSpc>
              <a:spcBef>
                <a:spcPct val="20000"/>
              </a:spcBef>
              <a:spcAft>
                <a:spcPct val="0"/>
              </a:spcAft>
              <a:buClr>
                <a:schemeClr val="accent2"/>
              </a:buClr>
              <a:buFont typeface="Wingdings" charset="2"/>
              <a:buChar char="o"/>
              <a:defRPr lang="zh-CN" sz="2300" b="0" i="0" u="none" baseline="0">
                <a:solidFill>
                  <a:schemeClr val="tx1"/>
                </a:solidFill>
                <a:latin typeface="Verdana"/>
                <a:ea typeface="宋体"/>
              </a:defRPr>
            </a:lvl3pPr>
            <a:lvl4pPr marL="1693862" lvl="3" indent="-387350" algn="l" defTabSz="914400">
              <a:lnSpc>
                <a:spcPct val="100000"/>
              </a:lnSpc>
              <a:spcBef>
                <a:spcPct val="20000"/>
              </a:spcBef>
              <a:spcAft>
                <a:spcPct val="0"/>
              </a:spcAft>
              <a:buClr>
                <a:schemeClr val="accent2"/>
              </a:buClr>
              <a:buFont typeface="Wingdings" charset="2"/>
              <a:buChar char="n"/>
              <a:defRPr lang="zh-CN" sz="2000" b="0" i="0" u="none" baseline="0">
                <a:solidFill>
                  <a:schemeClr val="tx1"/>
                </a:solidFill>
                <a:latin typeface="Verdana"/>
                <a:ea typeface="宋体"/>
              </a:defRPr>
            </a:lvl4pPr>
            <a:lvl5pPr marL="2093912" lvl="4" indent="-398462" algn="l" defTabSz="914400">
              <a:lnSpc>
                <a:spcPct val="100000"/>
              </a:lnSpc>
              <a:spcBef>
                <a:spcPct val="25000"/>
              </a:spcBef>
              <a:spcAft>
                <a:spcPct val="0"/>
              </a:spcAft>
              <a:buClr>
                <a:schemeClr val="accent2"/>
              </a:buClr>
              <a:buFont typeface="Wingdings" charset="2"/>
              <a:buChar char="§"/>
              <a:defRPr lang="zh-CN" sz="2000" b="0" i="0" u="none" baseline="0">
                <a:solidFill>
                  <a:schemeClr val="tx1"/>
                </a:solidFill>
                <a:latin typeface="Verdana"/>
                <a:ea typeface="宋体"/>
              </a:defRPr>
            </a:lvl5pPr>
          </a:lstStyle>
          <a:p>
            <a:pPr lvl="0">
              <a:lnSpc>
                <a:spcPct val="90000"/>
              </a:lnSpc>
            </a:pPr>
            <a:r>
              <a:rPr lang="en-US" sz="2600"/>
              <a:t>Let A</a:t>
            </a:r>
            <a:r>
              <a:rPr lang="en-US" sz="1200"/>
              <a:t>TM</a:t>
            </a:r>
            <a:r>
              <a:rPr lang="en-US" sz="2600"/>
              <a:t>={&lt;M,w&gt;: M is a TM that accepts w}.  This language is </a:t>
            </a:r>
            <a:r>
              <a:rPr lang="en-US" sz="2600">
                <a:solidFill>
                  <a:srgbClr val="0000CC"/>
                </a:solidFill>
              </a:rPr>
              <a:t>Turing recognizable</a:t>
            </a:r>
            <a:r>
              <a:rPr lang="en-US" sz="2600"/>
              <a:t>. </a:t>
            </a:r>
            <a:endParaRPr lang="en-US" sz="2600"/>
          </a:p>
          <a:p>
            <a:pPr lvl="0">
              <a:lnSpc>
                <a:spcPct val="90000"/>
              </a:lnSpc>
            </a:pPr>
            <a:r>
              <a:rPr lang="en-US" sz="2600">
                <a:solidFill>
                  <a:schemeClr val="accent2"/>
                </a:solidFill>
              </a:rPr>
              <a:t>Proof idea</a:t>
            </a:r>
            <a:r>
              <a:rPr lang="en-US" sz="2600"/>
              <a:t>: Construct a TM </a:t>
            </a:r>
            <a:endParaRPr lang="en-US" sz="2600"/>
          </a:p>
          <a:p>
            <a:pPr lvl="0">
              <a:lnSpc>
                <a:spcPct val="90000"/>
              </a:lnSpc>
              <a:buNone/>
            </a:pPr>
            <a:r>
              <a:rPr lang="en-US" sz="2600"/>
              <a:t>U=“on input &lt;M,w&gt;, where M is a TM and w is a string:</a:t>
            </a:r>
            <a:endParaRPr lang="en-US" sz="2600"/>
          </a:p>
          <a:p>
            <a:pPr lvl="0">
              <a:lnSpc>
                <a:spcPct val="90000"/>
              </a:lnSpc>
              <a:buNone/>
            </a:pPr>
            <a:r>
              <a:rPr lang="en-US" sz="2600"/>
              <a:t>	1.Simulate M on w.</a:t>
            </a:r>
            <a:endParaRPr lang="en-US" sz="2600"/>
          </a:p>
          <a:p>
            <a:pPr lvl="0">
              <a:lnSpc>
                <a:spcPct val="90000"/>
              </a:lnSpc>
              <a:buNone/>
            </a:pPr>
            <a:r>
              <a:rPr lang="en-US" sz="2600"/>
              <a:t>	2. If M even enters its acceptance state, accept; </a:t>
            </a:r>
            <a:r>
              <a:rPr lang="en-US" sz="2600">
                <a:solidFill>
                  <a:srgbClr val="0000CC"/>
                </a:solidFill>
              </a:rPr>
              <a:t>if M ever enter its reject state</a:t>
            </a:r>
            <a:r>
              <a:rPr lang="en-US" sz="2600"/>
              <a:t>, reject” </a:t>
            </a:r>
            <a:r>
              <a:rPr lang="en-US" sz="2600">
                <a:solidFill>
                  <a:srgbClr val="FF00FF"/>
                </a:solidFill>
              </a:rPr>
              <a:t>(if M ever loops?)</a:t>
            </a:r>
            <a:endParaRPr lang="en-US" sz="2600">
              <a:solidFill>
                <a:srgbClr val="FF00FF"/>
              </a:solidFill>
            </a:endParaRPr>
          </a:p>
          <a:p>
            <a:pPr lvl="0">
              <a:lnSpc>
                <a:spcPct val="90000"/>
              </a:lnSpc>
              <a:buNone/>
            </a:pPr>
            <a:r>
              <a:rPr lang="en-US" sz="2600"/>
              <a:t>Note that U is </a:t>
            </a:r>
            <a:r>
              <a:rPr lang="en-US" sz="2600">
                <a:solidFill>
                  <a:srgbClr val="0000CC"/>
                </a:solidFill>
              </a:rPr>
              <a:t>not necessarily</a:t>
            </a:r>
            <a:r>
              <a:rPr lang="en-US" sz="2600"/>
              <a:t> a decider. </a:t>
            </a:r>
            <a:endParaRPr lang="en-US" sz="2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23554" name=""/>
          <p:cNvSpPr/>
          <p:nvPr>
            <p:ph type="title"/>
          </p:nvPr>
        </p:nvSpPr>
        <p:spPr>
          <a:xfrm>
            <a:off x="574675" y="304800"/>
            <a:ext cx="8001000" cy="1216025"/>
          </a:xfrm>
          <a:prstGeom prst="rect">
            <a:avLst/>
          </a:prstGeom>
          <a:noFill/>
          <a:ln>
            <a:noFill/>
          </a:ln>
        </p:spPr>
        <p:txBody>
          <a:bodyPr anchor="b" anchorCtr="0"/>
          <a:lstStyle>
            <a:lvl1pPr marL="0" lvl="0" indent="0" algn="l" defTabSz="914400">
              <a:lnSpc>
                <a:spcPct val="100000"/>
              </a:lnSpc>
              <a:spcBef>
                <a:spcPct val="0"/>
              </a:spcBef>
              <a:spcAft>
                <a:spcPct val="0"/>
              </a:spcAft>
              <a:buNone/>
              <a:defRPr lang="zh-CN" sz="3800" b="0" i="0" u="none" baseline="0">
                <a:solidFill>
                  <a:schemeClr val="tx2"/>
                </a:solidFill>
                <a:latin typeface="Verdana"/>
                <a:ea typeface="宋体"/>
              </a:defRPr>
            </a:lvl1pPr>
          </a:lstStyle>
          <a:p>
            <a:pPr lvl="0"/>
            <a:r>
              <a:rPr lang="en-US" sz="3400">
                <a:solidFill>
                  <a:schemeClr val="accent2"/>
                </a:solidFill>
              </a:rPr>
              <a:t>The equivalence problem</a:t>
            </a:r>
            <a:r>
              <a:rPr lang="en-US" sz="3400"/>
              <a:t> for CFGs is </a:t>
            </a:r>
            <a:r>
              <a:rPr lang="en-US" sz="3400">
                <a:solidFill>
                  <a:srgbClr val="0000FF"/>
                </a:solidFill>
              </a:rPr>
              <a:t>undecidable</a:t>
            </a:r>
            <a:r>
              <a:rPr lang="en-US" sz="3400"/>
              <a:t>. </a:t>
            </a:r>
            <a:endParaRPr lang="en-US" sz="3400"/>
          </a:p>
        </p:txBody>
      </p:sp>
      <p:sp>
        <p:nvSpPr>
          <p:cNvPr id="23555" name=""/>
          <p:cNvSpPr/>
          <p:nvPr>
            <p:ph type="body" idx="1"/>
          </p:nvPr>
        </p:nvSpPr>
        <p:spPr>
          <a:xfrm>
            <a:off x="566738" y="1752600"/>
            <a:ext cx="8001000" cy="4267200"/>
          </a:xfrm>
          <a:prstGeom prst="rect">
            <a:avLst/>
          </a:prstGeom>
          <a:noFill/>
          <a:ln>
            <a:noFill/>
          </a:ln>
        </p:spPr>
        <p:txBody>
          <a:bodyPr/>
          <a:lstStyle>
            <a:lvl1pPr marL="469900" lvl="0" indent="-469900" algn="l" defTabSz="914400">
              <a:lnSpc>
                <a:spcPct val="100000"/>
              </a:lnSpc>
              <a:spcBef>
                <a:spcPct val="20000"/>
              </a:spcBef>
              <a:spcAft>
                <a:spcPct val="0"/>
              </a:spcAft>
              <a:buClr>
                <a:schemeClr val="accent2"/>
              </a:buClr>
              <a:buFont typeface="Wingdings" charset="2"/>
              <a:buChar char="o"/>
              <a:defRPr lang="zh-CN" sz="3000" b="0" i="0" u="none" baseline="0">
                <a:solidFill>
                  <a:schemeClr val="tx1"/>
                </a:solidFill>
                <a:latin typeface="Verdana"/>
                <a:ea typeface="宋体"/>
              </a:defRPr>
            </a:lvl1pPr>
            <a:lvl2pPr marL="908050" lvl="1" indent="-436562" algn="l" defTabSz="914400">
              <a:lnSpc>
                <a:spcPct val="100000"/>
              </a:lnSpc>
              <a:spcBef>
                <a:spcPct val="20000"/>
              </a:spcBef>
              <a:spcAft>
                <a:spcPct val="0"/>
              </a:spcAft>
              <a:buClr>
                <a:schemeClr val="accent2"/>
              </a:buClr>
              <a:buFont typeface="Wingdings" charset="2"/>
              <a:buChar char="n"/>
              <a:defRPr lang="zh-CN" sz="2600" b="0" i="0" u="none" baseline="0">
                <a:solidFill>
                  <a:schemeClr val="tx1"/>
                </a:solidFill>
                <a:latin typeface="Verdana"/>
                <a:ea typeface="宋体"/>
              </a:defRPr>
            </a:lvl2pPr>
            <a:lvl3pPr marL="1304925" lvl="2" indent="-395288" algn="l" defTabSz="914400">
              <a:lnSpc>
                <a:spcPct val="100000"/>
              </a:lnSpc>
              <a:spcBef>
                <a:spcPct val="20000"/>
              </a:spcBef>
              <a:spcAft>
                <a:spcPct val="0"/>
              </a:spcAft>
              <a:buClr>
                <a:schemeClr val="accent2"/>
              </a:buClr>
              <a:buFont typeface="Wingdings" charset="2"/>
              <a:buChar char="o"/>
              <a:defRPr lang="zh-CN" sz="2300" b="0" i="0" u="none" baseline="0">
                <a:solidFill>
                  <a:schemeClr val="tx1"/>
                </a:solidFill>
                <a:latin typeface="Verdana"/>
                <a:ea typeface="宋体"/>
              </a:defRPr>
            </a:lvl3pPr>
            <a:lvl4pPr marL="1693862" lvl="3" indent="-387350" algn="l" defTabSz="914400">
              <a:lnSpc>
                <a:spcPct val="100000"/>
              </a:lnSpc>
              <a:spcBef>
                <a:spcPct val="20000"/>
              </a:spcBef>
              <a:spcAft>
                <a:spcPct val="0"/>
              </a:spcAft>
              <a:buClr>
                <a:schemeClr val="accent2"/>
              </a:buClr>
              <a:buFont typeface="Wingdings" charset="2"/>
              <a:buChar char="n"/>
              <a:defRPr lang="zh-CN" sz="2000" b="0" i="0" u="none" baseline="0">
                <a:solidFill>
                  <a:schemeClr val="tx1"/>
                </a:solidFill>
                <a:latin typeface="Verdana"/>
                <a:ea typeface="宋体"/>
              </a:defRPr>
            </a:lvl4pPr>
            <a:lvl5pPr marL="2093912" lvl="4" indent="-398462" algn="l" defTabSz="914400">
              <a:lnSpc>
                <a:spcPct val="100000"/>
              </a:lnSpc>
              <a:spcBef>
                <a:spcPct val="25000"/>
              </a:spcBef>
              <a:spcAft>
                <a:spcPct val="0"/>
              </a:spcAft>
              <a:buClr>
                <a:schemeClr val="accent2"/>
              </a:buClr>
              <a:buFont typeface="Wingdings" charset="2"/>
              <a:buChar char="§"/>
              <a:defRPr lang="zh-CN" sz="2000" b="0" i="0" u="none" baseline="0">
                <a:solidFill>
                  <a:schemeClr val="tx1"/>
                </a:solidFill>
                <a:latin typeface="Verdana"/>
                <a:ea typeface="宋体"/>
              </a:defRPr>
            </a:lvl5pPr>
          </a:lstStyle>
          <a:p>
            <a:pPr lvl="0">
              <a:lnSpc>
                <a:spcPct val="90000"/>
              </a:lnSpc>
            </a:pPr>
            <a:r>
              <a:rPr lang="en-US"/>
              <a:t>Let G1 be a CFG that generates all strings. </a:t>
            </a:r>
            <a:endParaRPr lang="en-US"/>
          </a:p>
          <a:p>
            <a:pPr lvl="0">
              <a:lnSpc>
                <a:spcPct val="90000"/>
              </a:lnSpc>
            </a:pPr>
            <a:r>
              <a:rPr lang="en-US"/>
              <a:t>Suppose that EQ</a:t>
            </a:r>
            <a:r>
              <a:rPr lang="en-US" sz="1600"/>
              <a:t>CFG</a:t>
            </a:r>
            <a:r>
              <a:rPr lang="en-US"/>
              <a:t> is decided by R. Construct a TM </a:t>
            </a:r>
            <a:endParaRPr lang="en-US"/>
          </a:p>
          <a:p>
            <a:pPr lvl="0">
              <a:lnSpc>
                <a:spcPct val="90000"/>
              </a:lnSpc>
              <a:buNone/>
            </a:pPr>
            <a:r>
              <a:rPr lang="en-US"/>
              <a:t>S=“On input &lt;G, G1&gt;, where G is a CFG,</a:t>
            </a:r>
            <a:endParaRPr lang="en-US"/>
          </a:p>
          <a:p>
            <a:pPr lvl="0">
              <a:lnSpc>
                <a:spcPct val="90000"/>
              </a:lnSpc>
              <a:buNone/>
            </a:pPr>
            <a:r>
              <a:rPr lang="en-US"/>
              <a:t>	1. Run R on &lt;G, G1&gt;.</a:t>
            </a:r>
            <a:endParaRPr lang="en-US"/>
          </a:p>
          <a:p>
            <a:pPr lvl="0">
              <a:lnSpc>
                <a:spcPct val="90000"/>
              </a:lnSpc>
              <a:buNone/>
            </a:pPr>
            <a:r>
              <a:rPr lang="en-US"/>
              <a:t>	2. If R accepts, </a:t>
            </a:r>
            <a:r>
              <a:rPr lang="en-US">
                <a:solidFill>
                  <a:srgbClr val="0000FF"/>
                </a:solidFill>
              </a:rPr>
              <a:t>accept</a:t>
            </a:r>
            <a:r>
              <a:rPr lang="en-US"/>
              <a:t>; if R rejects, </a:t>
            </a:r>
            <a:r>
              <a:rPr lang="en-US">
                <a:solidFill>
                  <a:srgbClr val="0000FF"/>
                </a:solidFill>
              </a:rPr>
              <a:t>reject</a:t>
            </a:r>
            <a:r>
              <a:rPr lang="en-US"/>
              <a:t>.”</a:t>
            </a:r>
            <a:endParaRPr lang="en-US"/>
          </a:p>
          <a:p>
            <a:pPr lvl="0">
              <a:lnSpc>
                <a:spcPct val="90000"/>
              </a:lnSpc>
              <a:buNone/>
            </a:pPr>
            <a:r>
              <a:rPr lang="en-US"/>
              <a:t>Indeed S decides ALL</a:t>
            </a:r>
            <a:r>
              <a:rPr lang="en-US" sz="1800"/>
              <a:t>CFG</a:t>
            </a:r>
            <a:r>
              <a:rPr lang="en-US"/>
              <a:t>, a contradiction. </a:t>
            </a:r>
            <a:endParaRPr lang="en-US"/>
          </a:p>
        </p:txBody>
      </p:sp>
      <p:sp>
        <p:nvSpPr>
          <p:cNvPr id="23556" name=""/>
          <p:cNvSpPr/>
          <p:nvPr/>
        </p:nvSpPr>
        <p:spPr>
          <a:xfrm>
            <a:off x="971550" y="6237288"/>
            <a:ext cx="6972300" cy="366712"/>
          </a:xfrm>
          <a:prstGeom prst="rect">
            <a:avLst/>
          </a:prstGeom>
          <a:noFill/>
          <a:ln>
            <a:noFill/>
          </a:ln>
        </p:spPr>
        <p:txBody>
          <a:bodyPr wrap="none">
            <a:spAutoFit/>
          </a:bodyPr>
          <a:lstStyle>
            <a:lvl1pPr marL="0" lvl="0" indent="0" algn="l" defTabSz="914400">
              <a:lnSpc>
                <a:spcPct val="100000"/>
              </a:lnSpc>
              <a:spcBef>
                <a:spcPct val="0"/>
              </a:spcBef>
              <a:spcAft>
                <a:spcPct val="0"/>
              </a:spcAft>
              <a:buNone/>
              <a:defRPr lang="zh-CN" sz="1800" b="0" i="0" u="none" baseline="0">
                <a:solidFill>
                  <a:schemeClr val="tx1"/>
                </a:solidFill>
                <a:latin typeface="Arial"/>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Arial"/>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Arial"/>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Arial"/>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Arial"/>
                <a:ea typeface="宋体"/>
              </a:defRPr>
            </a:lvl5pPr>
          </a:lstStyle>
          <a:p>
            <a:pPr lvl="0" algn="l"/>
            <a:r>
              <a:rPr lang="zh-CN">
                <a:solidFill>
                  <a:srgbClr val="FF00FF"/>
                </a:solidFill>
                <a:latin typeface="Verdana"/>
              </a:rPr>
              <a:t>Recall that the equivalence problem for DFAs is decidable. </a:t>
            </a:r>
            <a:endParaRPr lang="zh-CN">
              <a:solidFill>
                <a:srgbClr val="FF00FF"/>
              </a:solidFill>
              <a:latin typeface="Verdana"/>
            </a:endParaRPr>
          </a:p>
        </p:txBody>
      </p:sp>
    </p:spTree>
  </p:cSld>
  <p:clrMapOvr>
    <a:masterClrMapping/>
  </p:clrMapOvr>
  <p:timing>
    <p:tnLst>
      <p:par>
        <p:cTn id="1" dur="indefinite" restart="never" nodeType="tmRoot">
          <p:childTnLst>
            <p:seq>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anim calcmode="lin" valueType="num">
                                      <p:cBhvr additive="base">
                                        <p:cTn id="7" dur="500" fill="hold"/>
                                        <p:tgtEl>
                                          <p:spTgt spid="23556"/>
                                        </p:tgtEl>
                                        <p:attrNameLst>
                                          <p:attrName>ppt_x</p:attrName>
                                        </p:attrNameLst>
                                      </p:cBhvr>
                                      <p:tavLst>
                                        <p:tav tm="0">
                                          <p:val>
                                            <p:strVal val="#ppt_x"/>
                                          </p:val>
                                        </p:tav>
                                        <p:tav tm="100000">
                                          <p:val>
                                            <p:strVal val="#ppt_x"/>
                                          </p:val>
                                        </p:tav>
                                      </p:tavLst>
                                    </p:anim>
                                    <p:anim calcmode="lin" valueType="num">
                                      <p:cBhvr additive="base">
                                        <p:cTn id="8" dur="500" fill="hold"/>
                                        <p:tgtEl>
                                          <p:spTgt spid="235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24578" name=""/>
          <p:cNvSpPr/>
          <p:nvPr>
            <p:ph type="title"/>
          </p:nvPr>
        </p:nvSpPr>
        <p:spPr>
          <a:xfrm>
            <a:off x="574675" y="304800"/>
            <a:ext cx="8001000" cy="1216025"/>
          </a:xfrm>
          <a:prstGeom prst="rect">
            <a:avLst/>
          </a:prstGeom>
          <a:noFill/>
          <a:ln>
            <a:noFill/>
          </a:ln>
        </p:spPr>
        <p:txBody>
          <a:bodyPr anchor="b" anchorCtr="0"/>
          <a:lstStyle>
            <a:lvl1pPr marL="0" lvl="0" indent="0" algn="l" defTabSz="914400">
              <a:lnSpc>
                <a:spcPct val="100000"/>
              </a:lnSpc>
              <a:spcBef>
                <a:spcPct val="0"/>
              </a:spcBef>
              <a:spcAft>
                <a:spcPct val="0"/>
              </a:spcAft>
              <a:buNone/>
              <a:defRPr lang="zh-CN" sz="3800" b="0" i="0" u="none" baseline="0">
                <a:solidFill>
                  <a:schemeClr val="tx2"/>
                </a:solidFill>
                <a:latin typeface="Verdana"/>
                <a:ea typeface="宋体"/>
              </a:defRPr>
            </a:lvl1pPr>
          </a:lstStyle>
          <a:p>
            <a:pPr lvl="0"/>
            <a:r>
              <a:rPr lang="en-US" sz="3400">
                <a:solidFill>
                  <a:srgbClr val="0000FF"/>
                </a:solidFill>
              </a:rPr>
              <a:t>Post correspondence problem</a:t>
            </a:r>
            <a:r>
              <a:rPr lang="en-US" sz="2000">
                <a:solidFill>
                  <a:srgbClr val="0000FF"/>
                </a:solidFill>
              </a:rPr>
              <a:t>(PCP)</a:t>
            </a:r>
            <a:endParaRPr lang="en-US" sz="2000">
              <a:solidFill>
                <a:srgbClr val="0000FF"/>
              </a:solidFill>
            </a:endParaRPr>
          </a:p>
        </p:txBody>
      </p:sp>
      <p:sp>
        <p:nvSpPr>
          <p:cNvPr id="24579" name=""/>
          <p:cNvSpPr/>
          <p:nvPr>
            <p:ph type="body" idx="1"/>
          </p:nvPr>
        </p:nvSpPr>
        <p:spPr>
          <a:xfrm>
            <a:off x="566738" y="1752600"/>
            <a:ext cx="7893050" cy="4340225"/>
          </a:xfrm>
          <a:prstGeom prst="rect">
            <a:avLst/>
          </a:prstGeom>
          <a:noFill/>
          <a:ln>
            <a:noFill/>
          </a:ln>
        </p:spPr>
        <p:txBody>
          <a:bodyPr/>
          <a:lstStyle>
            <a:lvl1pPr marL="469900" lvl="0" indent="-469900" algn="l" defTabSz="914400">
              <a:lnSpc>
                <a:spcPct val="100000"/>
              </a:lnSpc>
              <a:spcBef>
                <a:spcPct val="20000"/>
              </a:spcBef>
              <a:spcAft>
                <a:spcPct val="0"/>
              </a:spcAft>
              <a:buClr>
                <a:schemeClr val="accent2"/>
              </a:buClr>
              <a:buFont typeface="Wingdings" charset="2"/>
              <a:buChar char="o"/>
              <a:defRPr lang="zh-CN" sz="2600" b="0" i="0" u="none" baseline="0">
                <a:solidFill>
                  <a:schemeClr val="tx1"/>
                </a:solidFill>
                <a:latin typeface="Verdana"/>
                <a:ea typeface="宋体"/>
              </a:defRPr>
            </a:lvl1pPr>
            <a:lvl2pPr marL="908050" lvl="1" indent="-436562" algn="l" defTabSz="914400">
              <a:lnSpc>
                <a:spcPct val="100000"/>
              </a:lnSpc>
              <a:spcBef>
                <a:spcPct val="20000"/>
              </a:spcBef>
              <a:spcAft>
                <a:spcPct val="0"/>
              </a:spcAft>
              <a:buClr>
                <a:schemeClr val="accent2"/>
              </a:buClr>
              <a:buFont typeface="Wingdings" charset="2"/>
              <a:buChar char="n"/>
              <a:defRPr lang="zh-CN" sz="2200" b="0" i="0" u="none" baseline="0">
                <a:solidFill>
                  <a:schemeClr val="tx1"/>
                </a:solidFill>
                <a:latin typeface="Verdana"/>
                <a:ea typeface="宋体"/>
              </a:defRPr>
            </a:lvl2pPr>
            <a:lvl3pPr marL="1304925" lvl="2" indent="-395288" algn="l" defTabSz="914400">
              <a:lnSpc>
                <a:spcPct val="100000"/>
              </a:lnSpc>
              <a:spcBef>
                <a:spcPct val="20000"/>
              </a:spcBef>
              <a:spcAft>
                <a:spcPct val="0"/>
              </a:spcAft>
              <a:buClr>
                <a:schemeClr val="accent2"/>
              </a:buClr>
              <a:buFont typeface="Wingdings" charset="2"/>
              <a:buChar char="o"/>
              <a:defRPr lang="zh-CN" sz="2100" b="0" i="0" u="none" baseline="0">
                <a:solidFill>
                  <a:schemeClr val="tx1"/>
                </a:solidFill>
                <a:latin typeface="Verdana"/>
                <a:ea typeface="宋体"/>
              </a:defRPr>
            </a:lvl3pPr>
            <a:lvl4pPr marL="1693862" lvl="3" indent="-387350" algn="l" defTabSz="914400">
              <a:lnSpc>
                <a:spcPct val="100000"/>
              </a:lnSpc>
              <a:spcBef>
                <a:spcPct val="20000"/>
              </a:spcBef>
              <a:spcAft>
                <a:spcPct val="0"/>
              </a:spcAft>
              <a:buClr>
                <a:schemeClr val="accent2"/>
              </a:buClr>
              <a:buFont typeface="Wingdings" charset="2"/>
              <a:buChar char="n"/>
              <a:defRPr lang="zh-CN" sz="1800" b="0" i="0" u="none" baseline="0">
                <a:solidFill>
                  <a:schemeClr val="tx1"/>
                </a:solidFill>
                <a:latin typeface="Verdana"/>
                <a:ea typeface="宋体"/>
              </a:defRPr>
            </a:lvl4pPr>
            <a:lvl5pPr marL="2093912" lvl="4" indent="-398462" algn="l" defTabSz="914400">
              <a:lnSpc>
                <a:spcPct val="100000"/>
              </a:lnSpc>
              <a:spcBef>
                <a:spcPct val="25000"/>
              </a:spcBef>
              <a:spcAft>
                <a:spcPct val="0"/>
              </a:spcAft>
              <a:buClr>
                <a:schemeClr val="accent2"/>
              </a:buClr>
              <a:buFont typeface="Wingdings" charset="2"/>
              <a:buChar char="§"/>
              <a:defRPr lang="zh-CN" sz="1800" b="0" i="0" u="none" baseline="0">
                <a:solidFill>
                  <a:schemeClr val="tx1"/>
                </a:solidFill>
                <a:latin typeface="Verdana"/>
                <a:ea typeface="宋体"/>
              </a:defRPr>
            </a:lvl5pPr>
          </a:lstStyle>
          <a:p>
            <a:pPr lvl="0"/>
            <a:r>
              <a:rPr lang="en-US"/>
              <a:t>Given a collection of </a:t>
            </a:r>
            <a:r>
              <a:rPr lang="en-US">
                <a:solidFill>
                  <a:schemeClr val="accent2"/>
                </a:solidFill>
              </a:rPr>
              <a:t>dominos</a:t>
            </a:r>
            <a:endParaRPr lang="en-US">
              <a:solidFill>
                <a:schemeClr val="accent2"/>
              </a:solidFill>
            </a:endParaRPr>
          </a:p>
          <a:p>
            <a:pPr lvl="0">
              <a:buNone/>
            </a:pPr>
            <a:endParaRPr lang="en-US"/>
          </a:p>
          <a:p>
            <a:pPr lvl="0">
              <a:buNone/>
            </a:pPr>
            <a:endParaRPr lang="en-US"/>
          </a:p>
          <a:p>
            <a:pPr lvl="0">
              <a:buNone/>
            </a:pPr>
            <a:r>
              <a:rPr lang="en-US"/>
              <a:t>	</a:t>
            </a:r>
            <a:r>
              <a:rPr lang="en-US">
                <a:solidFill>
                  <a:srgbClr val="0000FF"/>
                </a:solidFill>
              </a:rPr>
              <a:t>the task</a:t>
            </a:r>
            <a:r>
              <a:rPr lang="en-US"/>
              <a:t> is to make a list of these dominos (repetitions permitted) so that the string we get by reading off the symbols on the top is the same as the string of symbols on the bottom.  The above problem has a list as a solution, which is called a </a:t>
            </a:r>
            <a:r>
              <a:rPr lang="en-US">
                <a:solidFill>
                  <a:schemeClr val="accent2"/>
                </a:solidFill>
              </a:rPr>
              <a:t>match</a:t>
            </a:r>
            <a:r>
              <a:rPr lang="en-US"/>
              <a:t>.  </a:t>
            </a:r>
            <a:endParaRPr lang="en-US"/>
          </a:p>
        </p:txBody>
      </p:sp>
      <p:pic>
        <p:nvPicPr>
          <p:cNvPr id="24580" name=""/>
          <p:cNvPicPr/>
          <p:nvPr>
            <p:ph idx="1"/>
          </p:nvPr>
        </p:nvPicPr>
        <p:blipFill>
          <a:blip r:embed="rId2"/>
          <a:stretch/>
        </p:blipFill>
        <p:spPr>
          <a:xfrm>
            <a:off x="2627313" y="2205038"/>
            <a:ext cx="3384550" cy="928687"/>
          </a:xfrm>
          <a:prstGeom prst="rect">
            <a:avLst/>
          </a:prstGeom>
          <a:noFill/>
          <a:ln>
            <a:noFill/>
          </a:ln>
        </p:spPr>
      </p:pic>
      <p:pic>
        <p:nvPicPr>
          <p:cNvPr id="24581" name=""/>
          <p:cNvPicPr/>
          <p:nvPr>
            <p:ph idx="1"/>
          </p:nvPr>
        </p:nvPicPr>
        <p:blipFill>
          <a:blip r:embed="rId3"/>
          <a:stretch/>
        </p:blipFill>
        <p:spPr>
          <a:xfrm>
            <a:off x="2411413" y="5589588"/>
            <a:ext cx="4103687" cy="927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25602" name=""/>
          <p:cNvSpPr/>
          <p:nvPr>
            <p:ph type="title"/>
          </p:nvPr>
        </p:nvSpPr>
        <p:spPr>
          <a:xfrm>
            <a:off x="574675" y="304800"/>
            <a:ext cx="8001000" cy="1216025"/>
          </a:xfrm>
          <a:prstGeom prst="rect">
            <a:avLst/>
          </a:prstGeom>
          <a:noFill/>
          <a:ln>
            <a:noFill/>
          </a:ln>
        </p:spPr>
        <p:txBody>
          <a:bodyPr anchor="b" anchorCtr="0"/>
          <a:lstStyle>
            <a:lvl1pPr marL="0" lvl="0" indent="0" algn="l" defTabSz="914400">
              <a:lnSpc>
                <a:spcPct val="100000"/>
              </a:lnSpc>
              <a:spcBef>
                <a:spcPct val="0"/>
              </a:spcBef>
              <a:spcAft>
                <a:spcPct val="0"/>
              </a:spcAft>
              <a:buNone/>
              <a:defRPr lang="zh-CN" sz="3800" b="0" i="0" u="none" baseline="0">
                <a:solidFill>
                  <a:schemeClr val="tx2"/>
                </a:solidFill>
                <a:latin typeface="Verdana"/>
                <a:ea typeface="宋体"/>
              </a:defRPr>
            </a:lvl1pPr>
          </a:lstStyle>
          <a:p>
            <a:pPr lvl="0"/>
            <a:r>
              <a:rPr lang="en-US">
                <a:solidFill>
                  <a:srgbClr val="0000FF"/>
                </a:solidFill>
              </a:rPr>
              <a:t>PCP is undecidable</a:t>
            </a:r>
            <a:endParaRPr lang="en-US">
              <a:solidFill>
                <a:srgbClr val="0000FF"/>
              </a:solidFill>
            </a:endParaRPr>
          </a:p>
        </p:txBody>
      </p:sp>
      <p:sp>
        <p:nvSpPr>
          <p:cNvPr id="25603" name=""/>
          <p:cNvSpPr/>
          <p:nvPr>
            <p:ph type="body" idx="1"/>
          </p:nvPr>
        </p:nvSpPr>
        <p:spPr>
          <a:xfrm>
            <a:off x="566738" y="1752600"/>
            <a:ext cx="8001000" cy="4267200"/>
          </a:xfrm>
          <a:prstGeom prst="rect">
            <a:avLst/>
          </a:prstGeom>
          <a:noFill/>
          <a:ln>
            <a:noFill/>
          </a:ln>
        </p:spPr>
        <p:txBody>
          <a:bodyPr/>
          <a:lstStyle>
            <a:lvl1pPr marL="469900" lvl="0" indent="-469900" algn="l" defTabSz="914400">
              <a:lnSpc>
                <a:spcPct val="100000"/>
              </a:lnSpc>
              <a:spcBef>
                <a:spcPct val="20000"/>
              </a:spcBef>
              <a:spcAft>
                <a:spcPct val="0"/>
              </a:spcAft>
              <a:buClr>
                <a:schemeClr val="accent2"/>
              </a:buClr>
              <a:buFont typeface="Wingdings" charset="2"/>
              <a:buChar char="o"/>
              <a:defRPr lang="zh-CN" sz="3000" b="0" i="0" u="none" baseline="0">
                <a:solidFill>
                  <a:schemeClr val="tx1"/>
                </a:solidFill>
                <a:latin typeface="Verdana"/>
                <a:ea typeface="宋体"/>
              </a:defRPr>
            </a:lvl1pPr>
            <a:lvl2pPr marL="908050" lvl="1" indent="-436562" algn="l" defTabSz="914400">
              <a:lnSpc>
                <a:spcPct val="100000"/>
              </a:lnSpc>
              <a:spcBef>
                <a:spcPct val="20000"/>
              </a:spcBef>
              <a:spcAft>
                <a:spcPct val="0"/>
              </a:spcAft>
              <a:buClr>
                <a:schemeClr val="accent2"/>
              </a:buClr>
              <a:buFont typeface="Wingdings" charset="2"/>
              <a:buChar char="n"/>
              <a:defRPr lang="zh-CN" sz="2600" b="0" i="0" u="none" baseline="0">
                <a:solidFill>
                  <a:schemeClr val="tx1"/>
                </a:solidFill>
                <a:latin typeface="Verdana"/>
                <a:ea typeface="宋体"/>
              </a:defRPr>
            </a:lvl2pPr>
            <a:lvl3pPr marL="1304925" lvl="2" indent="-395288" algn="l" defTabSz="914400">
              <a:lnSpc>
                <a:spcPct val="100000"/>
              </a:lnSpc>
              <a:spcBef>
                <a:spcPct val="20000"/>
              </a:spcBef>
              <a:spcAft>
                <a:spcPct val="0"/>
              </a:spcAft>
              <a:buClr>
                <a:schemeClr val="accent2"/>
              </a:buClr>
              <a:buFont typeface="Wingdings" charset="2"/>
              <a:buChar char="o"/>
              <a:defRPr lang="zh-CN" sz="2300" b="0" i="0" u="none" baseline="0">
                <a:solidFill>
                  <a:schemeClr val="tx1"/>
                </a:solidFill>
                <a:latin typeface="Verdana"/>
                <a:ea typeface="宋体"/>
              </a:defRPr>
            </a:lvl3pPr>
            <a:lvl4pPr marL="1693862" lvl="3" indent="-387350" algn="l" defTabSz="914400">
              <a:lnSpc>
                <a:spcPct val="100000"/>
              </a:lnSpc>
              <a:spcBef>
                <a:spcPct val="20000"/>
              </a:spcBef>
              <a:spcAft>
                <a:spcPct val="0"/>
              </a:spcAft>
              <a:buClr>
                <a:schemeClr val="accent2"/>
              </a:buClr>
              <a:buFont typeface="Wingdings" charset="2"/>
              <a:buChar char="n"/>
              <a:defRPr lang="zh-CN" sz="2000" b="0" i="0" u="none" baseline="0">
                <a:solidFill>
                  <a:schemeClr val="tx1"/>
                </a:solidFill>
                <a:latin typeface="Verdana"/>
                <a:ea typeface="宋体"/>
              </a:defRPr>
            </a:lvl4pPr>
            <a:lvl5pPr marL="2093912" lvl="4" indent="-398462" algn="l" defTabSz="914400">
              <a:lnSpc>
                <a:spcPct val="100000"/>
              </a:lnSpc>
              <a:spcBef>
                <a:spcPct val="25000"/>
              </a:spcBef>
              <a:spcAft>
                <a:spcPct val="0"/>
              </a:spcAft>
              <a:buClr>
                <a:schemeClr val="accent2"/>
              </a:buClr>
              <a:buFont typeface="Wingdings" charset="2"/>
              <a:buChar char="§"/>
              <a:defRPr lang="zh-CN" sz="2000" b="0" i="0" u="none" baseline="0">
                <a:solidFill>
                  <a:schemeClr val="tx1"/>
                </a:solidFill>
                <a:latin typeface="Verdana"/>
                <a:ea typeface="宋体"/>
              </a:defRPr>
            </a:lvl5pPr>
          </a:lstStyle>
          <a:p>
            <a:pPr lvl="0"/>
            <a:r>
              <a:rPr lang="en-US" sz="2600"/>
              <a:t>First we show the following modified PCP  is undecidable</a:t>
            </a:r>
            <a:endParaRPr lang="en-US" sz="2600"/>
          </a:p>
          <a:p>
            <a:pPr lvl="0">
              <a:buNone/>
            </a:pPr>
            <a:r>
              <a:rPr lang="en-US" sz="2600"/>
              <a:t>  </a:t>
            </a:r>
            <a:r>
              <a:rPr lang="en-US" sz="2600">
                <a:solidFill>
                  <a:schemeClr val="accent2"/>
                </a:solidFill>
              </a:rPr>
              <a:t>MPCP</a:t>
            </a:r>
            <a:r>
              <a:rPr lang="en-US" sz="2600"/>
              <a:t>={&lt;P&gt;: P is an instance of the PCP with a match that starts with the </a:t>
            </a:r>
            <a:r>
              <a:rPr lang="en-US" sz="2600">
                <a:solidFill>
                  <a:srgbClr val="0000FF"/>
                </a:solidFill>
              </a:rPr>
              <a:t>first</a:t>
            </a:r>
            <a:r>
              <a:rPr lang="en-US" sz="2600"/>
              <a:t> domino}</a:t>
            </a:r>
            <a:endParaRPr lang="en-US" sz="2600"/>
          </a:p>
          <a:p>
            <a:pPr lvl="0">
              <a:buFont typeface="Wingdings" charset="2"/>
            </a:pPr>
            <a:r>
              <a:rPr lang="en-US" sz="2600">
                <a:solidFill>
                  <a:schemeClr val="accent2"/>
                </a:solidFill>
              </a:rPr>
              <a:t>Proof idea</a:t>
            </a:r>
            <a:r>
              <a:rPr lang="en-US" sz="2600"/>
              <a:t>: Given &lt;M,w&gt;, construct a collection P of dominos such that </a:t>
            </a:r>
            <a:r>
              <a:rPr lang="en-US" sz="2600">
                <a:solidFill>
                  <a:srgbClr val="FF00FF"/>
                </a:solidFill>
              </a:rPr>
              <a:t>P has a match iff this match is an accepting computation history for M on w. </a:t>
            </a:r>
            <a:endParaRPr lang="en-US" sz="2600">
              <a:solidFill>
                <a:srgbClr val="FF00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26626" name=""/>
          <p:cNvSpPr/>
          <p:nvPr>
            <p:ph type="title"/>
          </p:nvPr>
        </p:nvSpPr>
        <p:spPr>
          <a:xfrm>
            <a:off x="574675" y="304800"/>
            <a:ext cx="8001000" cy="1216025"/>
          </a:xfrm>
          <a:prstGeom prst="rect">
            <a:avLst/>
          </a:prstGeom>
          <a:noFill/>
          <a:ln>
            <a:noFill/>
          </a:ln>
        </p:spPr>
        <p:txBody>
          <a:bodyPr anchor="b" anchorCtr="0"/>
          <a:lstStyle>
            <a:lvl1pPr marL="0" lvl="0" indent="0" algn="l" defTabSz="914400">
              <a:lnSpc>
                <a:spcPct val="100000"/>
              </a:lnSpc>
              <a:spcBef>
                <a:spcPct val="0"/>
              </a:spcBef>
              <a:spcAft>
                <a:spcPct val="0"/>
              </a:spcAft>
              <a:buNone/>
              <a:defRPr lang="zh-CN" sz="3800" b="0" i="0" u="none" baseline="0">
                <a:solidFill>
                  <a:schemeClr val="tx2"/>
                </a:solidFill>
                <a:latin typeface="Verdana"/>
                <a:ea typeface="宋体"/>
              </a:defRPr>
            </a:lvl1pPr>
          </a:lstStyle>
          <a:p>
            <a:pPr lvl="0"/>
            <a:r>
              <a:rPr lang="en-US"/>
              <a:t>Part 1: </a:t>
            </a:r>
            <a:r>
              <a:rPr lang="en-US" sz="2800">
                <a:solidFill>
                  <a:srgbClr val="0000FF"/>
                </a:solidFill>
              </a:rPr>
              <a:t>Start configuration</a:t>
            </a:r>
            <a:endParaRPr lang="en-US" sz="2800">
              <a:solidFill>
                <a:srgbClr val="0000FF"/>
              </a:solidFill>
            </a:endParaRPr>
          </a:p>
        </p:txBody>
      </p:sp>
      <p:sp>
        <p:nvSpPr>
          <p:cNvPr id="26627" name=""/>
          <p:cNvSpPr/>
          <p:nvPr>
            <p:ph type="body" idx="1"/>
          </p:nvPr>
        </p:nvSpPr>
        <p:spPr>
          <a:xfrm>
            <a:off x="566738" y="1752600"/>
            <a:ext cx="8181975" cy="4268788"/>
          </a:xfrm>
          <a:prstGeom prst="rect">
            <a:avLst/>
          </a:prstGeom>
          <a:noFill/>
          <a:ln>
            <a:noFill/>
          </a:ln>
        </p:spPr>
        <p:txBody>
          <a:bodyPr/>
          <a:lstStyle>
            <a:lvl1pPr marL="469900" lvl="0" indent="-469900" algn="l" defTabSz="914400">
              <a:lnSpc>
                <a:spcPct val="100000"/>
              </a:lnSpc>
              <a:spcBef>
                <a:spcPct val="20000"/>
              </a:spcBef>
              <a:spcAft>
                <a:spcPct val="0"/>
              </a:spcAft>
              <a:buClr>
                <a:schemeClr val="accent2"/>
              </a:buClr>
              <a:buFont typeface="Wingdings" charset="2"/>
              <a:buChar char="o"/>
              <a:defRPr lang="zh-CN" sz="2600" b="0" i="0" u="none" baseline="0">
                <a:solidFill>
                  <a:schemeClr val="tx1"/>
                </a:solidFill>
                <a:latin typeface="Verdana"/>
                <a:ea typeface="宋体"/>
              </a:defRPr>
            </a:lvl1pPr>
            <a:lvl2pPr marL="908050" lvl="1" indent="-436562" algn="l" defTabSz="914400">
              <a:lnSpc>
                <a:spcPct val="100000"/>
              </a:lnSpc>
              <a:spcBef>
                <a:spcPct val="20000"/>
              </a:spcBef>
              <a:spcAft>
                <a:spcPct val="0"/>
              </a:spcAft>
              <a:buClr>
                <a:schemeClr val="accent2"/>
              </a:buClr>
              <a:buFont typeface="Wingdings" charset="2"/>
              <a:buChar char="n"/>
              <a:defRPr lang="zh-CN" sz="2200" b="0" i="0" u="none" baseline="0">
                <a:solidFill>
                  <a:schemeClr val="tx1"/>
                </a:solidFill>
                <a:latin typeface="Verdana"/>
                <a:ea typeface="宋体"/>
              </a:defRPr>
            </a:lvl2pPr>
            <a:lvl3pPr marL="1304925" lvl="2" indent="-395288" algn="l" defTabSz="914400">
              <a:lnSpc>
                <a:spcPct val="100000"/>
              </a:lnSpc>
              <a:spcBef>
                <a:spcPct val="20000"/>
              </a:spcBef>
              <a:spcAft>
                <a:spcPct val="0"/>
              </a:spcAft>
              <a:buClr>
                <a:schemeClr val="accent2"/>
              </a:buClr>
              <a:buFont typeface="Wingdings" charset="2"/>
              <a:buChar char="o"/>
              <a:defRPr lang="zh-CN" sz="2100" b="0" i="0" u="none" baseline="0">
                <a:solidFill>
                  <a:schemeClr val="tx1"/>
                </a:solidFill>
                <a:latin typeface="Verdana"/>
                <a:ea typeface="宋体"/>
              </a:defRPr>
            </a:lvl3pPr>
            <a:lvl4pPr marL="1693862" lvl="3" indent="-387350" algn="l" defTabSz="914400">
              <a:lnSpc>
                <a:spcPct val="100000"/>
              </a:lnSpc>
              <a:spcBef>
                <a:spcPct val="20000"/>
              </a:spcBef>
              <a:spcAft>
                <a:spcPct val="0"/>
              </a:spcAft>
              <a:buClr>
                <a:schemeClr val="accent2"/>
              </a:buClr>
              <a:buFont typeface="Wingdings" charset="2"/>
              <a:buChar char="n"/>
              <a:defRPr lang="zh-CN" sz="1800" b="0" i="0" u="none" baseline="0">
                <a:solidFill>
                  <a:schemeClr val="tx1"/>
                </a:solidFill>
                <a:latin typeface="Verdana"/>
                <a:ea typeface="宋体"/>
              </a:defRPr>
            </a:lvl4pPr>
            <a:lvl5pPr marL="2093912" lvl="4" indent="-398462" algn="l" defTabSz="914400">
              <a:lnSpc>
                <a:spcPct val="100000"/>
              </a:lnSpc>
              <a:spcBef>
                <a:spcPct val="25000"/>
              </a:spcBef>
              <a:spcAft>
                <a:spcPct val="0"/>
              </a:spcAft>
              <a:buClr>
                <a:schemeClr val="accent2"/>
              </a:buClr>
              <a:buFont typeface="Wingdings" charset="2"/>
              <a:buChar char="§"/>
              <a:defRPr lang="zh-CN" sz="1800" b="0" i="0" u="none" baseline="0">
                <a:solidFill>
                  <a:schemeClr val="tx1"/>
                </a:solidFill>
                <a:latin typeface="Verdana"/>
                <a:ea typeface="宋体"/>
              </a:defRPr>
            </a:lvl5pPr>
          </a:lstStyle>
          <a:p>
            <a:pPr lvl="0"/>
            <a:r>
              <a:rPr lang="en-US">
                <a:solidFill>
                  <a:srgbClr val="0000FF"/>
                </a:solidFill>
              </a:rPr>
              <a:t>Fix</a:t>
            </a:r>
            <a:r>
              <a:rPr lang="en-US"/>
              <a:t> M and w as follows:</a:t>
            </a:r>
            <a:endParaRPr lang="en-US"/>
          </a:p>
          <a:p>
            <a:pPr lvl="0"/>
            <a:endParaRPr lang="en-US"/>
          </a:p>
          <a:p>
            <a:pPr lvl="0"/>
            <a:r>
              <a:rPr lang="en-US"/>
              <a:t>The construction of P’ begins by</a:t>
            </a:r>
            <a:endParaRPr lang="en-US"/>
          </a:p>
          <a:p>
            <a:pPr lvl="0">
              <a:buNone/>
            </a:pPr>
            <a:r>
              <a:rPr lang="en-US"/>
              <a:t>  </a:t>
            </a:r>
            <a:r>
              <a:rPr lang="en-US" sz="2400"/>
              <a:t>putting                        into P’ as the first domino</a:t>
            </a:r>
            <a:r>
              <a:rPr lang="en-US"/>
              <a:t> </a:t>
            </a:r>
            <a:endParaRPr lang="en-US"/>
          </a:p>
          <a:p>
            <a:pPr lvl="0">
              <a:buNone/>
            </a:pPr>
            <a:endParaRPr lang="en-US"/>
          </a:p>
          <a:p>
            <a:pPr lvl="0">
              <a:buNone/>
            </a:pPr>
            <a:endParaRPr lang="zh-CN"/>
          </a:p>
        </p:txBody>
      </p:sp>
      <p:pic>
        <p:nvPicPr>
          <p:cNvPr id="26628" name=""/>
          <p:cNvPicPr/>
          <p:nvPr>
            <p:ph idx="1"/>
          </p:nvPr>
        </p:nvPicPr>
        <p:blipFill>
          <a:blip r:embed="rId2"/>
          <a:stretch/>
        </p:blipFill>
        <p:spPr>
          <a:xfrm>
            <a:off x="1547813" y="2205038"/>
            <a:ext cx="6480175" cy="547687"/>
          </a:xfrm>
          <a:prstGeom prst="rect">
            <a:avLst/>
          </a:prstGeom>
          <a:noFill/>
          <a:ln>
            <a:noFill/>
          </a:ln>
        </p:spPr>
      </p:pic>
      <p:pic>
        <p:nvPicPr>
          <p:cNvPr id="26629" name=""/>
          <p:cNvPicPr/>
          <p:nvPr>
            <p:ph idx="1"/>
          </p:nvPr>
        </p:nvPicPr>
        <p:blipFill>
          <a:blip r:embed="rId3"/>
          <a:stretch/>
        </p:blipFill>
        <p:spPr>
          <a:xfrm>
            <a:off x="2411413" y="3141663"/>
            <a:ext cx="1944687" cy="830262"/>
          </a:xfrm>
          <a:prstGeom prst="rect">
            <a:avLst/>
          </a:prstGeom>
          <a:noFill/>
          <a:ln>
            <a:noFill/>
          </a:ln>
        </p:spPr>
      </p:pic>
      <p:pic>
        <p:nvPicPr>
          <p:cNvPr id="26630" name=""/>
          <p:cNvPicPr/>
          <p:nvPr/>
        </p:nvPicPr>
        <p:blipFill>
          <a:blip r:embed="rId4"/>
          <a:stretch/>
        </p:blipFill>
        <p:spPr>
          <a:xfrm>
            <a:off x="8509000" y="3213100"/>
            <a:ext cx="474663" cy="7207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27650" name=""/>
          <p:cNvSpPr/>
          <p:nvPr>
            <p:ph type="title"/>
          </p:nvPr>
        </p:nvSpPr>
        <p:spPr>
          <a:xfrm>
            <a:off x="574675" y="304800"/>
            <a:ext cx="8001000" cy="1216025"/>
          </a:xfrm>
          <a:prstGeom prst="rect">
            <a:avLst/>
          </a:prstGeom>
          <a:noFill/>
          <a:ln>
            <a:noFill/>
          </a:ln>
        </p:spPr>
        <p:txBody>
          <a:bodyPr anchor="b" anchorCtr="0"/>
          <a:lstStyle>
            <a:lvl1pPr marL="0" lvl="0" indent="0" algn="l" defTabSz="914400">
              <a:lnSpc>
                <a:spcPct val="100000"/>
              </a:lnSpc>
              <a:spcBef>
                <a:spcPct val="0"/>
              </a:spcBef>
              <a:spcAft>
                <a:spcPct val="0"/>
              </a:spcAft>
              <a:buNone/>
              <a:defRPr lang="zh-CN" sz="3800" b="0" i="0" u="none" baseline="0">
                <a:solidFill>
                  <a:schemeClr val="tx2"/>
                </a:solidFill>
                <a:latin typeface="Verdana"/>
                <a:ea typeface="宋体"/>
              </a:defRPr>
            </a:lvl1pPr>
          </a:lstStyle>
          <a:p>
            <a:pPr lvl="0"/>
            <a:r>
              <a:rPr lang="en-US"/>
              <a:t>Parts 2 and 3: </a:t>
            </a:r>
            <a:r>
              <a:rPr lang="en-US" sz="2800">
                <a:solidFill>
                  <a:srgbClr val="0000FF"/>
                </a:solidFill>
              </a:rPr>
              <a:t>transition function</a:t>
            </a:r>
            <a:endParaRPr lang="en-US" sz="2800">
              <a:solidFill>
                <a:srgbClr val="0000FF"/>
              </a:solidFill>
            </a:endParaRPr>
          </a:p>
        </p:txBody>
      </p:sp>
      <p:sp>
        <p:nvSpPr>
          <p:cNvPr id="27651" name=""/>
          <p:cNvSpPr/>
          <p:nvPr>
            <p:ph type="body" idx="1"/>
          </p:nvPr>
        </p:nvSpPr>
        <p:spPr>
          <a:xfrm>
            <a:off x="566738" y="1752600"/>
            <a:ext cx="7966075" cy="4340225"/>
          </a:xfrm>
          <a:prstGeom prst="rect">
            <a:avLst/>
          </a:prstGeom>
          <a:noFill/>
          <a:ln>
            <a:noFill/>
          </a:ln>
        </p:spPr>
        <p:txBody>
          <a:bodyPr/>
          <a:lstStyle>
            <a:lvl1pPr marL="469900" lvl="0" indent="-469900" algn="l" defTabSz="914400">
              <a:lnSpc>
                <a:spcPct val="100000"/>
              </a:lnSpc>
              <a:spcBef>
                <a:spcPct val="20000"/>
              </a:spcBef>
              <a:spcAft>
                <a:spcPct val="0"/>
              </a:spcAft>
              <a:buClr>
                <a:schemeClr val="accent2"/>
              </a:buClr>
              <a:buFont typeface="Wingdings" charset="2"/>
              <a:buChar char="o"/>
              <a:defRPr lang="zh-CN" sz="2600" b="0" i="0" u="none" baseline="0">
                <a:solidFill>
                  <a:schemeClr val="tx1"/>
                </a:solidFill>
                <a:latin typeface="Verdana"/>
                <a:ea typeface="宋体"/>
              </a:defRPr>
            </a:lvl1pPr>
            <a:lvl2pPr marL="908050" lvl="1" indent="-436562" algn="l" defTabSz="914400">
              <a:lnSpc>
                <a:spcPct val="100000"/>
              </a:lnSpc>
              <a:spcBef>
                <a:spcPct val="20000"/>
              </a:spcBef>
              <a:spcAft>
                <a:spcPct val="0"/>
              </a:spcAft>
              <a:buClr>
                <a:schemeClr val="accent2"/>
              </a:buClr>
              <a:buFont typeface="Wingdings" charset="2"/>
              <a:buChar char="n"/>
              <a:defRPr lang="zh-CN" sz="2200" b="0" i="0" u="none" baseline="0">
                <a:solidFill>
                  <a:schemeClr val="tx1"/>
                </a:solidFill>
                <a:latin typeface="Verdana"/>
                <a:ea typeface="宋体"/>
              </a:defRPr>
            </a:lvl2pPr>
            <a:lvl3pPr marL="1304925" lvl="2" indent="-395288" algn="l" defTabSz="914400">
              <a:lnSpc>
                <a:spcPct val="100000"/>
              </a:lnSpc>
              <a:spcBef>
                <a:spcPct val="20000"/>
              </a:spcBef>
              <a:spcAft>
                <a:spcPct val="0"/>
              </a:spcAft>
              <a:buClr>
                <a:schemeClr val="accent2"/>
              </a:buClr>
              <a:buFont typeface="Wingdings" charset="2"/>
              <a:buChar char="o"/>
              <a:defRPr lang="zh-CN" sz="2100" b="0" i="0" u="none" baseline="0">
                <a:solidFill>
                  <a:schemeClr val="tx1"/>
                </a:solidFill>
                <a:latin typeface="Verdana"/>
                <a:ea typeface="宋体"/>
              </a:defRPr>
            </a:lvl3pPr>
            <a:lvl4pPr marL="1693862" lvl="3" indent="-387350" algn="l" defTabSz="914400">
              <a:lnSpc>
                <a:spcPct val="100000"/>
              </a:lnSpc>
              <a:spcBef>
                <a:spcPct val="20000"/>
              </a:spcBef>
              <a:spcAft>
                <a:spcPct val="0"/>
              </a:spcAft>
              <a:buClr>
                <a:schemeClr val="accent2"/>
              </a:buClr>
              <a:buFont typeface="Wingdings" charset="2"/>
              <a:buChar char="n"/>
              <a:defRPr lang="zh-CN" sz="1800" b="0" i="0" u="none" baseline="0">
                <a:solidFill>
                  <a:schemeClr val="tx1"/>
                </a:solidFill>
                <a:latin typeface="Verdana"/>
                <a:ea typeface="宋体"/>
              </a:defRPr>
            </a:lvl4pPr>
            <a:lvl5pPr marL="2093912" lvl="4" indent="-398462" algn="l" defTabSz="914400">
              <a:lnSpc>
                <a:spcPct val="100000"/>
              </a:lnSpc>
              <a:spcBef>
                <a:spcPct val="25000"/>
              </a:spcBef>
              <a:spcAft>
                <a:spcPct val="0"/>
              </a:spcAft>
              <a:buClr>
                <a:schemeClr val="accent2"/>
              </a:buClr>
              <a:buFont typeface="Wingdings" charset="2"/>
              <a:buChar char="§"/>
              <a:defRPr lang="zh-CN" sz="1800" b="0" i="0" u="none" baseline="0">
                <a:solidFill>
                  <a:schemeClr val="tx1"/>
                </a:solidFill>
                <a:latin typeface="Verdana"/>
                <a:ea typeface="宋体"/>
              </a:defRPr>
            </a:lvl5pPr>
          </a:lstStyle>
          <a:p>
            <a:pPr lvl="0"/>
            <a:r>
              <a:rPr lang="en-US"/>
              <a:t>Part 2: For every          and every       where                   </a:t>
            </a:r>
            <a:endParaRPr lang="en-US"/>
          </a:p>
          <a:p>
            <a:pPr lvl="0">
              <a:buNone/>
            </a:pPr>
            <a:r>
              <a:rPr lang="en-US"/>
              <a:t>         if                  put      into P’    </a:t>
            </a:r>
            <a:endParaRPr lang="en-US"/>
          </a:p>
          <a:p>
            <a:pPr lvl="0"/>
            <a:endParaRPr lang="en-US"/>
          </a:p>
          <a:p>
            <a:pPr lvl="0"/>
            <a:r>
              <a:rPr lang="en-US"/>
              <a:t>Part 3: For every            and every       where  </a:t>
            </a:r>
            <a:endParaRPr lang="en-US"/>
          </a:p>
          <a:p>
            <a:pPr lvl="0">
              <a:buNone/>
            </a:pPr>
            <a:r>
              <a:rPr lang="en-US"/>
              <a:t>            if                  put       into P’  </a:t>
            </a:r>
            <a:endParaRPr lang="en-US"/>
          </a:p>
        </p:txBody>
      </p:sp>
      <p:pic>
        <p:nvPicPr>
          <p:cNvPr id="27652" name=""/>
          <p:cNvPicPr/>
          <p:nvPr>
            <p:ph idx="1"/>
          </p:nvPr>
        </p:nvPicPr>
        <p:blipFill>
          <a:blip r:embed="rId2"/>
          <a:stretch/>
        </p:blipFill>
        <p:spPr>
          <a:xfrm>
            <a:off x="3995738" y="1844675"/>
            <a:ext cx="1081087" cy="442913"/>
          </a:xfrm>
          <a:prstGeom prst="rect">
            <a:avLst/>
          </a:prstGeom>
          <a:noFill/>
          <a:ln>
            <a:noFill/>
          </a:ln>
        </p:spPr>
      </p:pic>
      <p:pic>
        <p:nvPicPr>
          <p:cNvPr id="27653" name=""/>
          <p:cNvPicPr/>
          <p:nvPr>
            <p:ph idx="1"/>
          </p:nvPr>
        </p:nvPicPr>
        <p:blipFill>
          <a:blip r:embed="rId3"/>
          <a:stretch/>
        </p:blipFill>
        <p:spPr>
          <a:xfrm>
            <a:off x="6948488" y="1700213"/>
            <a:ext cx="1368425" cy="547687"/>
          </a:xfrm>
          <a:prstGeom prst="rect">
            <a:avLst/>
          </a:prstGeom>
          <a:noFill/>
          <a:ln>
            <a:noFill/>
          </a:ln>
        </p:spPr>
      </p:pic>
      <p:pic>
        <p:nvPicPr>
          <p:cNvPr id="27654" name=""/>
          <p:cNvPicPr/>
          <p:nvPr/>
        </p:nvPicPr>
        <p:blipFill>
          <a:blip r:embed="rId4"/>
          <a:stretch/>
        </p:blipFill>
        <p:spPr>
          <a:xfrm>
            <a:off x="2339975" y="2205038"/>
            <a:ext cx="1152525" cy="466725"/>
          </a:xfrm>
          <a:prstGeom prst="rect">
            <a:avLst/>
          </a:prstGeom>
          <a:noFill/>
          <a:ln>
            <a:noFill/>
          </a:ln>
        </p:spPr>
      </p:pic>
      <p:pic>
        <p:nvPicPr>
          <p:cNvPr id="27655" name=""/>
          <p:cNvPicPr/>
          <p:nvPr/>
        </p:nvPicPr>
        <p:blipFill>
          <a:blip r:embed="rId5"/>
          <a:stretch/>
        </p:blipFill>
        <p:spPr>
          <a:xfrm>
            <a:off x="2051050" y="2708275"/>
            <a:ext cx="1873250" cy="352425"/>
          </a:xfrm>
          <a:prstGeom prst="rect">
            <a:avLst/>
          </a:prstGeom>
          <a:noFill/>
          <a:ln>
            <a:noFill/>
          </a:ln>
        </p:spPr>
      </p:pic>
      <p:pic>
        <p:nvPicPr>
          <p:cNvPr id="27656" name=""/>
          <p:cNvPicPr/>
          <p:nvPr/>
        </p:nvPicPr>
        <p:blipFill>
          <a:blip r:embed="rId6"/>
          <a:stretch/>
        </p:blipFill>
        <p:spPr>
          <a:xfrm>
            <a:off x="4643438" y="2565400"/>
            <a:ext cx="592137" cy="719138"/>
          </a:xfrm>
          <a:prstGeom prst="rect">
            <a:avLst/>
          </a:prstGeom>
          <a:noFill/>
          <a:ln>
            <a:noFill/>
          </a:ln>
        </p:spPr>
      </p:pic>
      <p:pic>
        <p:nvPicPr>
          <p:cNvPr id="27657" name=""/>
          <p:cNvPicPr/>
          <p:nvPr/>
        </p:nvPicPr>
        <p:blipFill>
          <a:blip r:embed="rId7"/>
          <a:stretch/>
        </p:blipFill>
        <p:spPr>
          <a:xfrm>
            <a:off x="4067175" y="3644900"/>
            <a:ext cx="1358900" cy="442913"/>
          </a:xfrm>
          <a:prstGeom prst="rect">
            <a:avLst/>
          </a:prstGeom>
          <a:noFill/>
          <a:ln>
            <a:noFill/>
          </a:ln>
        </p:spPr>
      </p:pic>
      <p:pic>
        <p:nvPicPr>
          <p:cNvPr id="27658" name=""/>
          <p:cNvPicPr/>
          <p:nvPr/>
        </p:nvPicPr>
        <p:blipFill>
          <a:blip r:embed="rId8"/>
          <a:stretch/>
        </p:blipFill>
        <p:spPr>
          <a:xfrm>
            <a:off x="7019925" y="3573463"/>
            <a:ext cx="1152525" cy="461962"/>
          </a:xfrm>
          <a:prstGeom prst="rect">
            <a:avLst/>
          </a:prstGeom>
          <a:noFill/>
          <a:ln>
            <a:noFill/>
          </a:ln>
        </p:spPr>
      </p:pic>
      <p:pic>
        <p:nvPicPr>
          <p:cNvPr id="27659" name=""/>
          <p:cNvPicPr/>
          <p:nvPr/>
        </p:nvPicPr>
        <p:blipFill>
          <a:blip r:embed="rId9"/>
          <a:stretch/>
        </p:blipFill>
        <p:spPr>
          <a:xfrm>
            <a:off x="2363788" y="4005263"/>
            <a:ext cx="1103312" cy="466725"/>
          </a:xfrm>
          <a:prstGeom prst="rect">
            <a:avLst/>
          </a:prstGeom>
          <a:noFill/>
          <a:ln>
            <a:noFill/>
          </a:ln>
        </p:spPr>
      </p:pic>
      <p:pic>
        <p:nvPicPr>
          <p:cNvPr id="27660" name=""/>
          <p:cNvPicPr/>
          <p:nvPr/>
        </p:nvPicPr>
        <p:blipFill>
          <a:blip r:embed="rId10"/>
          <a:stretch/>
        </p:blipFill>
        <p:spPr>
          <a:xfrm>
            <a:off x="2422525" y="4508500"/>
            <a:ext cx="1851025" cy="352425"/>
          </a:xfrm>
          <a:prstGeom prst="rect">
            <a:avLst/>
          </a:prstGeom>
          <a:noFill/>
          <a:ln>
            <a:noFill/>
          </a:ln>
        </p:spPr>
      </p:pic>
      <p:pic>
        <p:nvPicPr>
          <p:cNvPr id="27661" name=""/>
          <p:cNvPicPr/>
          <p:nvPr/>
        </p:nvPicPr>
        <p:blipFill>
          <a:blip r:embed="rId11"/>
          <a:stretch/>
        </p:blipFill>
        <p:spPr>
          <a:xfrm>
            <a:off x="5003800" y="4292600"/>
            <a:ext cx="696913" cy="71913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28674" name=""/>
          <p:cNvSpPr/>
          <p:nvPr>
            <p:ph type="title"/>
          </p:nvPr>
        </p:nvSpPr>
        <p:spPr>
          <a:xfrm>
            <a:off x="574675" y="304800"/>
            <a:ext cx="8001000" cy="1216025"/>
          </a:xfrm>
          <a:prstGeom prst="rect">
            <a:avLst/>
          </a:prstGeom>
          <a:noFill/>
          <a:ln>
            <a:noFill/>
          </a:ln>
        </p:spPr>
        <p:txBody>
          <a:bodyPr anchor="b" anchorCtr="0"/>
          <a:lstStyle>
            <a:lvl1pPr marL="0" lvl="0" indent="0" algn="l" defTabSz="914400">
              <a:lnSpc>
                <a:spcPct val="100000"/>
              </a:lnSpc>
              <a:spcBef>
                <a:spcPct val="0"/>
              </a:spcBef>
              <a:spcAft>
                <a:spcPct val="0"/>
              </a:spcAft>
              <a:buNone/>
              <a:defRPr lang="zh-CN" sz="3800" b="0" i="0" u="none" baseline="0">
                <a:solidFill>
                  <a:schemeClr val="tx2"/>
                </a:solidFill>
                <a:latin typeface="Verdana"/>
                <a:ea typeface="宋体"/>
              </a:defRPr>
            </a:lvl1pPr>
          </a:lstStyle>
          <a:p>
            <a:pPr lvl="0"/>
            <a:r>
              <a:rPr lang="en-US"/>
              <a:t>Parts 4 and 5: </a:t>
            </a:r>
            <a:r>
              <a:rPr lang="en-US" sz="2800">
                <a:solidFill>
                  <a:srgbClr val="0000FF"/>
                </a:solidFill>
              </a:rPr>
              <a:t>untouched squares</a:t>
            </a:r>
            <a:endParaRPr lang="en-US" sz="2800">
              <a:solidFill>
                <a:srgbClr val="0000FF"/>
              </a:solidFill>
            </a:endParaRPr>
          </a:p>
        </p:txBody>
      </p:sp>
      <p:sp>
        <p:nvSpPr>
          <p:cNvPr id="28675" name=""/>
          <p:cNvSpPr/>
          <p:nvPr>
            <p:ph type="body" idx="1"/>
          </p:nvPr>
        </p:nvSpPr>
        <p:spPr>
          <a:xfrm>
            <a:off x="566738" y="1752600"/>
            <a:ext cx="7893050" cy="4268788"/>
          </a:xfrm>
          <a:prstGeom prst="rect">
            <a:avLst/>
          </a:prstGeom>
          <a:noFill/>
          <a:ln>
            <a:noFill/>
          </a:ln>
        </p:spPr>
        <p:txBody>
          <a:bodyPr/>
          <a:lstStyle>
            <a:lvl1pPr marL="469900" lvl="0" indent="-469900" algn="l" defTabSz="914400">
              <a:lnSpc>
                <a:spcPct val="100000"/>
              </a:lnSpc>
              <a:spcBef>
                <a:spcPct val="20000"/>
              </a:spcBef>
              <a:spcAft>
                <a:spcPct val="0"/>
              </a:spcAft>
              <a:buClr>
                <a:schemeClr val="accent2"/>
              </a:buClr>
              <a:buFont typeface="Wingdings" charset="2"/>
              <a:buChar char="o"/>
              <a:defRPr lang="zh-CN" sz="2600" b="0" i="0" u="none" baseline="0">
                <a:solidFill>
                  <a:schemeClr val="tx1"/>
                </a:solidFill>
                <a:latin typeface="Verdana"/>
                <a:ea typeface="宋体"/>
              </a:defRPr>
            </a:lvl1pPr>
            <a:lvl2pPr marL="908050" lvl="1" indent="-436562" algn="l" defTabSz="914400">
              <a:lnSpc>
                <a:spcPct val="100000"/>
              </a:lnSpc>
              <a:spcBef>
                <a:spcPct val="20000"/>
              </a:spcBef>
              <a:spcAft>
                <a:spcPct val="0"/>
              </a:spcAft>
              <a:buClr>
                <a:schemeClr val="accent2"/>
              </a:buClr>
              <a:buFont typeface="Wingdings" charset="2"/>
              <a:buChar char="n"/>
              <a:defRPr lang="zh-CN" sz="2200" b="0" i="0" u="none" baseline="0">
                <a:solidFill>
                  <a:schemeClr val="tx1"/>
                </a:solidFill>
                <a:latin typeface="Verdana"/>
                <a:ea typeface="宋体"/>
              </a:defRPr>
            </a:lvl2pPr>
            <a:lvl3pPr marL="1304925" lvl="2" indent="-395288" algn="l" defTabSz="914400">
              <a:lnSpc>
                <a:spcPct val="100000"/>
              </a:lnSpc>
              <a:spcBef>
                <a:spcPct val="20000"/>
              </a:spcBef>
              <a:spcAft>
                <a:spcPct val="0"/>
              </a:spcAft>
              <a:buClr>
                <a:schemeClr val="accent2"/>
              </a:buClr>
              <a:buFont typeface="Wingdings" charset="2"/>
              <a:buChar char="o"/>
              <a:defRPr lang="zh-CN" sz="2100" b="0" i="0" u="none" baseline="0">
                <a:solidFill>
                  <a:schemeClr val="tx1"/>
                </a:solidFill>
                <a:latin typeface="Verdana"/>
                <a:ea typeface="宋体"/>
              </a:defRPr>
            </a:lvl3pPr>
            <a:lvl4pPr marL="1693862" lvl="3" indent="-387350" algn="l" defTabSz="914400">
              <a:lnSpc>
                <a:spcPct val="100000"/>
              </a:lnSpc>
              <a:spcBef>
                <a:spcPct val="20000"/>
              </a:spcBef>
              <a:spcAft>
                <a:spcPct val="0"/>
              </a:spcAft>
              <a:buClr>
                <a:schemeClr val="accent2"/>
              </a:buClr>
              <a:buFont typeface="Wingdings" charset="2"/>
              <a:buChar char="n"/>
              <a:defRPr lang="zh-CN" sz="1800" b="0" i="0" u="none" baseline="0">
                <a:solidFill>
                  <a:schemeClr val="tx1"/>
                </a:solidFill>
                <a:latin typeface="Verdana"/>
                <a:ea typeface="宋体"/>
              </a:defRPr>
            </a:lvl4pPr>
            <a:lvl5pPr marL="2093912" lvl="4" indent="-398462" algn="l" defTabSz="914400">
              <a:lnSpc>
                <a:spcPct val="100000"/>
              </a:lnSpc>
              <a:spcBef>
                <a:spcPct val="25000"/>
              </a:spcBef>
              <a:spcAft>
                <a:spcPct val="0"/>
              </a:spcAft>
              <a:buClr>
                <a:schemeClr val="accent2"/>
              </a:buClr>
              <a:buFont typeface="Wingdings" charset="2"/>
              <a:buChar char="§"/>
              <a:defRPr lang="zh-CN" sz="1800" b="0" i="0" u="none" baseline="0">
                <a:solidFill>
                  <a:schemeClr val="tx1"/>
                </a:solidFill>
                <a:latin typeface="Verdana"/>
                <a:ea typeface="宋体"/>
              </a:defRPr>
            </a:lvl5pPr>
          </a:lstStyle>
          <a:p>
            <a:pPr lvl="0"/>
            <a:r>
              <a:rPr lang="en-US">
                <a:solidFill>
                  <a:schemeClr val="accent2"/>
                </a:solidFill>
              </a:rPr>
              <a:t>Part 4</a:t>
            </a:r>
            <a:r>
              <a:rPr lang="en-US"/>
              <a:t>: For every              put    into P’</a:t>
            </a:r>
            <a:endParaRPr lang="en-US"/>
          </a:p>
          <a:p>
            <a:pPr lvl="0"/>
            <a:endParaRPr lang="en-US"/>
          </a:p>
          <a:p>
            <a:pPr lvl="0"/>
            <a:r>
              <a:rPr lang="en-US">
                <a:solidFill>
                  <a:schemeClr val="accent2"/>
                </a:solidFill>
              </a:rPr>
              <a:t>Part 5</a:t>
            </a:r>
            <a:r>
              <a:rPr lang="en-US"/>
              <a:t>: For delimiter #, </a:t>
            </a:r>
            <a:endParaRPr lang="en-US"/>
          </a:p>
          <a:p>
            <a:pPr lvl="0">
              <a:buNone/>
            </a:pPr>
            <a:r>
              <a:rPr lang="en-US"/>
              <a:t>   put     and     into P’</a:t>
            </a:r>
            <a:endParaRPr lang="en-US"/>
          </a:p>
        </p:txBody>
      </p:sp>
      <p:pic>
        <p:nvPicPr>
          <p:cNvPr id="28676" name=""/>
          <p:cNvPicPr/>
          <p:nvPr>
            <p:ph idx="1"/>
          </p:nvPr>
        </p:nvPicPr>
        <p:blipFill>
          <a:blip r:embed="rId2"/>
          <a:stretch/>
        </p:blipFill>
        <p:spPr>
          <a:xfrm>
            <a:off x="4211638" y="1844675"/>
            <a:ext cx="923925" cy="414338"/>
          </a:xfrm>
          <a:prstGeom prst="rect">
            <a:avLst/>
          </a:prstGeom>
          <a:noFill/>
          <a:ln>
            <a:noFill/>
          </a:ln>
        </p:spPr>
      </p:pic>
      <p:pic>
        <p:nvPicPr>
          <p:cNvPr id="28677" name=""/>
          <p:cNvPicPr/>
          <p:nvPr>
            <p:ph idx="1"/>
          </p:nvPr>
        </p:nvPicPr>
        <p:blipFill>
          <a:blip r:embed="rId3"/>
          <a:stretch/>
        </p:blipFill>
        <p:spPr>
          <a:xfrm>
            <a:off x="6084888" y="1628775"/>
            <a:ext cx="419100" cy="647700"/>
          </a:xfrm>
          <a:prstGeom prst="rect">
            <a:avLst/>
          </a:prstGeom>
          <a:noFill/>
          <a:ln>
            <a:noFill/>
          </a:ln>
        </p:spPr>
      </p:pic>
      <p:pic>
        <p:nvPicPr>
          <p:cNvPr id="28678" name=""/>
          <p:cNvPicPr/>
          <p:nvPr/>
        </p:nvPicPr>
        <p:blipFill>
          <a:blip r:embed="rId4"/>
          <a:stretch/>
        </p:blipFill>
        <p:spPr>
          <a:xfrm>
            <a:off x="1619250" y="3141663"/>
            <a:ext cx="419100" cy="647700"/>
          </a:xfrm>
          <a:prstGeom prst="rect">
            <a:avLst/>
          </a:prstGeom>
          <a:noFill/>
          <a:ln>
            <a:noFill/>
          </a:ln>
        </p:spPr>
      </p:pic>
      <p:pic>
        <p:nvPicPr>
          <p:cNvPr id="28679" name=""/>
          <p:cNvPicPr/>
          <p:nvPr/>
        </p:nvPicPr>
        <p:blipFill>
          <a:blip r:embed="rId5"/>
          <a:stretch/>
        </p:blipFill>
        <p:spPr>
          <a:xfrm>
            <a:off x="2771775" y="3141663"/>
            <a:ext cx="571500" cy="647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29698" name=""/>
          <p:cNvSpPr/>
          <p:nvPr>
            <p:ph type="title"/>
          </p:nvPr>
        </p:nvSpPr>
        <p:spPr>
          <a:xfrm>
            <a:off x="539750" y="333375"/>
            <a:ext cx="8001000" cy="1216025"/>
          </a:xfrm>
          <a:prstGeom prst="rect">
            <a:avLst/>
          </a:prstGeom>
          <a:noFill/>
          <a:ln>
            <a:noFill/>
          </a:ln>
        </p:spPr>
        <p:txBody>
          <a:bodyPr anchor="b" anchorCtr="0"/>
          <a:lstStyle>
            <a:lvl1pPr marL="0" lvl="0" indent="0" algn="l" defTabSz="914400">
              <a:lnSpc>
                <a:spcPct val="100000"/>
              </a:lnSpc>
              <a:spcBef>
                <a:spcPct val="0"/>
              </a:spcBef>
              <a:spcAft>
                <a:spcPct val="0"/>
              </a:spcAft>
              <a:buNone/>
              <a:defRPr lang="zh-CN" sz="3800" b="0" i="0" u="none" baseline="0">
                <a:solidFill>
                  <a:schemeClr val="tx2"/>
                </a:solidFill>
                <a:latin typeface="Verdana"/>
                <a:ea typeface="宋体"/>
              </a:defRPr>
            </a:lvl1pPr>
          </a:lstStyle>
          <a:p>
            <a:pPr lvl="0"/>
            <a:r>
              <a:rPr lang="en-US"/>
              <a:t>Part 6: </a:t>
            </a:r>
            <a:r>
              <a:rPr lang="en-US" sz="2800">
                <a:solidFill>
                  <a:srgbClr val="0000FF"/>
                </a:solidFill>
              </a:rPr>
              <a:t>Accepting configuration</a:t>
            </a:r>
            <a:endParaRPr lang="en-US" sz="2800">
              <a:solidFill>
                <a:srgbClr val="0000FF"/>
              </a:solidFill>
            </a:endParaRPr>
          </a:p>
        </p:txBody>
      </p:sp>
      <p:sp>
        <p:nvSpPr>
          <p:cNvPr id="29699" name=""/>
          <p:cNvSpPr/>
          <p:nvPr>
            <p:ph type="body" idx="1"/>
          </p:nvPr>
        </p:nvSpPr>
        <p:spPr>
          <a:xfrm>
            <a:off x="566738" y="1752600"/>
            <a:ext cx="7966075" cy="4413250"/>
          </a:xfrm>
          <a:prstGeom prst="rect">
            <a:avLst/>
          </a:prstGeom>
          <a:noFill/>
          <a:ln>
            <a:noFill/>
          </a:ln>
        </p:spPr>
        <p:txBody>
          <a:bodyPr/>
          <a:lstStyle>
            <a:lvl1pPr marL="469900" lvl="0" indent="-469900" algn="l" defTabSz="914400">
              <a:lnSpc>
                <a:spcPct val="100000"/>
              </a:lnSpc>
              <a:spcBef>
                <a:spcPct val="20000"/>
              </a:spcBef>
              <a:spcAft>
                <a:spcPct val="0"/>
              </a:spcAft>
              <a:buClr>
                <a:schemeClr val="accent2"/>
              </a:buClr>
              <a:buFont typeface="Wingdings" charset="2"/>
              <a:buChar char="o"/>
              <a:defRPr lang="zh-CN" sz="2600" b="0" i="0" u="none" baseline="0">
                <a:solidFill>
                  <a:schemeClr val="tx1"/>
                </a:solidFill>
                <a:latin typeface="Verdana"/>
                <a:ea typeface="宋体"/>
              </a:defRPr>
            </a:lvl1pPr>
            <a:lvl2pPr marL="908050" lvl="1" indent="-436562" algn="l" defTabSz="914400">
              <a:lnSpc>
                <a:spcPct val="100000"/>
              </a:lnSpc>
              <a:spcBef>
                <a:spcPct val="20000"/>
              </a:spcBef>
              <a:spcAft>
                <a:spcPct val="0"/>
              </a:spcAft>
              <a:buClr>
                <a:schemeClr val="accent2"/>
              </a:buClr>
              <a:buFont typeface="Wingdings" charset="2"/>
              <a:buChar char="n"/>
              <a:defRPr lang="zh-CN" sz="2200" b="0" i="0" u="none" baseline="0">
                <a:solidFill>
                  <a:schemeClr val="tx1"/>
                </a:solidFill>
                <a:latin typeface="Verdana"/>
                <a:ea typeface="宋体"/>
              </a:defRPr>
            </a:lvl2pPr>
            <a:lvl3pPr marL="1304925" lvl="2" indent="-395288" algn="l" defTabSz="914400">
              <a:lnSpc>
                <a:spcPct val="100000"/>
              </a:lnSpc>
              <a:spcBef>
                <a:spcPct val="20000"/>
              </a:spcBef>
              <a:spcAft>
                <a:spcPct val="0"/>
              </a:spcAft>
              <a:buClr>
                <a:schemeClr val="accent2"/>
              </a:buClr>
              <a:buFont typeface="Wingdings" charset="2"/>
              <a:buChar char="o"/>
              <a:defRPr lang="zh-CN" sz="2100" b="0" i="0" u="none" baseline="0">
                <a:solidFill>
                  <a:schemeClr val="tx1"/>
                </a:solidFill>
                <a:latin typeface="Verdana"/>
                <a:ea typeface="宋体"/>
              </a:defRPr>
            </a:lvl3pPr>
            <a:lvl4pPr marL="1693862" lvl="3" indent="-387350" algn="l" defTabSz="914400">
              <a:lnSpc>
                <a:spcPct val="100000"/>
              </a:lnSpc>
              <a:spcBef>
                <a:spcPct val="20000"/>
              </a:spcBef>
              <a:spcAft>
                <a:spcPct val="0"/>
              </a:spcAft>
              <a:buClr>
                <a:schemeClr val="accent2"/>
              </a:buClr>
              <a:buFont typeface="Wingdings" charset="2"/>
              <a:buChar char="n"/>
              <a:defRPr lang="zh-CN" sz="1800" b="0" i="0" u="none" baseline="0">
                <a:solidFill>
                  <a:schemeClr val="tx1"/>
                </a:solidFill>
                <a:latin typeface="Verdana"/>
                <a:ea typeface="宋体"/>
              </a:defRPr>
            </a:lvl4pPr>
            <a:lvl5pPr marL="2093912" lvl="4" indent="-398462" algn="l" defTabSz="914400">
              <a:lnSpc>
                <a:spcPct val="100000"/>
              </a:lnSpc>
              <a:spcBef>
                <a:spcPct val="25000"/>
              </a:spcBef>
              <a:spcAft>
                <a:spcPct val="0"/>
              </a:spcAft>
              <a:buClr>
                <a:schemeClr val="accent2"/>
              </a:buClr>
              <a:buFont typeface="Wingdings" charset="2"/>
              <a:buChar char="§"/>
              <a:defRPr lang="zh-CN" sz="1800" b="0" i="0" u="none" baseline="0">
                <a:solidFill>
                  <a:schemeClr val="tx1"/>
                </a:solidFill>
                <a:latin typeface="Verdana"/>
                <a:ea typeface="宋体"/>
              </a:defRPr>
            </a:lvl5pPr>
          </a:lstStyle>
          <a:p>
            <a:pPr lvl="0"/>
            <a:r>
              <a:rPr lang="en-US"/>
              <a:t>Part 6:   For every  </a:t>
            </a:r>
            <a:endParaRPr lang="en-US"/>
          </a:p>
          <a:p>
            <a:pPr lvl="0">
              <a:buNone/>
            </a:pPr>
            <a:r>
              <a:rPr lang="en-US"/>
              <a:t>    put            and          into P’</a:t>
            </a:r>
            <a:endParaRPr lang="en-US"/>
          </a:p>
          <a:p>
            <a:pPr lvl="0">
              <a:buNone/>
            </a:pPr>
            <a:endParaRPr lang="en-US"/>
          </a:p>
          <a:p>
            <a:pPr lvl="0">
              <a:buFont typeface="Wingdings" charset="2"/>
            </a:pPr>
            <a:r>
              <a:rPr lang="en-US"/>
              <a:t>Part 7: Finally we add the domino </a:t>
            </a:r>
            <a:endParaRPr lang="en-US"/>
          </a:p>
        </p:txBody>
      </p:sp>
      <p:pic>
        <p:nvPicPr>
          <p:cNvPr id="29700" name=""/>
          <p:cNvPicPr/>
          <p:nvPr>
            <p:ph idx="1"/>
          </p:nvPr>
        </p:nvPicPr>
        <p:blipFill>
          <a:blip r:embed="rId2"/>
          <a:stretch/>
        </p:blipFill>
        <p:spPr>
          <a:xfrm>
            <a:off x="4427538" y="1844675"/>
            <a:ext cx="792162" cy="355600"/>
          </a:xfrm>
          <a:prstGeom prst="rect">
            <a:avLst/>
          </a:prstGeom>
          <a:noFill/>
          <a:ln>
            <a:noFill/>
          </a:ln>
        </p:spPr>
      </p:pic>
      <p:pic>
        <p:nvPicPr>
          <p:cNvPr id="29701" name=""/>
          <p:cNvPicPr/>
          <p:nvPr>
            <p:ph idx="1"/>
          </p:nvPr>
        </p:nvPicPr>
        <p:blipFill>
          <a:blip r:embed="rId3"/>
          <a:stretch/>
        </p:blipFill>
        <p:spPr>
          <a:xfrm>
            <a:off x="1979613" y="2205038"/>
            <a:ext cx="1009650" cy="841375"/>
          </a:xfrm>
          <a:prstGeom prst="rect">
            <a:avLst/>
          </a:prstGeom>
          <a:noFill/>
          <a:ln>
            <a:noFill/>
          </a:ln>
        </p:spPr>
      </p:pic>
      <p:pic>
        <p:nvPicPr>
          <p:cNvPr id="29702" name=""/>
          <p:cNvPicPr/>
          <p:nvPr/>
        </p:nvPicPr>
        <p:blipFill>
          <a:blip r:embed="rId4"/>
          <a:stretch/>
        </p:blipFill>
        <p:spPr>
          <a:xfrm>
            <a:off x="3851275" y="2205038"/>
            <a:ext cx="936625" cy="779462"/>
          </a:xfrm>
          <a:prstGeom prst="rect">
            <a:avLst/>
          </a:prstGeom>
          <a:noFill/>
          <a:ln>
            <a:noFill/>
          </a:ln>
        </p:spPr>
      </p:pic>
      <p:pic>
        <p:nvPicPr>
          <p:cNvPr id="29703" name=""/>
          <p:cNvPicPr/>
          <p:nvPr/>
        </p:nvPicPr>
        <p:blipFill>
          <a:blip r:embed="rId5"/>
          <a:stretch/>
        </p:blipFill>
        <p:spPr>
          <a:xfrm>
            <a:off x="6948488" y="2997200"/>
            <a:ext cx="1079500" cy="7334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30722" name=""/>
          <p:cNvSpPr/>
          <p:nvPr>
            <p:ph type="title"/>
          </p:nvPr>
        </p:nvSpPr>
        <p:spPr>
          <a:xfrm>
            <a:off x="574675" y="304800"/>
            <a:ext cx="8001000" cy="1216025"/>
          </a:xfrm>
          <a:prstGeom prst="rect">
            <a:avLst/>
          </a:prstGeom>
          <a:noFill/>
          <a:ln>
            <a:noFill/>
          </a:ln>
        </p:spPr>
        <p:txBody>
          <a:bodyPr anchor="b" anchorCtr="0"/>
          <a:lstStyle>
            <a:lvl1pPr marL="0" lvl="0" indent="0" algn="l" defTabSz="914400">
              <a:lnSpc>
                <a:spcPct val="100000"/>
              </a:lnSpc>
              <a:spcBef>
                <a:spcPct val="0"/>
              </a:spcBef>
              <a:spcAft>
                <a:spcPct val="0"/>
              </a:spcAft>
              <a:buNone/>
              <a:defRPr lang="zh-CN" sz="3800" b="0" i="0" u="none" baseline="0">
                <a:solidFill>
                  <a:schemeClr val="tx2"/>
                </a:solidFill>
                <a:latin typeface="Verdana"/>
                <a:ea typeface="宋体"/>
              </a:defRPr>
            </a:lvl1pPr>
          </a:lstStyle>
          <a:p>
            <a:pPr lvl="0"/>
            <a:r>
              <a:rPr lang="en-US" sz="3600">
                <a:solidFill>
                  <a:srgbClr val="0000FF"/>
                </a:solidFill>
              </a:rPr>
              <a:t>Converting MPCP to PCP</a:t>
            </a:r>
            <a:endParaRPr lang="en-US" sz="3600">
              <a:solidFill>
                <a:srgbClr val="0000FF"/>
              </a:solidFill>
            </a:endParaRPr>
          </a:p>
        </p:txBody>
      </p:sp>
      <p:sp>
        <p:nvSpPr>
          <p:cNvPr id="30723" name=""/>
          <p:cNvSpPr/>
          <p:nvPr>
            <p:ph type="body" idx="1"/>
          </p:nvPr>
        </p:nvSpPr>
        <p:spPr>
          <a:xfrm>
            <a:off x="566738" y="1752600"/>
            <a:ext cx="3924300" cy="4267200"/>
          </a:xfrm>
          <a:prstGeom prst="rect">
            <a:avLst/>
          </a:prstGeom>
          <a:noFill/>
          <a:ln>
            <a:noFill/>
          </a:ln>
        </p:spPr>
        <p:txBody>
          <a:bodyPr/>
          <a:lstStyle>
            <a:lvl1pPr marL="469900" lvl="0" indent="-469900" algn="l" defTabSz="914400">
              <a:lnSpc>
                <a:spcPct val="100000"/>
              </a:lnSpc>
              <a:spcBef>
                <a:spcPct val="20000"/>
              </a:spcBef>
              <a:spcAft>
                <a:spcPct val="0"/>
              </a:spcAft>
              <a:buClr>
                <a:schemeClr val="accent2"/>
              </a:buClr>
              <a:buFont typeface="Wingdings" charset="2"/>
              <a:buChar char="o"/>
              <a:defRPr lang="zh-CN" sz="2600" b="0" i="0" u="none" baseline="0">
                <a:solidFill>
                  <a:schemeClr val="tx1"/>
                </a:solidFill>
                <a:latin typeface="Verdana"/>
                <a:ea typeface="宋体"/>
              </a:defRPr>
            </a:lvl1pPr>
            <a:lvl2pPr marL="908050" lvl="1" indent="-436562" algn="l" defTabSz="914400">
              <a:lnSpc>
                <a:spcPct val="100000"/>
              </a:lnSpc>
              <a:spcBef>
                <a:spcPct val="20000"/>
              </a:spcBef>
              <a:spcAft>
                <a:spcPct val="0"/>
              </a:spcAft>
              <a:buClr>
                <a:schemeClr val="accent2"/>
              </a:buClr>
              <a:buFont typeface="Wingdings" charset="2"/>
              <a:buChar char="n"/>
              <a:defRPr lang="zh-CN" sz="2200" b="0" i="0" u="none" baseline="0">
                <a:solidFill>
                  <a:schemeClr val="tx1"/>
                </a:solidFill>
                <a:latin typeface="Verdana"/>
                <a:ea typeface="宋体"/>
              </a:defRPr>
            </a:lvl2pPr>
            <a:lvl3pPr marL="1304925" lvl="2" indent="-395288" algn="l" defTabSz="914400">
              <a:lnSpc>
                <a:spcPct val="100000"/>
              </a:lnSpc>
              <a:spcBef>
                <a:spcPct val="20000"/>
              </a:spcBef>
              <a:spcAft>
                <a:spcPct val="0"/>
              </a:spcAft>
              <a:buClr>
                <a:schemeClr val="accent2"/>
              </a:buClr>
              <a:buFont typeface="Wingdings" charset="2"/>
              <a:buChar char="o"/>
              <a:defRPr lang="zh-CN" sz="2100" b="0" i="0" u="none" baseline="0">
                <a:solidFill>
                  <a:schemeClr val="tx1"/>
                </a:solidFill>
                <a:latin typeface="Verdana"/>
                <a:ea typeface="宋体"/>
              </a:defRPr>
            </a:lvl3pPr>
            <a:lvl4pPr marL="1693862" lvl="3" indent="-387350" algn="l" defTabSz="914400">
              <a:lnSpc>
                <a:spcPct val="100000"/>
              </a:lnSpc>
              <a:spcBef>
                <a:spcPct val="20000"/>
              </a:spcBef>
              <a:spcAft>
                <a:spcPct val="0"/>
              </a:spcAft>
              <a:buClr>
                <a:schemeClr val="accent2"/>
              </a:buClr>
              <a:buFont typeface="Wingdings" charset="2"/>
              <a:buChar char="n"/>
              <a:defRPr lang="zh-CN" sz="1800" b="0" i="0" u="none" baseline="0">
                <a:solidFill>
                  <a:schemeClr val="tx1"/>
                </a:solidFill>
                <a:latin typeface="Verdana"/>
                <a:ea typeface="宋体"/>
              </a:defRPr>
            </a:lvl4pPr>
            <a:lvl5pPr marL="2093912" lvl="4" indent="-398462" algn="l" defTabSz="914400">
              <a:lnSpc>
                <a:spcPct val="100000"/>
              </a:lnSpc>
              <a:spcBef>
                <a:spcPct val="25000"/>
              </a:spcBef>
              <a:spcAft>
                <a:spcPct val="0"/>
              </a:spcAft>
              <a:buClr>
                <a:schemeClr val="accent2"/>
              </a:buClr>
              <a:buFont typeface="Wingdings" charset="2"/>
              <a:buChar char="§"/>
              <a:defRPr lang="zh-CN" sz="1800" b="0" i="0" u="none" baseline="0">
                <a:solidFill>
                  <a:schemeClr val="tx1"/>
                </a:solidFill>
                <a:latin typeface="Verdana"/>
                <a:ea typeface="宋体"/>
              </a:defRPr>
            </a:lvl5pPr>
          </a:lstStyle>
          <a:p>
            <a:pPr lvl="0"/>
            <a:r>
              <a:rPr lang="en-US"/>
              <a:t>Let </a:t>
            </a:r>
            <a:endParaRPr lang="en-US"/>
          </a:p>
          <a:p>
            <a:pPr lvl="0"/>
            <a:endParaRPr lang="en-US"/>
          </a:p>
          <a:p>
            <a:pPr lvl="0"/>
            <a:endParaRPr lang="en-US"/>
          </a:p>
          <a:p>
            <a:pPr lvl="0"/>
            <a:endParaRPr lang="en-US"/>
          </a:p>
          <a:p>
            <a:pPr lvl="0"/>
            <a:endParaRPr lang="en-US"/>
          </a:p>
          <a:p>
            <a:pPr lvl="0"/>
            <a:r>
              <a:rPr lang="en-US"/>
              <a:t>Convert  </a:t>
            </a:r>
            <a:endParaRPr lang="en-US"/>
          </a:p>
          <a:p>
            <a:pPr lvl="0">
              <a:buNone/>
            </a:pPr>
            <a:r>
              <a:rPr lang="en-US"/>
              <a:t>  </a:t>
            </a:r>
            <a:endParaRPr lang="en-US"/>
          </a:p>
          <a:p>
            <a:pPr lvl="0">
              <a:buNone/>
            </a:pPr>
            <a:r>
              <a:rPr lang="en-US"/>
              <a:t>   into   </a:t>
            </a:r>
            <a:endParaRPr lang="en-US"/>
          </a:p>
        </p:txBody>
      </p:sp>
      <p:pic>
        <p:nvPicPr>
          <p:cNvPr id="30724" name=""/>
          <p:cNvPicPr/>
          <p:nvPr>
            <p:ph idx="1"/>
          </p:nvPr>
        </p:nvPicPr>
        <p:blipFill>
          <a:blip r:embed="rId2"/>
          <a:stretch/>
        </p:blipFill>
        <p:spPr>
          <a:xfrm>
            <a:off x="1908175" y="1773238"/>
            <a:ext cx="2808288" cy="1979612"/>
          </a:xfrm>
          <a:prstGeom prst="rect">
            <a:avLst/>
          </a:prstGeom>
          <a:noFill/>
          <a:ln>
            <a:noFill/>
          </a:ln>
        </p:spPr>
      </p:pic>
      <p:pic>
        <p:nvPicPr>
          <p:cNvPr id="30725" name=""/>
          <p:cNvPicPr/>
          <p:nvPr>
            <p:ph idx="1"/>
          </p:nvPr>
        </p:nvPicPr>
        <p:blipFill>
          <a:blip r:embed="rId3"/>
          <a:stretch/>
        </p:blipFill>
        <p:spPr>
          <a:xfrm>
            <a:off x="2627313" y="3933825"/>
            <a:ext cx="2232025" cy="831850"/>
          </a:xfrm>
          <a:prstGeom prst="rect">
            <a:avLst/>
          </a:prstGeom>
          <a:noFill/>
          <a:ln>
            <a:noFill/>
          </a:ln>
        </p:spPr>
      </p:pic>
      <p:pic>
        <p:nvPicPr>
          <p:cNvPr id="30726" name=""/>
          <p:cNvPicPr/>
          <p:nvPr/>
        </p:nvPicPr>
        <p:blipFill>
          <a:blip r:embed="rId4"/>
          <a:stretch/>
        </p:blipFill>
        <p:spPr>
          <a:xfrm>
            <a:off x="2051050" y="4941888"/>
            <a:ext cx="3105150" cy="72866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31746" name=""/>
          <p:cNvSpPr/>
          <p:nvPr>
            <p:ph type="title"/>
          </p:nvPr>
        </p:nvSpPr>
        <p:spPr>
          <a:xfrm>
            <a:off x="574675" y="304800"/>
            <a:ext cx="8001000" cy="1216025"/>
          </a:xfrm>
          <a:prstGeom prst="rect">
            <a:avLst/>
          </a:prstGeom>
          <a:noFill/>
          <a:ln>
            <a:noFill/>
          </a:ln>
        </p:spPr>
        <p:txBody>
          <a:bodyPr anchor="b" anchorCtr="0"/>
          <a:lstStyle>
            <a:lvl1pPr marL="0" lvl="0" indent="0" algn="l" defTabSz="914400">
              <a:lnSpc>
                <a:spcPct val="100000"/>
              </a:lnSpc>
              <a:spcBef>
                <a:spcPct val="0"/>
              </a:spcBef>
              <a:spcAft>
                <a:spcPct val="0"/>
              </a:spcAft>
              <a:buNone/>
              <a:defRPr lang="zh-CN" sz="3800" b="0" i="0" u="none" baseline="0">
                <a:solidFill>
                  <a:schemeClr val="tx2"/>
                </a:solidFill>
                <a:latin typeface="Verdana"/>
                <a:ea typeface="宋体"/>
              </a:defRPr>
            </a:lvl1pPr>
          </a:lstStyle>
          <a:p>
            <a:pPr lvl="0"/>
            <a:r>
              <a:rPr lang="en-US" sz="3200">
                <a:solidFill>
                  <a:srgbClr val="0000FF"/>
                </a:solidFill>
              </a:rPr>
              <a:t>Undecidability of ambiguity for CFGs</a:t>
            </a:r>
            <a:endParaRPr lang="en-US" sz="3200">
              <a:solidFill>
                <a:srgbClr val="0000FF"/>
              </a:solidFill>
            </a:endParaRPr>
          </a:p>
        </p:txBody>
      </p:sp>
      <p:sp>
        <p:nvSpPr>
          <p:cNvPr id="31747" name=""/>
          <p:cNvSpPr/>
          <p:nvPr>
            <p:ph type="body" idx="1"/>
          </p:nvPr>
        </p:nvSpPr>
        <p:spPr>
          <a:xfrm>
            <a:off x="566738" y="1752600"/>
            <a:ext cx="8037512" cy="4413250"/>
          </a:xfrm>
          <a:prstGeom prst="rect">
            <a:avLst/>
          </a:prstGeom>
          <a:noFill/>
          <a:ln>
            <a:noFill/>
          </a:ln>
        </p:spPr>
        <p:txBody>
          <a:bodyPr/>
          <a:lstStyle>
            <a:lvl1pPr marL="469900" lvl="0" indent="-469900" algn="l" defTabSz="914400">
              <a:lnSpc>
                <a:spcPct val="100000"/>
              </a:lnSpc>
              <a:spcBef>
                <a:spcPct val="20000"/>
              </a:spcBef>
              <a:spcAft>
                <a:spcPct val="0"/>
              </a:spcAft>
              <a:buClr>
                <a:schemeClr val="accent2"/>
              </a:buClr>
              <a:buFont typeface="Wingdings" charset="2"/>
              <a:buChar char="o"/>
              <a:defRPr lang="zh-CN" sz="2600" b="0" i="0" u="none" baseline="0">
                <a:solidFill>
                  <a:schemeClr val="tx1"/>
                </a:solidFill>
                <a:latin typeface="Verdana"/>
                <a:ea typeface="宋体"/>
              </a:defRPr>
            </a:lvl1pPr>
            <a:lvl2pPr marL="908050" lvl="1" indent="-436562" algn="l" defTabSz="914400">
              <a:lnSpc>
                <a:spcPct val="100000"/>
              </a:lnSpc>
              <a:spcBef>
                <a:spcPct val="20000"/>
              </a:spcBef>
              <a:spcAft>
                <a:spcPct val="0"/>
              </a:spcAft>
              <a:buClr>
                <a:schemeClr val="accent2"/>
              </a:buClr>
              <a:buFont typeface="Wingdings" charset="2"/>
              <a:buChar char="n"/>
              <a:defRPr lang="zh-CN" sz="2200" b="0" i="0" u="none" baseline="0">
                <a:solidFill>
                  <a:schemeClr val="tx1"/>
                </a:solidFill>
                <a:latin typeface="Verdana"/>
                <a:ea typeface="宋体"/>
              </a:defRPr>
            </a:lvl2pPr>
            <a:lvl3pPr marL="1304925" lvl="2" indent="-395288" algn="l" defTabSz="914400">
              <a:lnSpc>
                <a:spcPct val="100000"/>
              </a:lnSpc>
              <a:spcBef>
                <a:spcPct val="20000"/>
              </a:spcBef>
              <a:spcAft>
                <a:spcPct val="0"/>
              </a:spcAft>
              <a:buClr>
                <a:schemeClr val="accent2"/>
              </a:buClr>
              <a:buFont typeface="Wingdings" charset="2"/>
              <a:buChar char="o"/>
              <a:defRPr lang="zh-CN" sz="2100" b="0" i="0" u="none" baseline="0">
                <a:solidFill>
                  <a:schemeClr val="tx1"/>
                </a:solidFill>
                <a:latin typeface="Verdana"/>
                <a:ea typeface="宋体"/>
              </a:defRPr>
            </a:lvl3pPr>
            <a:lvl4pPr marL="1693862" lvl="3" indent="-387350" algn="l" defTabSz="914400">
              <a:lnSpc>
                <a:spcPct val="100000"/>
              </a:lnSpc>
              <a:spcBef>
                <a:spcPct val="20000"/>
              </a:spcBef>
              <a:spcAft>
                <a:spcPct val="0"/>
              </a:spcAft>
              <a:buClr>
                <a:schemeClr val="accent2"/>
              </a:buClr>
              <a:buFont typeface="Wingdings" charset="2"/>
              <a:buChar char="n"/>
              <a:defRPr lang="zh-CN" sz="1800" b="0" i="0" u="none" baseline="0">
                <a:solidFill>
                  <a:schemeClr val="tx1"/>
                </a:solidFill>
                <a:latin typeface="Verdana"/>
                <a:ea typeface="宋体"/>
              </a:defRPr>
            </a:lvl4pPr>
            <a:lvl5pPr marL="2093912" lvl="4" indent="-398462" algn="l" defTabSz="914400">
              <a:lnSpc>
                <a:spcPct val="100000"/>
              </a:lnSpc>
              <a:spcBef>
                <a:spcPct val="25000"/>
              </a:spcBef>
              <a:spcAft>
                <a:spcPct val="0"/>
              </a:spcAft>
              <a:buClr>
                <a:schemeClr val="accent2"/>
              </a:buClr>
              <a:buFont typeface="Wingdings" charset="2"/>
              <a:buChar char="§"/>
              <a:defRPr lang="zh-CN" sz="1800" b="0" i="0" u="none" baseline="0">
                <a:solidFill>
                  <a:schemeClr val="tx1"/>
                </a:solidFill>
                <a:latin typeface="Verdana"/>
                <a:ea typeface="宋体"/>
              </a:defRPr>
            </a:lvl5pPr>
          </a:lstStyle>
          <a:p>
            <a:pPr lvl="0"/>
            <a:r>
              <a:rPr lang="en-US"/>
              <a:t>Fix a collection of dominos:</a:t>
            </a:r>
            <a:endParaRPr lang="en-US"/>
          </a:p>
          <a:p>
            <a:pPr lvl="0"/>
            <a:endParaRPr lang="en-US"/>
          </a:p>
          <a:p>
            <a:pPr lvl="0"/>
            <a:r>
              <a:rPr lang="en-US"/>
              <a:t>Construct two CFGs as follows </a:t>
            </a:r>
            <a:endParaRPr lang="en-US"/>
          </a:p>
        </p:txBody>
      </p:sp>
      <p:pic>
        <p:nvPicPr>
          <p:cNvPr id="31748" name=""/>
          <p:cNvPicPr/>
          <p:nvPr>
            <p:ph idx="1"/>
          </p:nvPr>
        </p:nvPicPr>
        <p:blipFill>
          <a:blip r:embed="rId2"/>
          <a:stretch/>
        </p:blipFill>
        <p:spPr>
          <a:xfrm>
            <a:off x="6011863" y="1793875"/>
            <a:ext cx="2663825" cy="942975"/>
          </a:xfrm>
          <a:prstGeom prst="rect">
            <a:avLst/>
          </a:prstGeom>
          <a:noFill/>
          <a:ln>
            <a:noFill/>
          </a:ln>
        </p:spPr>
      </p:pic>
      <p:pic>
        <p:nvPicPr>
          <p:cNvPr id="31749" name=""/>
          <p:cNvPicPr/>
          <p:nvPr>
            <p:ph idx="1"/>
          </p:nvPr>
        </p:nvPicPr>
        <p:blipFill>
          <a:blip r:embed="rId3"/>
          <a:stretch/>
        </p:blipFill>
        <p:spPr>
          <a:xfrm>
            <a:off x="1692275" y="3500438"/>
            <a:ext cx="6192838" cy="920750"/>
          </a:xfrm>
          <a:prstGeom prst="rect">
            <a:avLst/>
          </a:prstGeom>
          <a:noFill/>
          <a:ln>
            <a:noFill/>
          </a:ln>
        </p:spPr>
      </p:pic>
      <p:sp>
        <p:nvSpPr>
          <p:cNvPr id="31750" name=""/>
          <p:cNvSpPr/>
          <p:nvPr/>
        </p:nvSpPr>
        <p:spPr>
          <a:xfrm>
            <a:off x="1384300" y="5172075"/>
            <a:ext cx="3754438" cy="366713"/>
          </a:xfrm>
          <a:prstGeom prst="rect">
            <a:avLst/>
          </a:prstGeom>
          <a:noFill/>
          <a:ln>
            <a:noFill/>
          </a:ln>
        </p:spPr>
        <p:txBody>
          <a:bodyPr wrap="none" anchor="t" anchorCtr="0">
            <a:spAutoFit/>
          </a:bodyPr>
          <a:lstStyle>
            <a:lvl1pPr marL="0" lvl="0" indent="0" algn="l" defTabSz="914400">
              <a:lnSpc>
                <a:spcPct val="100000"/>
              </a:lnSpc>
              <a:spcBef>
                <a:spcPct val="0"/>
              </a:spcBef>
              <a:spcAft>
                <a:spcPct val="0"/>
              </a:spcAft>
              <a:buNone/>
              <a:defRPr lang="zh-CN" sz="1800" b="0" i="0" u="none" baseline="0">
                <a:solidFill>
                  <a:schemeClr val="tx1"/>
                </a:solidFill>
                <a:latin typeface="Arial"/>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Arial"/>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Arial"/>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Arial"/>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Arial"/>
                <a:ea typeface="宋体"/>
              </a:defRPr>
            </a:lvl5pPr>
          </a:lstStyle>
          <a:p>
            <a:pPr lvl="0"/>
            <a:r>
              <a:rPr>
                <a:solidFill>
                  <a:srgbClr val="0000FF"/>
                </a:solidFill>
                <a:latin typeface="Verdana"/>
              </a:rPr>
              <a:t>Each of them is unambiguous.</a:t>
            </a:r>
            <a:r>
              <a:rPr>
                <a:latin typeface="Verdana"/>
              </a:rPr>
              <a:t> </a:t>
            </a:r>
            <a:endParaRPr>
              <a:latin typeface="Verdan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32770" name=""/>
          <p:cNvSpPr/>
          <p:nvPr>
            <p:ph type="title"/>
          </p:nvPr>
        </p:nvSpPr>
        <p:spPr>
          <a:xfrm>
            <a:off x="323850" y="306388"/>
            <a:ext cx="8713788" cy="1216025"/>
          </a:xfrm>
          <a:prstGeom prst="rect">
            <a:avLst/>
          </a:prstGeom>
          <a:noFill/>
          <a:ln>
            <a:noFill/>
          </a:ln>
        </p:spPr>
        <p:txBody>
          <a:bodyPr anchor="b" anchorCtr="0"/>
          <a:lstStyle>
            <a:lvl1pPr marL="0" lvl="0" indent="0" algn="l" defTabSz="914400">
              <a:lnSpc>
                <a:spcPct val="100000"/>
              </a:lnSpc>
              <a:spcBef>
                <a:spcPct val="0"/>
              </a:spcBef>
              <a:spcAft>
                <a:spcPct val="0"/>
              </a:spcAft>
              <a:buNone/>
              <a:defRPr lang="zh-CN" sz="3800" b="0" i="0" u="none" baseline="0">
                <a:solidFill>
                  <a:schemeClr val="tx2"/>
                </a:solidFill>
                <a:latin typeface="Verdana"/>
                <a:ea typeface="宋体"/>
              </a:defRPr>
            </a:lvl1pPr>
          </a:lstStyle>
          <a:p>
            <a:pPr lvl="0"/>
            <a:r>
              <a:rPr lang="en-US" sz="3600">
                <a:solidFill>
                  <a:srgbClr val="0000FF"/>
                </a:solidFill>
              </a:rPr>
              <a:t>Reduce PCP to Ambiguity Problem</a:t>
            </a:r>
            <a:endParaRPr lang="en-US" sz="3600">
              <a:solidFill>
                <a:srgbClr val="0000FF"/>
              </a:solidFill>
            </a:endParaRPr>
          </a:p>
        </p:txBody>
      </p:sp>
      <p:sp>
        <p:nvSpPr>
          <p:cNvPr id="32771" name=""/>
          <p:cNvSpPr/>
          <p:nvPr>
            <p:ph type="body" idx="1"/>
          </p:nvPr>
        </p:nvSpPr>
        <p:spPr>
          <a:xfrm>
            <a:off x="566738" y="1752600"/>
            <a:ext cx="8001000" cy="4267200"/>
          </a:xfrm>
          <a:prstGeom prst="rect">
            <a:avLst/>
          </a:prstGeom>
          <a:noFill/>
          <a:ln>
            <a:noFill/>
          </a:ln>
        </p:spPr>
        <p:txBody>
          <a:bodyPr/>
          <a:lstStyle>
            <a:lvl1pPr marL="469900" lvl="0" indent="-469900" algn="l" defTabSz="914400">
              <a:lnSpc>
                <a:spcPct val="100000"/>
              </a:lnSpc>
              <a:spcBef>
                <a:spcPct val="20000"/>
              </a:spcBef>
              <a:spcAft>
                <a:spcPct val="0"/>
              </a:spcAft>
              <a:buClr>
                <a:schemeClr val="accent2"/>
              </a:buClr>
              <a:buFont typeface="Wingdings" charset="2"/>
              <a:buChar char="o"/>
              <a:defRPr lang="zh-CN" sz="3000" b="0" i="0" u="none" baseline="0">
                <a:solidFill>
                  <a:schemeClr val="tx1"/>
                </a:solidFill>
                <a:latin typeface="Verdana"/>
                <a:ea typeface="宋体"/>
              </a:defRPr>
            </a:lvl1pPr>
            <a:lvl2pPr marL="908050" lvl="1" indent="-436562" algn="l" defTabSz="914400">
              <a:lnSpc>
                <a:spcPct val="100000"/>
              </a:lnSpc>
              <a:spcBef>
                <a:spcPct val="20000"/>
              </a:spcBef>
              <a:spcAft>
                <a:spcPct val="0"/>
              </a:spcAft>
              <a:buClr>
                <a:schemeClr val="accent2"/>
              </a:buClr>
              <a:buFont typeface="Wingdings" charset="2"/>
              <a:buChar char="n"/>
              <a:defRPr lang="zh-CN" sz="2600" b="0" i="0" u="none" baseline="0">
                <a:solidFill>
                  <a:schemeClr val="tx1"/>
                </a:solidFill>
                <a:latin typeface="Verdana"/>
                <a:ea typeface="宋体"/>
              </a:defRPr>
            </a:lvl2pPr>
            <a:lvl3pPr marL="1304925" lvl="2" indent="-395288" algn="l" defTabSz="914400">
              <a:lnSpc>
                <a:spcPct val="100000"/>
              </a:lnSpc>
              <a:spcBef>
                <a:spcPct val="20000"/>
              </a:spcBef>
              <a:spcAft>
                <a:spcPct val="0"/>
              </a:spcAft>
              <a:buClr>
                <a:schemeClr val="accent2"/>
              </a:buClr>
              <a:buFont typeface="Wingdings" charset="2"/>
              <a:buChar char="o"/>
              <a:defRPr lang="zh-CN" sz="2300" b="0" i="0" u="none" baseline="0">
                <a:solidFill>
                  <a:schemeClr val="tx1"/>
                </a:solidFill>
                <a:latin typeface="Verdana"/>
                <a:ea typeface="宋体"/>
              </a:defRPr>
            </a:lvl3pPr>
            <a:lvl4pPr marL="1693862" lvl="3" indent="-387350" algn="l" defTabSz="914400">
              <a:lnSpc>
                <a:spcPct val="100000"/>
              </a:lnSpc>
              <a:spcBef>
                <a:spcPct val="20000"/>
              </a:spcBef>
              <a:spcAft>
                <a:spcPct val="0"/>
              </a:spcAft>
              <a:buClr>
                <a:schemeClr val="accent2"/>
              </a:buClr>
              <a:buFont typeface="Wingdings" charset="2"/>
              <a:buChar char="n"/>
              <a:defRPr lang="zh-CN" sz="2000" b="0" i="0" u="none" baseline="0">
                <a:solidFill>
                  <a:schemeClr val="tx1"/>
                </a:solidFill>
                <a:latin typeface="Verdana"/>
                <a:ea typeface="宋体"/>
              </a:defRPr>
            </a:lvl4pPr>
            <a:lvl5pPr marL="2093912" lvl="4" indent="-398462" algn="l" defTabSz="914400">
              <a:lnSpc>
                <a:spcPct val="100000"/>
              </a:lnSpc>
              <a:spcBef>
                <a:spcPct val="25000"/>
              </a:spcBef>
              <a:spcAft>
                <a:spcPct val="0"/>
              </a:spcAft>
              <a:buClr>
                <a:schemeClr val="accent2"/>
              </a:buClr>
              <a:buFont typeface="Wingdings" charset="2"/>
              <a:buChar char="§"/>
              <a:defRPr lang="zh-CN" sz="2000" b="0" i="0" u="none" baseline="0">
                <a:solidFill>
                  <a:schemeClr val="tx1"/>
                </a:solidFill>
                <a:latin typeface="Verdana"/>
                <a:ea typeface="宋体"/>
              </a:defRPr>
            </a:lvl5pPr>
          </a:lstStyle>
          <a:p>
            <a:pPr lvl="0"/>
            <a:r>
              <a:rPr lang="en-US" sz="2600"/>
              <a:t>For this collection P of dominos, combine the above two CFGs by adding </a:t>
            </a:r>
            <a:r>
              <a:rPr lang="en-US" sz="2600">
                <a:solidFill>
                  <a:srgbClr val="0000FF"/>
                </a:solidFill>
              </a:rPr>
              <a:t>the new start symbol</a:t>
            </a:r>
            <a:r>
              <a:rPr lang="en-US" sz="2600"/>
              <a:t> S and a new rule S -&gt; A|B.  Call this CFG G</a:t>
            </a:r>
            <a:r>
              <a:rPr lang="en-US" sz="1800"/>
              <a:t>P</a:t>
            </a:r>
            <a:r>
              <a:rPr lang="en-US" sz="2600"/>
              <a:t>.</a:t>
            </a:r>
            <a:endParaRPr lang="en-US" sz="2600"/>
          </a:p>
          <a:p>
            <a:pPr lvl="0"/>
            <a:r>
              <a:rPr lang="en-US" sz="2600">
                <a:solidFill>
                  <a:schemeClr val="accent2"/>
                </a:solidFill>
              </a:rPr>
              <a:t>Reduction step</a:t>
            </a:r>
            <a:r>
              <a:rPr lang="en-US" sz="2600"/>
              <a:t>: If P has a match, then G</a:t>
            </a:r>
            <a:r>
              <a:rPr lang="en-US" sz="1800"/>
              <a:t>P</a:t>
            </a:r>
            <a:r>
              <a:rPr lang="en-US" sz="2600"/>
              <a:t> is ambiguous; if P does not have a match, then G</a:t>
            </a:r>
            <a:r>
              <a:rPr lang="en-US" sz="1800"/>
              <a:t>P</a:t>
            </a:r>
            <a:r>
              <a:rPr lang="en-US" sz="2600"/>
              <a:t> is unambiguous. </a:t>
            </a:r>
            <a:endParaRPr lang="en-US" sz="2600"/>
          </a:p>
          <a:p>
            <a:pPr lvl="0"/>
            <a:r>
              <a:rPr lang="en-US" sz="2600"/>
              <a:t>So it is </a:t>
            </a:r>
            <a:r>
              <a:rPr lang="en-US" sz="2600">
                <a:solidFill>
                  <a:srgbClr val="0000FF"/>
                </a:solidFill>
              </a:rPr>
              <a:t>undecidable</a:t>
            </a:r>
            <a:r>
              <a:rPr lang="en-US" sz="2600"/>
              <a:t> whether a CFG is ambiguous or not. </a:t>
            </a:r>
            <a:endParaRPr lang="en-US" sz="2600"/>
          </a:p>
          <a:p>
            <a:pPr lvl="0"/>
            <a:endParaRPr lang="zh-CN" sz="2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6146" name=""/>
          <p:cNvSpPr/>
          <p:nvPr>
            <p:ph type="title"/>
          </p:nvPr>
        </p:nvSpPr>
        <p:spPr>
          <a:xfrm>
            <a:off x="107950" y="304800"/>
            <a:ext cx="9036050" cy="1216025"/>
          </a:xfrm>
          <a:prstGeom prst="rect">
            <a:avLst/>
          </a:prstGeom>
          <a:noFill/>
          <a:ln>
            <a:noFill/>
          </a:ln>
        </p:spPr>
        <p:txBody>
          <a:bodyPr anchor="b" anchorCtr="0"/>
          <a:lstStyle>
            <a:lvl1pPr marL="0" lvl="0" indent="0" algn="l" defTabSz="914400">
              <a:lnSpc>
                <a:spcPct val="100000"/>
              </a:lnSpc>
              <a:spcBef>
                <a:spcPct val="0"/>
              </a:spcBef>
              <a:spcAft>
                <a:spcPct val="0"/>
              </a:spcAft>
              <a:buNone/>
              <a:defRPr lang="zh-CN" sz="3800" b="0" i="0" u="none" baseline="0">
                <a:solidFill>
                  <a:schemeClr val="tx2"/>
                </a:solidFill>
                <a:latin typeface="Verdana"/>
                <a:ea typeface="宋体"/>
              </a:defRPr>
            </a:lvl1pPr>
          </a:lstStyle>
          <a:p>
            <a:pPr lvl="0"/>
            <a:r>
              <a:rPr lang="en-US" sz="2800">
                <a:solidFill>
                  <a:schemeClr val="accent2"/>
                </a:solidFill>
              </a:rPr>
              <a:t>Universal</a:t>
            </a:r>
            <a:r>
              <a:rPr lang="en-US" sz="2800"/>
              <a:t> Turing machine and </a:t>
            </a:r>
            <a:r>
              <a:rPr lang="en-US" sz="2800">
                <a:solidFill>
                  <a:srgbClr val="0000FF"/>
                </a:solidFill>
              </a:rPr>
              <a:t>Halting Problem</a:t>
            </a:r>
            <a:endParaRPr lang="en-US" sz="2800">
              <a:solidFill>
                <a:srgbClr val="0000FF"/>
              </a:solidFill>
            </a:endParaRPr>
          </a:p>
        </p:txBody>
      </p:sp>
      <p:sp>
        <p:nvSpPr>
          <p:cNvPr id="6147" name=""/>
          <p:cNvSpPr/>
          <p:nvPr/>
        </p:nvSpPr>
        <p:spPr>
          <a:xfrm>
            <a:off x="1619250" y="2924175"/>
            <a:ext cx="1873250" cy="1512888"/>
          </a:xfrm>
          <a:prstGeom prst="rect">
            <a:avLst/>
          </a:prstGeom>
          <a:solidFill>
            <a:schemeClr val="accent1"/>
          </a:solidFill>
          <a:ln cmpd="sng">
            <a:solidFill>
              <a:schemeClr val="tx1"/>
            </a:solidFill>
            <a:miter/>
          </a:ln>
        </p:spPr>
        <p:txBody>
          <a:bodyPr wrap="none" anchor="ctr" anchorCtr="0"/>
          <a:lstStyle>
            <a:lvl1pPr marL="0" lvl="0" indent="0" algn="l" defTabSz="914400">
              <a:lnSpc>
                <a:spcPct val="100000"/>
              </a:lnSpc>
              <a:spcBef>
                <a:spcPct val="0"/>
              </a:spcBef>
              <a:spcAft>
                <a:spcPct val="0"/>
              </a:spcAft>
              <a:buNone/>
              <a:defRPr lang="zh-CN" sz="1800" b="0" i="0" u="none" baseline="0">
                <a:solidFill>
                  <a:schemeClr val="tx1"/>
                </a:solidFill>
                <a:latin typeface="Arial"/>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Arial"/>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Arial"/>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Arial"/>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Arial"/>
                <a:ea typeface="宋体"/>
              </a:defRPr>
            </a:lvl5pPr>
          </a:lstStyle>
          <a:p>
            <a:pPr lvl="0" algn="ctr"/>
            <a:r>
              <a:rPr lang="en-US">
                <a:latin typeface="Verdana"/>
              </a:rPr>
              <a:t>A particular </a:t>
            </a:r>
            <a:endParaRPr lang="en-US">
              <a:latin typeface="Verdana"/>
            </a:endParaRPr>
          </a:p>
          <a:p>
            <a:pPr lvl="0" algn="ctr"/>
            <a:r>
              <a:rPr lang="en-US">
                <a:latin typeface="Verdana"/>
              </a:rPr>
              <a:t>purpose TM</a:t>
            </a:r>
            <a:endParaRPr lang="en-US">
              <a:latin typeface="Verdana"/>
            </a:endParaRPr>
          </a:p>
        </p:txBody>
      </p:sp>
      <p:cxnSp>
        <p:nvCxnSpPr>
          <p:cNvPr id="6148" name=""/>
          <p:cNvCxnSpPr/>
          <p:nvPr/>
        </p:nvCxnSpPr>
        <p:spPr>
          <a:xfrm>
            <a:off x="1979613" y="2708275"/>
            <a:ext cx="215900" cy="215900"/>
          </a:xfrm>
          <a:prstGeom prst="line">
            <a:avLst/>
          </a:prstGeom>
          <a:noFill/>
          <a:ln cmpd="sng">
            <a:solidFill>
              <a:schemeClr val="tx1"/>
            </a:solidFill>
            <a:miter/>
          </a:ln>
        </p:spPr>
      </p:cxnSp>
      <p:cxnSp>
        <p:nvCxnSpPr>
          <p:cNvPr id="6149" name=""/>
          <p:cNvCxnSpPr/>
          <p:nvPr/>
        </p:nvCxnSpPr>
        <p:spPr>
          <a:xfrm flipV="1">
            <a:off x="2411413" y="2636838"/>
            <a:ext cx="215900" cy="287337"/>
          </a:xfrm>
          <a:prstGeom prst="line">
            <a:avLst/>
          </a:prstGeom>
          <a:noFill/>
          <a:ln cmpd="sng">
            <a:solidFill>
              <a:schemeClr val="tx1"/>
            </a:solidFill>
            <a:miter/>
          </a:ln>
        </p:spPr>
      </p:cxnSp>
      <p:cxnSp>
        <p:nvCxnSpPr>
          <p:cNvPr id="6150" name=""/>
          <p:cNvCxnSpPr/>
          <p:nvPr/>
        </p:nvCxnSpPr>
        <p:spPr>
          <a:xfrm flipH="1">
            <a:off x="2268538" y="2133600"/>
            <a:ext cx="0" cy="574675"/>
          </a:xfrm>
          <a:prstGeom prst="line">
            <a:avLst/>
          </a:prstGeom>
          <a:noFill/>
          <a:ln cmpd="sng">
            <a:solidFill>
              <a:schemeClr val="tx1"/>
            </a:solidFill>
            <a:miter/>
            <a:tailEnd type="triangle"/>
          </a:ln>
        </p:spPr>
      </p:cxnSp>
      <p:cxnSp>
        <p:nvCxnSpPr>
          <p:cNvPr id="6151" name=""/>
          <p:cNvCxnSpPr/>
          <p:nvPr/>
        </p:nvCxnSpPr>
        <p:spPr>
          <a:xfrm>
            <a:off x="3492500" y="4076700"/>
            <a:ext cx="431800" cy="0"/>
          </a:xfrm>
          <a:prstGeom prst="line">
            <a:avLst/>
          </a:prstGeom>
          <a:noFill/>
          <a:ln cmpd="sng">
            <a:solidFill>
              <a:schemeClr val="tx1"/>
            </a:solidFill>
            <a:miter/>
          </a:ln>
        </p:spPr>
      </p:cxnSp>
      <p:cxnSp>
        <p:nvCxnSpPr>
          <p:cNvPr id="6152" name=""/>
          <p:cNvCxnSpPr/>
          <p:nvPr/>
        </p:nvCxnSpPr>
        <p:spPr>
          <a:xfrm>
            <a:off x="3492500" y="4437063"/>
            <a:ext cx="358775" cy="0"/>
          </a:xfrm>
          <a:prstGeom prst="line">
            <a:avLst/>
          </a:prstGeom>
          <a:noFill/>
          <a:ln cmpd="sng">
            <a:solidFill>
              <a:schemeClr val="tx1"/>
            </a:solidFill>
            <a:miter/>
          </a:ln>
        </p:spPr>
      </p:cxnSp>
      <p:cxnSp>
        <p:nvCxnSpPr>
          <p:cNvPr id="6153" name=""/>
          <p:cNvCxnSpPr/>
          <p:nvPr/>
        </p:nvCxnSpPr>
        <p:spPr>
          <a:xfrm>
            <a:off x="3708400" y="4292600"/>
            <a:ext cx="503238" cy="0"/>
          </a:xfrm>
          <a:prstGeom prst="line">
            <a:avLst/>
          </a:prstGeom>
          <a:noFill/>
          <a:ln cmpd="sng">
            <a:solidFill>
              <a:schemeClr val="tx1"/>
            </a:solidFill>
            <a:miter/>
            <a:tailEnd type="triangle"/>
          </a:ln>
        </p:spPr>
      </p:cxnSp>
      <p:sp>
        <p:nvSpPr>
          <p:cNvPr id="6154" name=""/>
          <p:cNvSpPr/>
          <p:nvPr/>
        </p:nvSpPr>
        <p:spPr>
          <a:xfrm>
            <a:off x="2392363" y="2003425"/>
            <a:ext cx="1109662" cy="366713"/>
          </a:xfrm>
          <a:prstGeom prst="rect">
            <a:avLst/>
          </a:prstGeom>
          <a:noFill/>
          <a:ln>
            <a:noFill/>
          </a:ln>
        </p:spPr>
        <p:txBody>
          <a:bodyPr wrap="none" anchor="t" anchorCtr="0">
            <a:spAutoFit/>
          </a:bodyPr>
          <a:lstStyle>
            <a:lvl1pPr marL="0" lvl="0" indent="0" algn="l" defTabSz="914400">
              <a:lnSpc>
                <a:spcPct val="100000"/>
              </a:lnSpc>
              <a:spcBef>
                <a:spcPct val="0"/>
              </a:spcBef>
              <a:spcAft>
                <a:spcPct val="0"/>
              </a:spcAft>
              <a:buNone/>
              <a:defRPr lang="zh-CN" sz="1800" b="0" i="0" u="none" baseline="0">
                <a:solidFill>
                  <a:schemeClr val="tx1"/>
                </a:solidFill>
                <a:latin typeface="Arial"/>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Arial"/>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Arial"/>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Arial"/>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Arial"/>
                <a:ea typeface="宋体"/>
              </a:defRPr>
            </a:lvl5pPr>
          </a:lstStyle>
          <a:p>
            <a:pPr lvl="0"/>
            <a:r>
              <a:rPr lang="en-US">
                <a:latin typeface="Verdana"/>
              </a:rPr>
              <a:t>string w</a:t>
            </a:r>
            <a:endParaRPr lang="en-US">
              <a:latin typeface="Verdana"/>
            </a:endParaRPr>
          </a:p>
        </p:txBody>
      </p:sp>
      <p:sp>
        <p:nvSpPr>
          <p:cNvPr id="6155" name=""/>
          <p:cNvSpPr/>
          <p:nvPr/>
        </p:nvSpPr>
        <p:spPr>
          <a:xfrm>
            <a:off x="3779838" y="3573463"/>
            <a:ext cx="935037" cy="366712"/>
          </a:xfrm>
          <a:prstGeom prst="rect">
            <a:avLst/>
          </a:prstGeom>
          <a:noFill/>
          <a:ln>
            <a:noFill/>
          </a:ln>
        </p:spPr>
        <p:txBody>
          <a:bodyPr wrap="none" anchor="t" anchorCtr="0">
            <a:spAutoFit/>
          </a:bodyPr>
          <a:lstStyle>
            <a:lvl1pPr marL="0" lvl="0" indent="0" algn="l" defTabSz="914400">
              <a:lnSpc>
                <a:spcPct val="100000"/>
              </a:lnSpc>
              <a:spcBef>
                <a:spcPct val="0"/>
              </a:spcBef>
              <a:spcAft>
                <a:spcPct val="0"/>
              </a:spcAft>
              <a:buNone/>
              <a:defRPr lang="zh-CN" sz="1800" b="0" i="0" u="none" baseline="0">
                <a:solidFill>
                  <a:schemeClr val="tx1"/>
                </a:solidFill>
                <a:latin typeface="Arial"/>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Arial"/>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Arial"/>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Arial"/>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Arial"/>
                <a:ea typeface="宋体"/>
              </a:defRPr>
            </a:lvl5pPr>
          </a:lstStyle>
          <a:p>
            <a:pPr lvl="0"/>
            <a:r>
              <a:rPr lang="en-US">
                <a:latin typeface="Verdana"/>
              </a:rPr>
              <a:t>output</a:t>
            </a:r>
            <a:endParaRPr lang="en-US">
              <a:latin typeface="Verdana"/>
            </a:endParaRPr>
          </a:p>
        </p:txBody>
      </p:sp>
      <p:sp>
        <p:nvSpPr>
          <p:cNvPr id="6156" name=""/>
          <p:cNvSpPr/>
          <p:nvPr/>
        </p:nvSpPr>
        <p:spPr>
          <a:xfrm>
            <a:off x="5508625" y="3141663"/>
            <a:ext cx="1943100" cy="1223962"/>
          </a:xfrm>
          <a:prstGeom prst="rect">
            <a:avLst/>
          </a:prstGeom>
          <a:solidFill>
            <a:schemeClr val="accent1"/>
          </a:solidFill>
          <a:ln cmpd="sng">
            <a:solidFill>
              <a:schemeClr val="tx1"/>
            </a:solidFill>
            <a:miter/>
          </a:ln>
        </p:spPr>
        <p:txBody>
          <a:bodyPr wrap="none" anchor="ctr" anchorCtr="0"/>
          <a:lstStyle>
            <a:lvl1pPr marL="0" lvl="0" indent="0" algn="l" defTabSz="914400">
              <a:lnSpc>
                <a:spcPct val="100000"/>
              </a:lnSpc>
              <a:spcBef>
                <a:spcPct val="0"/>
              </a:spcBef>
              <a:spcAft>
                <a:spcPct val="0"/>
              </a:spcAft>
              <a:buNone/>
              <a:defRPr lang="zh-CN" sz="1800" b="0" i="0" u="none" baseline="0">
                <a:solidFill>
                  <a:schemeClr val="tx1"/>
                </a:solidFill>
                <a:latin typeface="Arial"/>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Arial"/>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Arial"/>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Arial"/>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Arial"/>
                <a:ea typeface="宋体"/>
              </a:defRPr>
            </a:lvl5pPr>
          </a:lstStyle>
          <a:p>
            <a:pPr lvl="0" algn="ctr"/>
            <a:r>
              <a:rPr lang="en-US">
                <a:latin typeface="Verdana"/>
              </a:rPr>
              <a:t>Universal TM</a:t>
            </a:r>
            <a:endParaRPr lang="en-US">
              <a:latin typeface="Verdana"/>
            </a:endParaRPr>
          </a:p>
        </p:txBody>
      </p:sp>
      <p:cxnSp>
        <p:nvCxnSpPr>
          <p:cNvPr id="6157" name=""/>
          <p:cNvCxnSpPr/>
          <p:nvPr/>
        </p:nvCxnSpPr>
        <p:spPr>
          <a:xfrm>
            <a:off x="5724525" y="2708275"/>
            <a:ext cx="215900" cy="433388"/>
          </a:xfrm>
          <a:prstGeom prst="line">
            <a:avLst/>
          </a:prstGeom>
          <a:noFill/>
          <a:ln cmpd="sng">
            <a:solidFill>
              <a:schemeClr val="tx1"/>
            </a:solidFill>
            <a:miter/>
          </a:ln>
        </p:spPr>
      </p:cxnSp>
      <p:cxnSp>
        <p:nvCxnSpPr>
          <p:cNvPr id="6158" name=""/>
          <p:cNvCxnSpPr/>
          <p:nvPr/>
        </p:nvCxnSpPr>
        <p:spPr>
          <a:xfrm flipV="1">
            <a:off x="6084888" y="2708275"/>
            <a:ext cx="287337" cy="433388"/>
          </a:xfrm>
          <a:prstGeom prst="line">
            <a:avLst/>
          </a:prstGeom>
          <a:noFill/>
          <a:ln cmpd="sng">
            <a:solidFill>
              <a:schemeClr val="tx1"/>
            </a:solidFill>
            <a:miter/>
          </a:ln>
        </p:spPr>
      </p:cxnSp>
      <p:cxnSp>
        <p:nvCxnSpPr>
          <p:cNvPr id="6159" name=""/>
          <p:cNvCxnSpPr/>
          <p:nvPr/>
        </p:nvCxnSpPr>
        <p:spPr>
          <a:xfrm flipH="1" flipV="1">
            <a:off x="6659563" y="2781300"/>
            <a:ext cx="144462" cy="360363"/>
          </a:xfrm>
          <a:prstGeom prst="line">
            <a:avLst/>
          </a:prstGeom>
          <a:noFill/>
          <a:ln cmpd="sng">
            <a:solidFill>
              <a:schemeClr val="tx1"/>
            </a:solidFill>
            <a:miter/>
          </a:ln>
        </p:spPr>
      </p:cxnSp>
      <p:cxnSp>
        <p:nvCxnSpPr>
          <p:cNvPr id="6160" name=""/>
          <p:cNvCxnSpPr/>
          <p:nvPr/>
        </p:nvCxnSpPr>
        <p:spPr>
          <a:xfrm flipV="1">
            <a:off x="7019925" y="2708275"/>
            <a:ext cx="215900" cy="433388"/>
          </a:xfrm>
          <a:prstGeom prst="line">
            <a:avLst/>
          </a:prstGeom>
          <a:noFill/>
          <a:ln cmpd="sng">
            <a:solidFill>
              <a:schemeClr val="tx1"/>
            </a:solidFill>
            <a:miter/>
          </a:ln>
        </p:spPr>
      </p:cxnSp>
      <p:cxnSp>
        <p:nvCxnSpPr>
          <p:cNvPr id="6161" name=""/>
          <p:cNvCxnSpPr/>
          <p:nvPr/>
        </p:nvCxnSpPr>
        <p:spPr>
          <a:xfrm>
            <a:off x="7451725" y="4076700"/>
            <a:ext cx="360363" cy="0"/>
          </a:xfrm>
          <a:prstGeom prst="line">
            <a:avLst/>
          </a:prstGeom>
          <a:noFill/>
          <a:ln cmpd="sng">
            <a:solidFill>
              <a:schemeClr val="tx1"/>
            </a:solidFill>
            <a:miter/>
          </a:ln>
        </p:spPr>
      </p:cxnSp>
      <p:cxnSp>
        <p:nvCxnSpPr>
          <p:cNvPr id="6162" name=""/>
          <p:cNvCxnSpPr/>
          <p:nvPr/>
        </p:nvCxnSpPr>
        <p:spPr>
          <a:xfrm>
            <a:off x="7451725" y="4365625"/>
            <a:ext cx="433388" cy="0"/>
          </a:xfrm>
          <a:prstGeom prst="line">
            <a:avLst/>
          </a:prstGeom>
          <a:noFill/>
          <a:ln cmpd="sng">
            <a:solidFill>
              <a:schemeClr val="tx1"/>
            </a:solidFill>
            <a:miter/>
          </a:ln>
        </p:spPr>
      </p:cxnSp>
      <p:cxnSp>
        <p:nvCxnSpPr>
          <p:cNvPr id="6163" name=""/>
          <p:cNvCxnSpPr/>
          <p:nvPr/>
        </p:nvCxnSpPr>
        <p:spPr>
          <a:xfrm flipH="1">
            <a:off x="6011863" y="2205038"/>
            <a:ext cx="0" cy="647700"/>
          </a:xfrm>
          <a:prstGeom prst="line">
            <a:avLst/>
          </a:prstGeom>
          <a:noFill/>
          <a:ln cmpd="sng">
            <a:solidFill>
              <a:schemeClr val="tx1"/>
            </a:solidFill>
            <a:miter/>
            <a:tailEnd type="triangle"/>
          </a:ln>
        </p:spPr>
      </p:cxnSp>
      <p:cxnSp>
        <p:nvCxnSpPr>
          <p:cNvPr id="6164" name=""/>
          <p:cNvCxnSpPr/>
          <p:nvPr/>
        </p:nvCxnSpPr>
        <p:spPr>
          <a:xfrm flipH="1">
            <a:off x="6948488" y="2276475"/>
            <a:ext cx="0" cy="576263"/>
          </a:xfrm>
          <a:prstGeom prst="line">
            <a:avLst/>
          </a:prstGeom>
          <a:noFill/>
          <a:ln cmpd="sng">
            <a:solidFill>
              <a:schemeClr val="tx1"/>
            </a:solidFill>
            <a:miter/>
            <a:tailEnd type="triangle"/>
          </a:ln>
        </p:spPr>
      </p:cxnSp>
      <p:cxnSp>
        <p:nvCxnSpPr>
          <p:cNvPr id="6165" name=""/>
          <p:cNvCxnSpPr/>
          <p:nvPr/>
        </p:nvCxnSpPr>
        <p:spPr>
          <a:xfrm>
            <a:off x="7740650" y="4149725"/>
            <a:ext cx="792163" cy="0"/>
          </a:xfrm>
          <a:prstGeom prst="line">
            <a:avLst/>
          </a:prstGeom>
          <a:noFill/>
          <a:ln cmpd="sng">
            <a:solidFill>
              <a:schemeClr val="tx1"/>
            </a:solidFill>
            <a:miter/>
            <a:tailEnd type="triangle"/>
          </a:ln>
        </p:spPr>
      </p:cxnSp>
      <p:sp>
        <p:nvSpPr>
          <p:cNvPr id="6166" name=""/>
          <p:cNvSpPr/>
          <p:nvPr/>
        </p:nvSpPr>
        <p:spPr>
          <a:xfrm>
            <a:off x="5992813" y="1787525"/>
            <a:ext cx="750887" cy="366713"/>
          </a:xfrm>
          <a:prstGeom prst="rect">
            <a:avLst/>
          </a:prstGeom>
          <a:noFill/>
          <a:ln>
            <a:noFill/>
          </a:ln>
        </p:spPr>
        <p:txBody>
          <a:bodyPr wrap="none" anchor="t" anchorCtr="0">
            <a:spAutoFit/>
          </a:bodyPr>
          <a:lstStyle>
            <a:lvl1pPr marL="0" lvl="0" indent="0" algn="l" defTabSz="914400">
              <a:lnSpc>
                <a:spcPct val="100000"/>
              </a:lnSpc>
              <a:spcBef>
                <a:spcPct val="0"/>
              </a:spcBef>
              <a:spcAft>
                <a:spcPct val="0"/>
              </a:spcAft>
              <a:buNone/>
              <a:defRPr lang="zh-CN" sz="1800" b="0" i="0" u="none" baseline="0">
                <a:solidFill>
                  <a:schemeClr val="tx1"/>
                </a:solidFill>
                <a:latin typeface="Arial"/>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Arial"/>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Arial"/>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Arial"/>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Arial"/>
                <a:ea typeface="宋体"/>
              </a:defRPr>
            </a:lvl5pPr>
          </a:lstStyle>
          <a:p>
            <a:pPr lvl="0"/>
            <a:r>
              <a:rPr lang="en-US">
                <a:latin typeface="Verdana"/>
              </a:rPr>
              <a:t>&lt;M&gt;</a:t>
            </a:r>
            <a:endParaRPr lang="en-US">
              <a:latin typeface="Verdana"/>
            </a:endParaRPr>
          </a:p>
        </p:txBody>
      </p:sp>
      <p:sp>
        <p:nvSpPr>
          <p:cNvPr id="6167" name=""/>
          <p:cNvSpPr/>
          <p:nvPr/>
        </p:nvSpPr>
        <p:spPr>
          <a:xfrm>
            <a:off x="7072313" y="1931988"/>
            <a:ext cx="371475" cy="366712"/>
          </a:xfrm>
          <a:prstGeom prst="rect">
            <a:avLst/>
          </a:prstGeom>
          <a:noFill/>
          <a:ln>
            <a:noFill/>
          </a:ln>
        </p:spPr>
        <p:txBody>
          <a:bodyPr wrap="none" anchor="t" anchorCtr="0">
            <a:spAutoFit/>
          </a:bodyPr>
          <a:lstStyle>
            <a:lvl1pPr marL="0" lvl="0" indent="0" algn="l" defTabSz="914400">
              <a:lnSpc>
                <a:spcPct val="100000"/>
              </a:lnSpc>
              <a:spcBef>
                <a:spcPct val="0"/>
              </a:spcBef>
              <a:spcAft>
                <a:spcPct val="0"/>
              </a:spcAft>
              <a:buNone/>
              <a:defRPr lang="zh-CN" sz="1800" b="0" i="0" u="none" baseline="0">
                <a:solidFill>
                  <a:schemeClr val="tx1"/>
                </a:solidFill>
                <a:latin typeface="Arial"/>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Arial"/>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Arial"/>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Arial"/>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Arial"/>
                <a:ea typeface="宋体"/>
              </a:defRPr>
            </a:lvl5pPr>
          </a:lstStyle>
          <a:p>
            <a:pPr lvl="0"/>
            <a:r>
              <a:rPr lang="en-US">
                <a:latin typeface="Verdana"/>
              </a:rPr>
              <a:t>w</a:t>
            </a:r>
            <a:endParaRPr lang="en-US">
              <a:latin typeface="Verdana"/>
            </a:endParaRPr>
          </a:p>
        </p:txBody>
      </p:sp>
      <p:sp>
        <p:nvSpPr>
          <p:cNvPr id="6168" name=""/>
          <p:cNvSpPr/>
          <p:nvPr/>
        </p:nvSpPr>
        <p:spPr>
          <a:xfrm>
            <a:off x="5487988" y="4884738"/>
            <a:ext cx="2963862" cy="366712"/>
          </a:xfrm>
          <a:prstGeom prst="rect">
            <a:avLst/>
          </a:prstGeom>
          <a:noFill/>
          <a:ln>
            <a:noFill/>
          </a:ln>
        </p:spPr>
        <p:txBody>
          <a:bodyPr wrap="none" anchor="t" anchorCtr="0">
            <a:spAutoFit/>
          </a:bodyPr>
          <a:lstStyle>
            <a:lvl1pPr marL="0" lvl="0" indent="0" algn="l" defTabSz="914400">
              <a:lnSpc>
                <a:spcPct val="100000"/>
              </a:lnSpc>
              <a:spcBef>
                <a:spcPct val="0"/>
              </a:spcBef>
              <a:spcAft>
                <a:spcPct val="0"/>
              </a:spcAft>
              <a:buNone/>
              <a:defRPr lang="zh-CN" sz="1800" b="0" i="0" u="none" baseline="0">
                <a:solidFill>
                  <a:schemeClr val="tx1"/>
                </a:solidFill>
                <a:latin typeface="Arial"/>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Arial"/>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Arial"/>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Arial"/>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Arial"/>
                <a:ea typeface="宋体"/>
              </a:defRPr>
            </a:lvl5pPr>
          </a:lstStyle>
          <a:p>
            <a:pPr lvl="0"/>
            <a:r>
              <a:rPr lang="en-US">
                <a:latin typeface="Verdana"/>
              </a:rPr>
              <a:t>U can simulate </a:t>
            </a:r>
            <a:r>
              <a:rPr lang="en-US">
                <a:solidFill>
                  <a:schemeClr val="accent2"/>
                </a:solidFill>
                <a:latin typeface="Verdana"/>
              </a:rPr>
              <a:t>any</a:t>
            </a:r>
            <a:r>
              <a:rPr lang="en-US">
                <a:latin typeface="Verdana"/>
              </a:rPr>
              <a:t> TM. </a:t>
            </a:r>
            <a:endParaRPr lang="en-US">
              <a:latin typeface="Verdana"/>
            </a:endParaRPr>
          </a:p>
        </p:txBody>
      </p:sp>
      <p:sp>
        <p:nvSpPr>
          <p:cNvPr id="6169" name=""/>
          <p:cNvSpPr/>
          <p:nvPr/>
        </p:nvSpPr>
        <p:spPr>
          <a:xfrm>
            <a:off x="6640513" y="1643063"/>
            <a:ext cx="1160462" cy="366712"/>
          </a:xfrm>
          <a:prstGeom prst="rect">
            <a:avLst/>
          </a:prstGeom>
          <a:noFill/>
          <a:ln>
            <a:noFill/>
          </a:ln>
        </p:spPr>
        <p:txBody>
          <a:bodyPr wrap="none" anchor="t" anchorCtr="0">
            <a:spAutoFit/>
          </a:bodyPr>
          <a:lstStyle>
            <a:lvl1pPr marL="0" lvl="0" indent="0" algn="l" defTabSz="914400">
              <a:lnSpc>
                <a:spcPct val="100000"/>
              </a:lnSpc>
              <a:spcBef>
                <a:spcPct val="0"/>
              </a:spcBef>
              <a:spcAft>
                <a:spcPct val="0"/>
              </a:spcAft>
              <a:buNone/>
              <a:defRPr lang="zh-CN" sz="1800" b="0" i="0" u="none" baseline="0">
                <a:solidFill>
                  <a:schemeClr val="tx1"/>
                </a:solidFill>
                <a:latin typeface="Arial"/>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Arial"/>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Arial"/>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Arial"/>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Arial"/>
                <a:ea typeface="宋体"/>
              </a:defRPr>
            </a:lvl5pPr>
          </a:lstStyle>
          <a:p>
            <a:pPr lvl="0"/>
            <a:r>
              <a:rPr lang="en-US">
                <a:solidFill>
                  <a:srgbClr val="0000CC"/>
                </a:solidFill>
                <a:latin typeface="Verdana"/>
              </a:rPr>
              <a:t>program</a:t>
            </a:r>
            <a:endParaRPr lang="en-US">
              <a:solidFill>
                <a:srgbClr val="0000CC"/>
              </a:solidFill>
              <a:latin typeface="Verdana"/>
            </a:endParaRPr>
          </a:p>
        </p:txBody>
      </p:sp>
      <p:sp>
        <p:nvSpPr>
          <p:cNvPr id="6170" name=""/>
          <p:cNvSpPr/>
          <p:nvPr/>
        </p:nvSpPr>
        <p:spPr>
          <a:xfrm>
            <a:off x="7359650" y="1931988"/>
            <a:ext cx="769938" cy="366712"/>
          </a:xfrm>
          <a:prstGeom prst="rect">
            <a:avLst/>
          </a:prstGeom>
          <a:noFill/>
          <a:ln>
            <a:noFill/>
          </a:ln>
        </p:spPr>
        <p:txBody>
          <a:bodyPr wrap="none" anchor="t" anchorCtr="0">
            <a:spAutoFit/>
          </a:bodyPr>
          <a:lstStyle>
            <a:lvl1pPr marL="0" lvl="0" indent="0" algn="l" defTabSz="914400">
              <a:lnSpc>
                <a:spcPct val="100000"/>
              </a:lnSpc>
              <a:spcBef>
                <a:spcPct val="0"/>
              </a:spcBef>
              <a:spcAft>
                <a:spcPct val="0"/>
              </a:spcAft>
              <a:buNone/>
              <a:defRPr lang="zh-CN" sz="1800" b="0" i="0" u="none" baseline="0">
                <a:solidFill>
                  <a:schemeClr val="tx1"/>
                </a:solidFill>
                <a:latin typeface="Arial"/>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Arial"/>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Arial"/>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Arial"/>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Arial"/>
                <a:ea typeface="宋体"/>
              </a:defRPr>
            </a:lvl5pPr>
          </a:lstStyle>
          <a:p>
            <a:pPr lvl="0"/>
            <a:r>
              <a:rPr lang="en-US">
                <a:solidFill>
                  <a:srgbClr val="0000CC"/>
                </a:solidFill>
                <a:latin typeface="Verdana"/>
              </a:rPr>
              <a:t>input</a:t>
            </a:r>
            <a:endParaRPr lang="en-US">
              <a:solidFill>
                <a:srgbClr val="0000CC"/>
              </a:solidFill>
              <a:latin typeface="Verdana"/>
            </a:endParaRPr>
          </a:p>
        </p:txBody>
      </p:sp>
      <p:sp>
        <p:nvSpPr>
          <p:cNvPr id="6171" name=""/>
          <p:cNvSpPr/>
          <p:nvPr/>
        </p:nvSpPr>
        <p:spPr>
          <a:xfrm>
            <a:off x="8208963" y="3716338"/>
            <a:ext cx="935037" cy="366712"/>
          </a:xfrm>
          <a:prstGeom prst="rect">
            <a:avLst/>
          </a:prstGeom>
          <a:noFill/>
          <a:ln>
            <a:noFill/>
          </a:ln>
        </p:spPr>
        <p:txBody>
          <a:bodyPr wrap="none" anchor="t" anchorCtr="0">
            <a:spAutoFit/>
          </a:bodyPr>
          <a:lstStyle>
            <a:lvl1pPr marL="0" lvl="0" indent="0" algn="l" defTabSz="914400">
              <a:lnSpc>
                <a:spcPct val="100000"/>
              </a:lnSpc>
              <a:spcBef>
                <a:spcPct val="0"/>
              </a:spcBef>
              <a:spcAft>
                <a:spcPct val="0"/>
              </a:spcAft>
              <a:buNone/>
              <a:defRPr lang="zh-CN" sz="1800" b="0" i="0" u="none" baseline="0">
                <a:solidFill>
                  <a:schemeClr val="tx1"/>
                </a:solidFill>
                <a:latin typeface="Arial"/>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Arial"/>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Arial"/>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Arial"/>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Arial"/>
                <a:ea typeface="宋体"/>
              </a:defRPr>
            </a:lvl5pPr>
          </a:lstStyle>
          <a:p>
            <a:pPr lvl="0"/>
            <a:r>
              <a:rPr lang="en-US">
                <a:latin typeface="Verdana"/>
              </a:rPr>
              <a:t>output</a:t>
            </a:r>
            <a:endParaRPr lang="en-US">
              <a:latin typeface="Verdana"/>
            </a:endParaRPr>
          </a:p>
        </p:txBody>
      </p:sp>
      <p:sp>
        <p:nvSpPr>
          <p:cNvPr id="6172" name=""/>
          <p:cNvSpPr/>
          <p:nvPr/>
        </p:nvSpPr>
        <p:spPr>
          <a:xfrm>
            <a:off x="107950" y="5516563"/>
            <a:ext cx="8645525" cy="641350"/>
          </a:xfrm>
          <a:prstGeom prst="rect">
            <a:avLst/>
          </a:prstGeom>
          <a:noFill/>
          <a:ln>
            <a:noFill/>
          </a:ln>
        </p:spPr>
        <p:txBody>
          <a:bodyPr wrap="none" anchor="t" anchorCtr="0">
            <a:spAutoFit/>
          </a:bodyPr>
          <a:lstStyle>
            <a:lvl1pPr marL="0" lvl="0" indent="0" algn="l" defTabSz="914400">
              <a:lnSpc>
                <a:spcPct val="100000"/>
              </a:lnSpc>
              <a:spcBef>
                <a:spcPct val="0"/>
              </a:spcBef>
              <a:spcAft>
                <a:spcPct val="0"/>
              </a:spcAft>
              <a:buNone/>
              <a:defRPr lang="zh-CN" sz="1800" b="0" i="0" u="none" baseline="0">
                <a:solidFill>
                  <a:schemeClr val="tx1"/>
                </a:solidFill>
                <a:latin typeface="Arial"/>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Arial"/>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Arial"/>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Arial"/>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Arial"/>
                <a:ea typeface="宋体"/>
              </a:defRPr>
            </a:lvl5pPr>
          </a:lstStyle>
          <a:p>
            <a:pPr lvl="0"/>
            <a:r>
              <a:rPr lang="en-US">
                <a:solidFill>
                  <a:srgbClr val="0000FF"/>
                </a:solidFill>
                <a:latin typeface="Verdana"/>
              </a:rPr>
              <a:t>(Halting Problem)</a:t>
            </a:r>
            <a:r>
              <a:rPr lang="en-US">
                <a:solidFill>
                  <a:schemeClr val="accent2"/>
                </a:solidFill>
                <a:latin typeface="Verdana"/>
              </a:rPr>
              <a:t> Decide, </a:t>
            </a:r>
            <a:r>
              <a:rPr lang="en-US">
                <a:latin typeface="Verdana"/>
              </a:rPr>
              <a:t>given a program and an input, whether the </a:t>
            </a:r>
            <a:endParaRPr lang="en-US">
              <a:latin typeface="Verdana"/>
            </a:endParaRPr>
          </a:p>
          <a:p>
            <a:pPr lvl="0"/>
            <a:r>
              <a:rPr lang="en-US">
                <a:latin typeface="Verdana"/>
              </a:rPr>
              <a:t>program will eventually </a:t>
            </a:r>
            <a:r>
              <a:rPr lang="en-US">
                <a:solidFill>
                  <a:srgbClr val="FF00FF"/>
                </a:solidFill>
                <a:latin typeface="Verdana"/>
              </a:rPr>
              <a:t>halt</a:t>
            </a:r>
            <a:r>
              <a:rPr lang="en-US">
                <a:latin typeface="Verdana"/>
              </a:rPr>
              <a:t> when run with that input, or will </a:t>
            </a:r>
            <a:r>
              <a:rPr lang="en-US">
                <a:solidFill>
                  <a:srgbClr val="FF00FF"/>
                </a:solidFill>
                <a:latin typeface="Verdana"/>
              </a:rPr>
              <a:t>run forever</a:t>
            </a:r>
            <a:r>
              <a:rPr lang="en-US">
                <a:latin typeface="Verdana"/>
              </a:rPr>
              <a:t> </a:t>
            </a:r>
            <a:endParaRPr lang="zh-CN">
              <a:latin typeface="Verdana"/>
            </a:endParaRPr>
          </a:p>
        </p:txBody>
      </p:sp>
    </p:spTree>
  </p:cSld>
  <p:clrMapOvr>
    <a:masterClrMapping/>
  </p:clrMapOvr>
  <p:timing>
    <p:tnLst>
      <p:par>
        <p:cTn id="1" dur="indefinite" restart="never" nodeType="tmRoot">
          <p:childTnLst>
            <p:seq>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nodeType="clickEffect">
                                  <p:stCondLst>
                                    <p:cond delay="0"/>
                                  </p:stCondLst>
                                  <p:childTnLst>
                                    <p:set>
                                      <p:cBhvr>
                                        <p:cTn id="6" dur="1" fill="hold">
                                          <p:stCondLst>
                                            <p:cond delay="0"/>
                                          </p:stCondLst>
                                        </p:cTn>
                                        <p:tgtEl>
                                          <p:spTgt spid="6172"/>
                                        </p:tgtEl>
                                        <p:attrNameLst>
                                          <p:attrName>style.visibility</p:attrName>
                                        </p:attrNameLst>
                                      </p:cBhvr>
                                      <p:to>
                                        <p:strVal val="visible"/>
                                      </p:to>
                                    </p:set>
                                    <p:anim calcmode="lin" valueType="num">
                                      <p:cBhvr additive="base">
                                        <p:cTn id="7" dur="500" fill="hold"/>
                                        <p:tgtEl>
                                          <p:spTgt spid="6172"/>
                                        </p:tgtEl>
                                        <p:attrNameLst>
                                          <p:attrName>ppt_x</p:attrName>
                                        </p:attrNameLst>
                                      </p:cBhvr>
                                      <p:tavLst>
                                        <p:tav tm="0">
                                          <p:val>
                                            <p:strVal val="#ppt_x"/>
                                          </p:val>
                                        </p:tav>
                                        <p:tav tm="100000">
                                          <p:val>
                                            <p:strVal val="#ppt_x"/>
                                          </p:val>
                                        </p:tav>
                                      </p:tavLst>
                                    </p:anim>
                                    <p:anim calcmode="lin" valueType="num">
                                      <p:cBhvr additive="base">
                                        <p:cTn id="8" dur="500" fill="hold"/>
                                        <p:tgtEl>
                                          <p:spTgt spid="617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172"/>
                                        </p:tgtEl>
                                        <p:attrNameLst>
                                          <p:attrName>style.visibility</p:attrName>
                                        </p:attrNameLst>
                                      </p:cBhvr>
                                      <p:to>
                                        <p:strVal val="visible"/>
                                      </p:to>
                                    </p:set>
                                    <p:anim calcmode="lin" valueType="num">
                                      <p:cBhvr additive="base">
                                        <p:cTn id="13" dur="500" fill="hold"/>
                                        <p:tgtEl>
                                          <p:spTgt spid="6172"/>
                                        </p:tgtEl>
                                        <p:attrNameLst>
                                          <p:attrName>ppt_x</p:attrName>
                                        </p:attrNameLst>
                                      </p:cBhvr>
                                      <p:tavLst>
                                        <p:tav tm="0">
                                          <p:val>
                                            <p:strVal val="#ppt_x"/>
                                          </p:val>
                                        </p:tav>
                                        <p:tav tm="100000">
                                          <p:val>
                                            <p:strVal val="#ppt_x"/>
                                          </p:val>
                                        </p:tav>
                                      </p:tavLst>
                                    </p:anim>
                                    <p:anim calcmode="lin" valueType="num">
                                      <p:cBhvr additive="base">
                                        <p:cTn id="14" dur="500" fill="hold"/>
                                        <p:tgtEl>
                                          <p:spTgt spid="61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33794" name=""/>
          <p:cNvSpPr/>
          <p:nvPr>
            <p:ph type="title"/>
          </p:nvPr>
        </p:nvSpPr>
        <p:spPr>
          <a:xfrm>
            <a:off x="574675" y="304800"/>
            <a:ext cx="8001000" cy="1216025"/>
          </a:xfrm>
          <a:prstGeom prst="rect">
            <a:avLst/>
          </a:prstGeom>
          <a:noFill/>
          <a:ln>
            <a:noFill/>
          </a:ln>
        </p:spPr>
        <p:txBody>
          <a:bodyPr anchor="b" anchorCtr="0"/>
          <a:lstStyle>
            <a:lvl1pPr marL="0" lvl="0" indent="0" algn="l" defTabSz="914400">
              <a:lnSpc>
                <a:spcPct val="100000"/>
              </a:lnSpc>
              <a:spcBef>
                <a:spcPct val="0"/>
              </a:spcBef>
              <a:spcAft>
                <a:spcPct val="0"/>
              </a:spcAft>
              <a:buNone/>
              <a:defRPr lang="zh-CN" sz="3800" b="0" i="0" u="none" baseline="0">
                <a:solidFill>
                  <a:schemeClr val="tx2"/>
                </a:solidFill>
                <a:latin typeface="Verdana"/>
                <a:ea typeface="宋体"/>
              </a:defRPr>
            </a:lvl1pPr>
          </a:lstStyle>
          <a:p>
            <a:pPr lvl="0"/>
            <a:r>
              <a:rPr lang="en-US">
                <a:solidFill>
                  <a:srgbClr val="0000FF"/>
                </a:solidFill>
              </a:rPr>
              <a:t>Decision Problems </a:t>
            </a:r>
            <a:r>
              <a:rPr lang="en-US" sz="2000">
                <a:solidFill>
                  <a:srgbClr val="0000FF"/>
                </a:solidFill>
              </a:rPr>
              <a:t>for automata and TMs</a:t>
            </a:r>
            <a:endParaRPr lang="en-US">
              <a:solidFill>
                <a:srgbClr val="0000FF"/>
              </a:solidFill>
            </a:endParaRPr>
          </a:p>
        </p:txBody>
      </p:sp>
      <p:sp>
        <p:nvSpPr>
          <p:cNvPr id="33795" name=""/>
          <p:cNvSpPr/>
          <p:nvPr>
            <p:ph type="body" idx="1"/>
          </p:nvPr>
        </p:nvSpPr>
        <p:spPr>
          <a:xfrm>
            <a:off x="468313" y="1628775"/>
            <a:ext cx="8315325" cy="4267200"/>
          </a:xfrm>
          <a:prstGeom prst="rect">
            <a:avLst/>
          </a:prstGeom>
          <a:noFill/>
          <a:ln>
            <a:noFill/>
          </a:ln>
        </p:spPr>
        <p:txBody>
          <a:bodyPr/>
          <a:lstStyle>
            <a:lvl1pPr marL="469900" lvl="0" indent="-469900" algn="l" defTabSz="914400">
              <a:lnSpc>
                <a:spcPct val="100000"/>
              </a:lnSpc>
              <a:spcBef>
                <a:spcPct val="20000"/>
              </a:spcBef>
              <a:spcAft>
                <a:spcPct val="0"/>
              </a:spcAft>
              <a:buClr>
                <a:schemeClr val="accent2"/>
              </a:buClr>
              <a:buFont typeface="Wingdings" charset="2"/>
              <a:buChar char="o"/>
              <a:defRPr lang="zh-CN" sz="3000" b="0" i="0" u="none" baseline="0">
                <a:solidFill>
                  <a:schemeClr val="tx1"/>
                </a:solidFill>
                <a:latin typeface="Verdana"/>
                <a:ea typeface="宋体"/>
              </a:defRPr>
            </a:lvl1pPr>
            <a:lvl2pPr marL="908050" lvl="1" indent="-436562" algn="l" defTabSz="914400">
              <a:lnSpc>
                <a:spcPct val="100000"/>
              </a:lnSpc>
              <a:spcBef>
                <a:spcPct val="20000"/>
              </a:spcBef>
              <a:spcAft>
                <a:spcPct val="0"/>
              </a:spcAft>
              <a:buClr>
                <a:schemeClr val="accent2"/>
              </a:buClr>
              <a:buFont typeface="Wingdings" charset="2"/>
              <a:buChar char="n"/>
              <a:defRPr lang="zh-CN" sz="2600" b="0" i="0" u="none" baseline="0">
                <a:solidFill>
                  <a:schemeClr val="tx1"/>
                </a:solidFill>
                <a:latin typeface="Verdana"/>
                <a:ea typeface="宋体"/>
              </a:defRPr>
            </a:lvl2pPr>
            <a:lvl3pPr marL="1304925" lvl="2" indent="-395288" algn="l" defTabSz="914400">
              <a:lnSpc>
                <a:spcPct val="100000"/>
              </a:lnSpc>
              <a:spcBef>
                <a:spcPct val="20000"/>
              </a:spcBef>
              <a:spcAft>
                <a:spcPct val="0"/>
              </a:spcAft>
              <a:buClr>
                <a:schemeClr val="accent2"/>
              </a:buClr>
              <a:buFont typeface="Wingdings" charset="2"/>
              <a:buChar char="o"/>
              <a:defRPr lang="zh-CN" sz="2300" b="0" i="0" u="none" baseline="0">
                <a:solidFill>
                  <a:schemeClr val="tx1"/>
                </a:solidFill>
                <a:latin typeface="Verdana"/>
                <a:ea typeface="宋体"/>
              </a:defRPr>
            </a:lvl3pPr>
            <a:lvl4pPr marL="1693862" lvl="3" indent="-387350" algn="l" defTabSz="914400">
              <a:lnSpc>
                <a:spcPct val="100000"/>
              </a:lnSpc>
              <a:spcBef>
                <a:spcPct val="20000"/>
              </a:spcBef>
              <a:spcAft>
                <a:spcPct val="0"/>
              </a:spcAft>
              <a:buClr>
                <a:schemeClr val="accent2"/>
              </a:buClr>
              <a:buFont typeface="Wingdings" charset="2"/>
              <a:buChar char="n"/>
              <a:defRPr lang="zh-CN" sz="2000" b="0" i="0" u="none" baseline="0">
                <a:solidFill>
                  <a:schemeClr val="tx1"/>
                </a:solidFill>
                <a:latin typeface="Verdana"/>
                <a:ea typeface="宋体"/>
              </a:defRPr>
            </a:lvl4pPr>
            <a:lvl5pPr marL="2093912" lvl="4" indent="-398462" algn="l" defTabSz="914400">
              <a:lnSpc>
                <a:spcPct val="100000"/>
              </a:lnSpc>
              <a:spcBef>
                <a:spcPct val="25000"/>
              </a:spcBef>
              <a:spcAft>
                <a:spcPct val="0"/>
              </a:spcAft>
              <a:buClr>
                <a:schemeClr val="accent2"/>
              </a:buClr>
              <a:buFont typeface="Wingdings" charset="2"/>
              <a:buChar char="§"/>
              <a:defRPr lang="zh-CN" sz="2000" b="0" i="0" u="none" baseline="0">
                <a:solidFill>
                  <a:schemeClr val="tx1"/>
                </a:solidFill>
                <a:latin typeface="Verdana"/>
                <a:ea typeface="宋体"/>
              </a:defRPr>
            </a:lvl5pPr>
          </a:lstStyle>
          <a:p>
            <a:pPr lvl="0">
              <a:lnSpc>
                <a:spcPct val="90000"/>
              </a:lnSpc>
              <a:buNone/>
            </a:pPr>
            <a:r>
              <a:rPr lang="en-US"/>
              <a:t>Here we take </a:t>
            </a:r>
            <a:r>
              <a:rPr lang="en-US">
                <a:solidFill>
                  <a:srgbClr val="0000FF"/>
                </a:solidFill>
              </a:rPr>
              <a:t>PDA</a:t>
            </a:r>
            <a:r>
              <a:rPr lang="en-US"/>
              <a:t> as an example.</a:t>
            </a:r>
            <a:endParaRPr lang="en-US"/>
          </a:p>
          <a:p>
            <a:pPr lvl="0">
              <a:lnSpc>
                <a:spcPct val="90000"/>
              </a:lnSpc>
            </a:pPr>
            <a:r>
              <a:rPr lang="en-US"/>
              <a:t>The following problems are decidable</a:t>
            </a:r>
            <a:endParaRPr lang="en-US"/>
          </a:p>
          <a:p>
            <a:pPr lvl="1">
              <a:lnSpc>
                <a:spcPct val="90000"/>
              </a:lnSpc>
              <a:buFont typeface="Wingdings" charset="2"/>
            </a:pPr>
            <a:r>
              <a:rPr lang="en-US"/>
              <a:t>A</a:t>
            </a:r>
            <a:r>
              <a:rPr lang="en-US" sz="1600"/>
              <a:t>PDA</a:t>
            </a:r>
            <a:endParaRPr lang="en-US" sz="1600"/>
          </a:p>
          <a:p>
            <a:pPr lvl="1">
              <a:lnSpc>
                <a:spcPct val="90000"/>
              </a:lnSpc>
              <a:buFont typeface="Wingdings" charset="2"/>
            </a:pPr>
            <a:r>
              <a:rPr lang="en-US">
                <a:solidFill>
                  <a:srgbClr val="0000FF"/>
                </a:solidFill>
              </a:rPr>
              <a:t>E</a:t>
            </a:r>
            <a:r>
              <a:rPr lang="en-US" sz="1600">
                <a:solidFill>
                  <a:srgbClr val="0000FF"/>
                </a:solidFill>
              </a:rPr>
              <a:t>PDA</a:t>
            </a:r>
            <a:endParaRPr lang="en-US" sz="1600">
              <a:solidFill>
                <a:srgbClr val="0000FF"/>
              </a:solidFill>
            </a:endParaRPr>
          </a:p>
          <a:p>
            <a:pPr lvl="1">
              <a:lnSpc>
                <a:spcPct val="90000"/>
              </a:lnSpc>
              <a:buFont typeface="Wingdings" charset="2"/>
            </a:pPr>
            <a:r>
              <a:rPr lang="en-US"/>
              <a:t>Every CFL is a decidable language.</a:t>
            </a:r>
            <a:endParaRPr lang="en-US"/>
          </a:p>
          <a:p>
            <a:pPr lvl="0">
              <a:lnSpc>
                <a:spcPct val="90000"/>
              </a:lnSpc>
            </a:pPr>
            <a:r>
              <a:rPr lang="en-US"/>
              <a:t>There are </a:t>
            </a:r>
            <a:r>
              <a:rPr lang="en-US" b="1">
                <a:solidFill>
                  <a:srgbClr val="0000FF"/>
                </a:solidFill>
              </a:rPr>
              <a:t>no</a:t>
            </a:r>
            <a:r>
              <a:rPr lang="en-US"/>
              <a:t> algorithms to decide the following problems</a:t>
            </a:r>
            <a:endParaRPr lang="en-US"/>
          </a:p>
          <a:p>
            <a:pPr lvl="1">
              <a:lnSpc>
                <a:spcPct val="90000"/>
              </a:lnSpc>
              <a:buFont typeface="Wingdings" charset="2"/>
            </a:pPr>
            <a:r>
              <a:rPr lang="en-US">
                <a:solidFill>
                  <a:srgbClr val="0000FF"/>
                </a:solidFill>
              </a:rPr>
              <a:t>EQ</a:t>
            </a:r>
            <a:r>
              <a:rPr lang="en-US" sz="1600">
                <a:solidFill>
                  <a:srgbClr val="0000FF"/>
                </a:solidFill>
              </a:rPr>
              <a:t>PDA</a:t>
            </a:r>
            <a:endParaRPr lang="en-US" sz="1600">
              <a:solidFill>
                <a:srgbClr val="0000FF"/>
              </a:solidFill>
            </a:endParaRPr>
          </a:p>
          <a:p>
            <a:pPr lvl="1">
              <a:lnSpc>
                <a:spcPct val="90000"/>
              </a:lnSpc>
              <a:buFont typeface="Wingdings" charset="2"/>
            </a:pPr>
            <a:r>
              <a:rPr lang="en-US"/>
              <a:t>Ambiguity problem for CFGs</a:t>
            </a:r>
            <a:endParaRPr lang="en-US"/>
          </a:p>
        </p:txBody>
      </p:sp>
      <p:sp>
        <p:nvSpPr>
          <p:cNvPr id="33796" name=""/>
          <p:cNvSpPr/>
          <p:nvPr/>
        </p:nvSpPr>
        <p:spPr>
          <a:xfrm>
            <a:off x="1166813" y="6180138"/>
            <a:ext cx="6610350" cy="366712"/>
          </a:xfrm>
          <a:prstGeom prst="rect">
            <a:avLst/>
          </a:prstGeom>
          <a:noFill/>
          <a:ln>
            <a:noFill/>
          </a:ln>
        </p:spPr>
        <p:txBody>
          <a:bodyPr wrap="none" anchor="t" anchorCtr="0">
            <a:spAutoFit/>
          </a:bodyPr>
          <a:lstStyle>
            <a:lvl1pPr marL="0" lvl="0" indent="0" algn="l" defTabSz="914400">
              <a:lnSpc>
                <a:spcPct val="100000"/>
              </a:lnSpc>
              <a:spcBef>
                <a:spcPct val="0"/>
              </a:spcBef>
              <a:spcAft>
                <a:spcPct val="0"/>
              </a:spcAft>
              <a:buNone/>
              <a:defRPr lang="zh-CN" sz="1800" b="0" i="0" u="none" baseline="0">
                <a:solidFill>
                  <a:schemeClr val="tx1"/>
                </a:solidFill>
                <a:latin typeface="Arial"/>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Arial"/>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Arial"/>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Arial"/>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Arial"/>
                <a:ea typeface="宋体"/>
              </a:defRPr>
            </a:lvl5pPr>
          </a:lstStyle>
          <a:p>
            <a:pPr lvl="0"/>
            <a:r>
              <a:rPr>
                <a:solidFill>
                  <a:srgbClr val="FF00FF"/>
                </a:solidFill>
                <a:latin typeface="Verdana"/>
              </a:rPr>
              <a:t>Compare this list for PDA with those for NFA and for TM</a:t>
            </a:r>
            <a:endParaRPr>
              <a:solidFill>
                <a:srgbClr val="FF00FF"/>
              </a:solidFill>
              <a:latin typeface="Verdana"/>
            </a:endParaRPr>
          </a:p>
        </p:txBody>
      </p:sp>
      <p:sp>
        <p:nvSpPr>
          <p:cNvPr id="33797" name=""/>
          <p:cNvSpPr/>
          <p:nvPr/>
        </p:nvSpPr>
        <p:spPr>
          <a:xfrm>
            <a:off x="323850" y="3068638"/>
            <a:ext cx="719138" cy="2295525"/>
          </a:xfrm>
          <a:prstGeom prst="curvedRightArrow">
            <a:avLst>
              <a:gd name="adj1" fmla="val 63841"/>
              <a:gd name="adj2" fmla="val 127682"/>
              <a:gd name="adj3" fmla="val 33333"/>
            </a:avLst>
          </a:prstGeom>
          <a:solidFill>
            <a:schemeClr val="accent1"/>
          </a:solidFill>
          <a:ln cmpd="sng">
            <a:solidFill>
              <a:schemeClr val="tx1"/>
            </a:solidFill>
            <a:miter/>
          </a:ln>
        </p:spPr>
      </p:sp>
      <p:sp>
        <p:nvSpPr>
          <p:cNvPr id="33798" name=""/>
          <p:cNvSpPr/>
          <p:nvPr/>
        </p:nvSpPr>
        <p:spPr>
          <a:xfrm>
            <a:off x="0" y="4652963"/>
            <a:ext cx="715963" cy="366712"/>
          </a:xfrm>
          <a:prstGeom prst="rect">
            <a:avLst/>
          </a:prstGeom>
          <a:noFill/>
          <a:ln>
            <a:noFill/>
          </a:ln>
        </p:spPr>
        <p:txBody>
          <a:bodyPr wrap="none" anchor="t" anchorCtr="0">
            <a:spAutoFit/>
          </a:bodyPr>
          <a:lstStyle>
            <a:lvl1pPr marL="0" lvl="0" indent="0" algn="l" defTabSz="914400">
              <a:lnSpc>
                <a:spcPct val="100000"/>
              </a:lnSpc>
              <a:spcBef>
                <a:spcPct val="0"/>
              </a:spcBef>
              <a:spcAft>
                <a:spcPct val="0"/>
              </a:spcAft>
              <a:buNone/>
              <a:defRPr lang="zh-CN" sz="1800" b="0" i="0" u="none" baseline="0">
                <a:solidFill>
                  <a:schemeClr val="tx1"/>
                </a:solidFill>
                <a:latin typeface="Arial"/>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Arial"/>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Arial"/>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Arial"/>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Arial"/>
                <a:ea typeface="宋体"/>
              </a:defRPr>
            </a:lvl5pPr>
          </a:lstStyle>
          <a:p>
            <a:pPr lvl="0"/>
            <a:r>
              <a:rPr>
                <a:solidFill>
                  <a:schemeClr val="accent2"/>
                </a:solidFill>
                <a:latin typeface="Verdana"/>
              </a:rPr>
              <a:t>NO!!</a:t>
            </a:r>
            <a:endParaRPr>
              <a:solidFill>
                <a:schemeClr val="accent2"/>
              </a:solidFill>
              <a:latin typeface="Verdana"/>
            </a:endParaRPr>
          </a:p>
        </p:txBody>
      </p:sp>
    </p:spTree>
  </p:cSld>
  <p:clrMapOvr>
    <a:masterClrMapping/>
  </p:clrMapOvr>
  <p:timing>
    <p:tnLst>
      <p:par>
        <p:cTn id="1" dur="indefinite" restart="never" nodeType="tmRoot">
          <p:childTnLst>
            <p:seq>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nodeType="clickEffect">
                                  <p:stCondLst>
                                    <p:cond delay="0"/>
                                  </p:stCondLst>
                                  <p:childTnLst>
                                    <p:set>
                                      <p:cBhvr>
                                        <p:cTn id="6" dur="1" fill="hold">
                                          <p:stCondLst>
                                            <p:cond delay="0"/>
                                          </p:stCondLst>
                                        </p:cTn>
                                        <p:tgtEl>
                                          <p:spTgt spid="33796"/>
                                        </p:tgtEl>
                                        <p:attrNameLst>
                                          <p:attrName>style.visibility</p:attrName>
                                        </p:attrNameLst>
                                      </p:cBhvr>
                                      <p:to>
                                        <p:strVal val="visible"/>
                                      </p:to>
                                    </p:set>
                                    <p:anim calcmode="lin" valueType="num">
                                      <p:cBhvr additive="base">
                                        <p:cTn id="7" dur="500" fill="hold"/>
                                        <p:tgtEl>
                                          <p:spTgt spid="33796"/>
                                        </p:tgtEl>
                                        <p:attrNameLst>
                                          <p:attrName>ppt_x</p:attrName>
                                        </p:attrNameLst>
                                      </p:cBhvr>
                                      <p:tavLst>
                                        <p:tav tm="0">
                                          <p:val>
                                            <p:strVal val="#ppt_x"/>
                                          </p:val>
                                        </p:tav>
                                        <p:tav tm="100000">
                                          <p:val>
                                            <p:strVal val="#ppt_x"/>
                                          </p:val>
                                        </p:tav>
                                      </p:tavLst>
                                    </p:anim>
                                    <p:anim calcmode="lin" valueType="num">
                                      <p:cBhvr additive="base">
                                        <p:cTn id="8" dur="500" fill="hold"/>
                                        <p:tgtEl>
                                          <p:spTgt spid="337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7170" name=""/>
          <p:cNvSpPr/>
          <p:nvPr>
            <p:ph type="title"/>
          </p:nvPr>
        </p:nvSpPr>
        <p:spPr>
          <a:xfrm>
            <a:off x="107950" y="306388"/>
            <a:ext cx="8929688" cy="1216025"/>
          </a:xfrm>
          <a:prstGeom prst="rect">
            <a:avLst/>
          </a:prstGeom>
          <a:noFill/>
          <a:ln>
            <a:noFill/>
          </a:ln>
        </p:spPr>
        <p:txBody>
          <a:bodyPr anchor="b" anchorCtr="0"/>
          <a:lstStyle>
            <a:lvl1pPr marL="0" lvl="0" indent="0" algn="l" defTabSz="914400">
              <a:lnSpc>
                <a:spcPct val="100000"/>
              </a:lnSpc>
              <a:spcBef>
                <a:spcPct val="0"/>
              </a:spcBef>
              <a:spcAft>
                <a:spcPct val="0"/>
              </a:spcAft>
              <a:buNone/>
              <a:defRPr lang="zh-CN" sz="3800" b="0" i="0" u="none" baseline="0">
                <a:solidFill>
                  <a:schemeClr val="tx2"/>
                </a:solidFill>
                <a:latin typeface="Verdana"/>
                <a:ea typeface="宋体"/>
              </a:defRPr>
            </a:lvl1pPr>
          </a:lstStyle>
          <a:p>
            <a:pPr lvl="0"/>
            <a:r>
              <a:rPr lang="en-US" sz="4200"/>
              <a:t> </a:t>
            </a:r>
            <a:r>
              <a:rPr lang="zh-CN" sz="3600">
                <a:solidFill>
                  <a:srgbClr val="0000FF"/>
                </a:solidFill>
              </a:rPr>
              <a:t>Decidability and </a:t>
            </a:r>
            <a:r>
              <a:rPr lang="en-US" sz="3600">
                <a:solidFill>
                  <a:srgbClr val="0000FF"/>
                </a:solidFill>
              </a:rPr>
              <a:t>Turing-recognizable</a:t>
            </a:r>
            <a:endParaRPr lang="en-US" sz="3600">
              <a:solidFill>
                <a:srgbClr val="0000FF"/>
              </a:solidFill>
            </a:endParaRPr>
          </a:p>
        </p:txBody>
      </p:sp>
      <p:sp>
        <p:nvSpPr>
          <p:cNvPr id="7171" name=""/>
          <p:cNvSpPr/>
          <p:nvPr>
            <p:ph type="body" idx="1"/>
          </p:nvPr>
        </p:nvSpPr>
        <p:spPr>
          <a:xfrm>
            <a:off x="566738" y="1752600"/>
            <a:ext cx="8001000" cy="4267200"/>
          </a:xfrm>
          <a:prstGeom prst="rect">
            <a:avLst/>
          </a:prstGeom>
          <a:noFill/>
          <a:ln>
            <a:noFill/>
          </a:ln>
        </p:spPr>
        <p:txBody>
          <a:bodyPr/>
          <a:lstStyle>
            <a:lvl1pPr marL="469900" lvl="0" indent="-469900" algn="l" defTabSz="914400">
              <a:lnSpc>
                <a:spcPct val="100000"/>
              </a:lnSpc>
              <a:spcBef>
                <a:spcPct val="20000"/>
              </a:spcBef>
              <a:spcAft>
                <a:spcPct val="0"/>
              </a:spcAft>
              <a:buClr>
                <a:schemeClr val="accent2"/>
              </a:buClr>
              <a:buFont typeface="Wingdings" charset="2"/>
              <a:buChar char="o"/>
              <a:defRPr lang="zh-CN" sz="3000" b="0" i="0" u="none" baseline="0">
                <a:solidFill>
                  <a:schemeClr val="tx1"/>
                </a:solidFill>
                <a:latin typeface="Verdana"/>
                <a:ea typeface="宋体"/>
              </a:defRPr>
            </a:lvl1pPr>
            <a:lvl2pPr marL="908050" lvl="1" indent="-436562" algn="l" defTabSz="914400">
              <a:lnSpc>
                <a:spcPct val="100000"/>
              </a:lnSpc>
              <a:spcBef>
                <a:spcPct val="20000"/>
              </a:spcBef>
              <a:spcAft>
                <a:spcPct val="0"/>
              </a:spcAft>
              <a:buClr>
                <a:schemeClr val="accent2"/>
              </a:buClr>
              <a:buFont typeface="Wingdings" charset="2"/>
              <a:buChar char="n"/>
              <a:defRPr lang="zh-CN" sz="2600" b="0" i="0" u="none" baseline="0">
                <a:solidFill>
                  <a:schemeClr val="tx1"/>
                </a:solidFill>
                <a:latin typeface="Verdana"/>
                <a:ea typeface="宋体"/>
              </a:defRPr>
            </a:lvl2pPr>
            <a:lvl3pPr marL="1304925" lvl="2" indent="-395288" algn="l" defTabSz="914400">
              <a:lnSpc>
                <a:spcPct val="100000"/>
              </a:lnSpc>
              <a:spcBef>
                <a:spcPct val="20000"/>
              </a:spcBef>
              <a:spcAft>
                <a:spcPct val="0"/>
              </a:spcAft>
              <a:buClr>
                <a:schemeClr val="accent2"/>
              </a:buClr>
              <a:buFont typeface="Wingdings" charset="2"/>
              <a:buChar char="o"/>
              <a:defRPr lang="zh-CN" sz="2300" b="0" i="0" u="none" baseline="0">
                <a:solidFill>
                  <a:schemeClr val="tx1"/>
                </a:solidFill>
                <a:latin typeface="Verdana"/>
                <a:ea typeface="宋体"/>
              </a:defRPr>
            </a:lvl3pPr>
            <a:lvl4pPr marL="1693862" lvl="3" indent="-387350" algn="l" defTabSz="914400">
              <a:lnSpc>
                <a:spcPct val="100000"/>
              </a:lnSpc>
              <a:spcBef>
                <a:spcPct val="20000"/>
              </a:spcBef>
              <a:spcAft>
                <a:spcPct val="0"/>
              </a:spcAft>
              <a:buClr>
                <a:schemeClr val="accent2"/>
              </a:buClr>
              <a:buFont typeface="Wingdings" charset="2"/>
              <a:buChar char="n"/>
              <a:defRPr lang="zh-CN" sz="2000" b="0" i="0" u="none" baseline="0">
                <a:solidFill>
                  <a:schemeClr val="tx1"/>
                </a:solidFill>
                <a:latin typeface="Verdana"/>
                <a:ea typeface="宋体"/>
              </a:defRPr>
            </a:lvl4pPr>
            <a:lvl5pPr marL="2093912" lvl="4" indent="-398462" algn="l" defTabSz="914400">
              <a:lnSpc>
                <a:spcPct val="100000"/>
              </a:lnSpc>
              <a:spcBef>
                <a:spcPct val="25000"/>
              </a:spcBef>
              <a:spcAft>
                <a:spcPct val="0"/>
              </a:spcAft>
              <a:buClr>
                <a:schemeClr val="accent2"/>
              </a:buClr>
              <a:buFont typeface="Wingdings" charset="2"/>
              <a:buChar char="§"/>
              <a:defRPr lang="zh-CN" sz="2000" b="0" i="0" u="none" baseline="0">
                <a:solidFill>
                  <a:schemeClr val="tx1"/>
                </a:solidFill>
                <a:latin typeface="Verdana"/>
                <a:ea typeface="宋体"/>
              </a:defRPr>
            </a:lvl5pPr>
          </a:lstStyle>
          <a:p>
            <a:pPr lvl="0"/>
            <a:r>
              <a:rPr lang="en-US"/>
              <a:t>A language is </a:t>
            </a:r>
            <a:r>
              <a:rPr lang="en-US">
                <a:solidFill>
                  <a:schemeClr val="accent2"/>
                </a:solidFill>
              </a:rPr>
              <a:t>co-Turing recognizable</a:t>
            </a:r>
            <a:r>
              <a:rPr lang="en-US"/>
              <a:t> if its complement is Turing recognizable. </a:t>
            </a:r>
            <a:endParaRPr lang="en-US"/>
          </a:p>
          <a:p>
            <a:pPr lvl="0"/>
            <a:r>
              <a:rPr lang="en-US"/>
              <a:t>A language is </a:t>
            </a:r>
            <a:r>
              <a:rPr lang="en-US">
                <a:solidFill>
                  <a:srgbClr val="0000CC"/>
                </a:solidFill>
              </a:rPr>
              <a:t>decidable</a:t>
            </a:r>
            <a:r>
              <a:rPr lang="en-US"/>
              <a:t> iff it is both </a:t>
            </a:r>
            <a:r>
              <a:rPr lang="en-US">
                <a:solidFill>
                  <a:srgbClr val="0000CC"/>
                </a:solidFill>
              </a:rPr>
              <a:t>Turing recognizable</a:t>
            </a:r>
            <a:r>
              <a:rPr lang="en-US"/>
              <a:t> and </a:t>
            </a:r>
            <a:r>
              <a:rPr lang="en-US">
                <a:solidFill>
                  <a:srgbClr val="0000CC"/>
                </a:solidFill>
              </a:rPr>
              <a:t>co-Turing-recognizable</a:t>
            </a:r>
            <a:r>
              <a:rPr lang="en-US"/>
              <a:t>. </a:t>
            </a:r>
            <a:endParaRPr lang="en-US"/>
          </a:p>
          <a:p>
            <a:pPr lvl="0"/>
            <a:r>
              <a:rPr lang="en-US"/>
              <a:t>The complement of A</a:t>
            </a:r>
            <a:r>
              <a:rPr lang="en-US" sz="1800"/>
              <a:t>TM</a:t>
            </a:r>
            <a:r>
              <a:rPr lang="en-US"/>
              <a:t> is </a:t>
            </a:r>
            <a:r>
              <a:rPr lang="en-US">
                <a:solidFill>
                  <a:srgbClr val="0000CC"/>
                </a:solidFill>
              </a:rPr>
              <a:t>not</a:t>
            </a:r>
            <a:r>
              <a:rPr lang="en-US"/>
              <a:t> Turing –recognizable. </a:t>
            </a:r>
            <a:endParaRPr lang="en-US"/>
          </a:p>
        </p:txBody>
      </p:sp>
    </p:spTree>
  </p:cSld>
  <p:clrMapOvr>
    <a:masterClrMapping/>
  </p:clrMapOvr>
  <p:timing>
    <p:tnLst>
      <p:par>
        <p:cTn id="1" dur="indefinite" restart="never" nodeType="tmRoot">
          <p:childTnLst>
            <p:seq>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additive="base">
                                        <p:cTn id="7" dur="500" fill="hold"/>
                                        <p:tgtEl>
                                          <p:spTgt spid="7171"/>
                                        </p:tgtEl>
                                        <p:attrNameLst>
                                          <p:attrName>ppt_x</p:attrName>
                                        </p:attrNameLst>
                                      </p:cBhvr>
                                      <p:tavLst>
                                        <p:tav tm="0">
                                          <p:val>
                                            <p:strVal val="#ppt_x"/>
                                          </p:val>
                                        </p:tav>
                                        <p:tav tm="100000">
                                          <p:val>
                                            <p:strVal val="#ppt_x"/>
                                          </p:val>
                                        </p:tav>
                                      </p:tavLst>
                                    </p:anim>
                                    <p:anim calcmode="lin" valueType="num">
                                      <p:cBhvr additive="base">
                                        <p:cTn id="8"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8194" name=""/>
          <p:cNvSpPr/>
          <p:nvPr>
            <p:ph type="title"/>
          </p:nvPr>
        </p:nvSpPr>
        <p:spPr>
          <a:xfrm>
            <a:off x="574675" y="304800"/>
            <a:ext cx="8001000" cy="1216025"/>
          </a:xfrm>
          <a:prstGeom prst="rect">
            <a:avLst/>
          </a:prstGeom>
          <a:noFill/>
          <a:ln>
            <a:noFill/>
          </a:ln>
        </p:spPr>
        <p:txBody>
          <a:bodyPr anchor="b" anchorCtr="0"/>
          <a:lstStyle>
            <a:lvl1pPr marL="0" lvl="0" indent="0" algn="l" defTabSz="914400">
              <a:lnSpc>
                <a:spcPct val="100000"/>
              </a:lnSpc>
              <a:spcBef>
                <a:spcPct val="0"/>
              </a:spcBef>
              <a:spcAft>
                <a:spcPct val="0"/>
              </a:spcAft>
              <a:buNone/>
              <a:defRPr lang="zh-CN" sz="3800" b="0" i="0" u="none" baseline="0">
                <a:solidFill>
                  <a:schemeClr val="tx2"/>
                </a:solidFill>
                <a:latin typeface="Verdana"/>
                <a:ea typeface="宋体"/>
              </a:defRPr>
            </a:lvl1pPr>
          </a:lstStyle>
          <a:p>
            <a:pPr lvl="0"/>
            <a:r>
              <a:rPr lang="en-US"/>
              <a:t>Where are we now?</a:t>
            </a:r>
            <a:endParaRPr lang="en-US"/>
          </a:p>
        </p:txBody>
      </p:sp>
      <p:sp>
        <p:nvSpPr>
          <p:cNvPr id="8195" name=""/>
          <p:cNvSpPr/>
          <p:nvPr/>
        </p:nvSpPr>
        <p:spPr>
          <a:xfrm>
            <a:off x="1835150" y="2133600"/>
            <a:ext cx="5545138" cy="3240088"/>
          </a:xfrm>
          <a:prstGeom prst="ellipse">
            <a:avLst/>
          </a:prstGeom>
          <a:solidFill>
            <a:schemeClr val="accent1"/>
          </a:solidFill>
          <a:ln cmpd="sng">
            <a:solidFill>
              <a:schemeClr val="tx1"/>
            </a:solidFill>
            <a:miter/>
          </a:ln>
        </p:spPr>
        <p:txBody>
          <a:bodyPr wrap="none" anchor="ctr" anchorCtr="0"/>
          <a:lstStyle>
            <a:lvl1pPr marL="0" lvl="0" indent="0" algn="l" defTabSz="914400">
              <a:lnSpc>
                <a:spcPct val="100000"/>
              </a:lnSpc>
              <a:spcBef>
                <a:spcPct val="0"/>
              </a:spcBef>
              <a:spcAft>
                <a:spcPct val="0"/>
              </a:spcAft>
              <a:buNone/>
              <a:defRPr lang="zh-CN" sz="1800" b="0" i="0" u="none" baseline="0">
                <a:solidFill>
                  <a:schemeClr val="tx1"/>
                </a:solidFill>
                <a:latin typeface="Arial"/>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Arial"/>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Arial"/>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Arial"/>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Arial"/>
                <a:ea typeface="宋体"/>
              </a:defRPr>
            </a:lvl5pPr>
          </a:lstStyle>
          <a:p>
            <a:pPr lvl="0" algn="ctr"/>
            <a:r>
              <a:rPr>
                <a:latin typeface="Verdana"/>
              </a:rPr>
              <a:t>Regular    CFL     </a:t>
            </a:r>
            <a:endParaRPr>
              <a:latin typeface="Verdana"/>
            </a:endParaRPr>
          </a:p>
        </p:txBody>
      </p:sp>
      <p:sp>
        <p:nvSpPr>
          <p:cNvPr id="8196" name=""/>
          <p:cNvSpPr/>
          <p:nvPr/>
        </p:nvSpPr>
        <p:spPr>
          <a:xfrm>
            <a:off x="2124075" y="2565400"/>
            <a:ext cx="4535488" cy="2232025"/>
          </a:xfrm>
          <a:prstGeom prst="ellipse">
            <a:avLst/>
          </a:prstGeom>
          <a:solidFill>
            <a:schemeClr val="accent1"/>
          </a:solidFill>
          <a:ln cmpd="sng">
            <a:solidFill>
              <a:srgbClr val="FF9933"/>
            </a:solidFill>
            <a:miter/>
          </a:ln>
        </p:spPr>
      </p:sp>
      <p:sp>
        <p:nvSpPr>
          <p:cNvPr id="8197" name=""/>
          <p:cNvSpPr/>
          <p:nvPr/>
        </p:nvSpPr>
        <p:spPr>
          <a:xfrm>
            <a:off x="2627313" y="3068638"/>
            <a:ext cx="3384550" cy="1296987"/>
          </a:xfrm>
          <a:prstGeom prst="ellipse">
            <a:avLst/>
          </a:prstGeom>
          <a:solidFill>
            <a:schemeClr val="accent1"/>
          </a:solidFill>
          <a:ln cmpd="sng">
            <a:solidFill>
              <a:schemeClr val="tx1"/>
            </a:solidFill>
            <a:miter/>
          </a:ln>
        </p:spPr>
      </p:sp>
      <p:sp>
        <p:nvSpPr>
          <p:cNvPr id="8198" name=""/>
          <p:cNvSpPr/>
          <p:nvPr/>
        </p:nvSpPr>
        <p:spPr>
          <a:xfrm>
            <a:off x="3203575" y="3284538"/>
            <a:ext cx="2016125" cy="914400"/>
          </a:xfrm>
          <a:prstGeom prst="ellipse">
            <a:avLst/>
          </a:prstGeom>
          <a:solidFill>
            <a:schemeClr val="accent1"/>
          </a:solidFill>
          <a:ln cmpd="sng">
            <a:solidFill>
              <a:schemeClr val="tx1"/>
            </a:solidFill>
            <a:miter/>
          </a:ln>
        </p:spPr>
        <p:txBody>
          <a:bodyPr wrap="none" anchor="ctr" anchorCtr="0"/>
          <a:lstStyle>
            <a:lvl1pPr marL="0" lvl="0" indent="0" algn="l" defTabSz="914400">
              <a:lnSpc>
                <a:spcPct val="100000"/>
              </a:lnSpc>
              <a:spcBef>
                <a:spcPct val="0"/>
              </a:spcBef>
              <a:spcAft>
                <a:spcPct val="0"/>
              </a:spcAft>
              <a:buNone/>
              <a:defRPr lang="zh-CN" sz="1800" b="0" i="0" u="none" baseline="0">
                <a:solidFill>
                  <a:schemeClr val="tx1"/>
                </a:solidFill>
                <a:latin typeface="Arial"/>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Arial"/>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Arial"/>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Arial"/>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Arial"/>
                <a:ea typeface="宋体"/>
              </a:defRPr>
            </a:lvl5pPr>
          </a:lstStyle>
          <a:p>
            <a:pPr lvl="0" algn="ctr"/>
            <a:r>
              <a:rPr>
                <a:latin typeface="Verdana"/>
              </a:rPr>
              <a:t>                                                                   Regular  CFL   decidable  Turing-recognizable</a:t>
            </a:r>
            <a:endParaRPr>
              <a:latin typeface="Verdana"/>
            </a:endParaRPr>
          </a:p>
        </p:txBody>
      </p:sp>
      <p:sp>
        <p:nvSpPr>
          <p:cNvPr id="8199" name=""/>
          <p:cNvSpPr/>
          <p:nvPr/>
        </p:nvSpPr>
        <p:spPr>
          <a:xfrm>
            <a:off x="0" y="5445125"/>
            <a:ext cx="9064625" cy="366713"/>
          </a:xfrm>
          <a:prstGeom prst="rect">
            <a:avLst/>
          </a:prstGeom>
          <a:noFill/>
          <a:ln>
            <a:noFill/>
          </a:ln>
        </p:spPr>
        <p:txBody>
          <a:bodyPr wrap="none" anchor="t" anchorCtr="0">
            <a:spAutoFit/>
          </a:bodyPr>
          <a:lstStyle>
            <a:lvl1pPr marL="0" lvl="0" indent="0" algn="l" defTabSz="914400">
              <a:lnSpc>
                <a:spcPct val="100000"/>
              </a:lnSpc>
              <a:spcBef>
                <a:spcPct val="0"/>
              </a:spcBef>
              <a:spcAft>
                <a:spcPct val="0"/>
              </a:spcAft>
              <a:buNone/>
              <a:defRPr lang="zh-CN" sz="1800" b="0" i="0" u="none" baseline="0">
                <a:solidFill>
                  <a:schemeClr val="tx1"/>
                </a:solidFill>
                <a:latin typeface="Arial"/>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Arial"/>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Arial"/>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Arial"/>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Arial"/>
                <a:ea typeface="宋体"/>
              </a:defRPr>
            </a:lvl5pPr>
          </a:lstStyle>
          <a:p>
            <a:pPr lvl="0"/>
            <a:r>
              <a:rPr>
                <a:latin typeface="Verdana"/>
              </a:rPr>
              <a:t>Why is </a:t>
            </a:r>
            <a:r>
              <a:rPr>
                <a:solidFill>
                  <a:schemeClr val="accent2"/>
                </a:solidFill>
                <a:latin typeface="Verdana"/>
              </a:rPr>
              <a:t>the decider</a:t>
            </a:r>
            <a:r>
              <a:rPr>
                <a:latin typeface="Verdana"/>
              </a:rPr>
              <a:t> </a:t>
            </a:r>
            <a:r>
              <a:rPr>
                <a:solidFill>
                  <a:srgbClr val="0000CC"/>
                </a:solidFill>
                <a:latin typeface="Verdana"/>
              </a:rPr>
              <a:t>not</a:t>
            </a:r>
            <a:r>
              <a:rPr>
                <a:latin typeface="Verdana"/>
              </a:rPr>
              <a:t> regarded as a model of a </a:t>
            </a:r>
            <a:r>
              <a:rPr>
                <a:solidFill>
                  <a:srgbClr val="0000CC"/>
                </a:solidFill>
                <a:latin typeface="Verdana"/>
              </a:rPr>
              <a:t>general purpose</a:t>
            </a:r>
            <a:r>
              <a:rPr>
                <a:latin typeface="Verdana"/>
              </a:rPr>
              <a:t> computer? </a:t>
            </a:r>
            <a:endParaRPr>
              <a:latin typeface="Verdana"/>
            </a:endParaRPr>
          </a:p>
        </p:txBody>
      </p:sp>
      <p:cxnSp>
        <p:nvCxnSpPr>
          <p:cNvPr id="8200" name=""/>
          <p:cNvCxnSpPr/>
          <p:nvPr/>
        </p:nvCxnSpPr>
        <p:spPr>
          <a:xfrm flipV="1">
            <a:off x="1835150" y="4652963"/>
            <a:ext cx="1295400" cy="792162"/>
          </a:xfrm>
          <a:prstGeom prst="line">
            <a:avLst/>
          </a:prstGeom>
          <a:noFill/>
          <a:ln cmpd="sng">
            <a:solidFill>
              <a:srgbClr val="FF9933"/>
            </a:solidFill>
            <a:miter/>
            <a:tailEnd type="triangle"/>
          </a:ln>
        </p:spPr>
      </p:cxnSp>
      <p:pic>
        <p:nvPicPr>
          <p:cNvPr id="8201" name=""/>
          <p:cNvPicPr/>
          <p:nvPr>
            <p:ph idx="1"/>
          </p:nvPr>
        </p:nvPicPr>
        <p:blipFill>
          <a:blip r:embed="rId2"/>
          <a:stretch/>
        </p:blipFill>
        <p:spPr>
          <a:xfrm>
            <a:off x="6300788" y="0"/>
            <a:ext cx="2700337" cy="2592388"/>
          </a:xfrm>
          <a:prstGeom prst="rect">
            <a:avLst/>
          </a:prstGeom>
          <a:noFill/>
          <a:ln>
            <a:noFill/>
          </a:ln>
        </p:spPr>
      </p:pic>
      <p:cxnSp>
        <p:nvCxnSpPr>
          <p:cNvPr id="8202" name=""/>
          <p:cNvCxnSpPr/>
          <p:nvPr/>
        </p:nvCxnSpPr>
        <p:spPr>
          <a:xfrm flipH="1">
            <a:off x="4572000" y="260350"/>
            <a:ext cx="1800225" cy="3384550"/>
          </a:xfrm>
          <a:prstGeom prst="line">
            <a:avLst/>
          </a:prstGeom>
          <a:noFill/>
          <a:ln cmpd="sng">
            <a:solidFill>
              <a:schemeClr val="tx1"/>
            </a:solidFill>
            <a:miter/>
            <a:tailEnd type="triangle"/>
          </a:ln>
        </p:spPr>
      </p:cxnSp>
      <p:cxnSp>
        <p:nvCxnSpPr>
          <p:cNvPr id="8203" name=""/>
          <p:cNvCxnSpPr/>
          <p:nvPr/>
        </p:nvCxnSpPr>
        <p:spPr>
          <a:xfrm flipH="1">
            <a:off x="5580063" y="836613"/>
            <a:ext cx="792162" cy="2736850"/>
          </a:xfrm>
          <a:prstGeom prst="line">
            <a:avLst/>
          </a:prstGeom>
          <a:noFill/>
          <a:ln cmpd="sng">
            <a:solidFill>
              <a:schemeClr val="tx1"/>
            </a:solidFill>
            <a:miter/>
            <a:tailEnd type="triangle"/>
          </a:ln>
        </p:spPr>
      </p:cxnSp>
      <p:cxnSp>
        <p:nvCxnSpPr>
          <p:cNvPr id="8204" name=""/>
          <p:cNvCxnSpPr/>
          <p:nvPr/>
        </p:nvCxnSpPr>
        <p:spPr>
          <a:xfrm flipH="1">
            <a:off x="6156325" y="1412875"/>
            <a:ext cx="287338" cy="2160588"/>
          </a:xfrm>
          <a:prstGeom prst="line">
            <a:avLst/>
          </a:prstGeom>
          <a:noFill/>
          <a:ln cmpd="sng">
            <a:solidFill>
              <a:schemeClr val="tx1"/>
            </a:solidFill>
            <a:miter/>
            <a:tailEnd type="triangle"/>
          </a:ln>
        </p:spPr>
      </p:cxnSp>
      <p:cxnSp>
        <p:nvCxnSpPr>
          <p:cNvPr id="8205" name=""/>
          <p:cNvCxnSpPr/>
          <p:nvPr/>
        </p:nvCxnSpPr>
        <p:spPr>
          <a:xfrm>
            <a:off x="6516688" y="1989138"/>
            <a:ext cx="647700" cy="1727200"/>
          </a:xfrm>
          <a:prstGeom prst="line">
            <a:avLst/>
          </a:prstGeom>
          <a:noFill/>
          <a:ln cmpd="sng">
            <a:solidFill>
              <a:schemeClr val="tx1"/>
            </a:solidFill>
            <a:miter/>
            <a:tailEnd type="triangle"/>
          </a:ln>
        </p:spPr>
      </p:cxnSp>
      <p:cxnSp>
        <p:nvCxnSpPr>
          <p:cNvPr id="8206" name=""/>
          <p:cNvCxnSpPr/>
          <p:nvPr/>
        </p:nvCxnSpPr>
        <p:spPr>
          <a:xfrm>
            <a:off x="6732588" y="2420938"/>
            <a:ext cx="1152525" cy="1152525"/>
          </a:xfrm>
          <a:prstGeom prst="line">
            <a:avLst/>
          </a:prstGeom>
          <a:noFill/>
          <a:ln cmpd="sng">
            <a:solidFill>
              <a:schemeClr val="tx1"/>
            </a:solidFill>
            <a:miter/>
            <a:tailEnd type="triangle"/>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9218" name=""/>
          <p:cNvSpPr/>
          <p:nvPr>
            <p:ph type="title"/>
          </p:nvPr>
        </p:nvSpPr>
        <p:spPr>
          <a:xfrm>
            <a:off x="574675" y="304800"/>
            <a:ext cx="8001000" cy="1216025"/>
          </a:xfrm>
          <a:prstGeom prst="rect">
            <a:avLst/>
          </a:prstGeom>
          <a:noFill/>
          <a:ln>
            <a:noFill/>
          </a:ln>
        </p:spPr>
        <p:txBody>
          <a:bodyPr anchor="b" anchorCtr="0"/>
          <a:lstStyle>
            <a:lvl1pPr marL="0" lvl="0" indent="0" algn="l" defTabSz="914400">
              <a:lnSpc>
                <a:spcPct val="100000"/>
              </a:lnSpc>
              <a:spcBef>
                <a:spcPct val="0"/>
              </a:spcBef>
              <a:spcAft>
                <a:spcPct val="0"/>
              </a:spcAft>
              <a:buNone/>
              <a:defRPr lang="zh-CN" sz="3800" b="0" i="0" u="none" baseline="0">
                <a:solidFill>
                  <a:schemeClr val="tx2"/>
                </a:solidFill>
                <a:latin typeface="Verdana"/>
                <a:ea typeface="宋体"/>
              </a:defRPr>
            </a:lvl1pPr>
          </a:lstStyle>
          <a:p>
            <a:pPr lvl="0"/>
            <a:r>
              <a:rPr lang="en-US">
                <a:solidFill>
                  <a:srgbClr val="0000FF"/>
                </a:solidFill>
              </a:rPr>
              <a:t>Undecidability is the norm</a:t>
            </a:r>
            <a:endParaRPr lang="en-US">
              <a:solidFill>
                <a:srgbClr val="0000FF"/>
              </a:solidFill>
            </a:endParaRPr>
          </a:p>
        </p:txBody>
      </p:sp>
      <p:sp>
        <p:nvSpPr>
          <p:cNvPr id="9219" name=""/>
          <p:cNvSpPr/>
          <p:nvPr>
            <p:ph type="body" idx="1"/>
          </p:nvPr>
        </p:nvSpPr>
        <p:spPr>
          <a:xfrm>
            <a:off x="566738" y="1752600"/>
            <a:ext cx="8001000" cy="4267200"/>
          </a:xfrm>
          <a:prstGeom prst="rect">
            <a:avLst/>
          </a:prstGeom>
          <a:noFill/>
          <a:ln>
            <a:noFill/>
          </a:ln>
        </p:spPr>
        <p:txBody>
          <a:bodyPr/>
          <a:lstStyle>
            <a:lvl1pPr marL="571500" lvl="0" indent="-571500" algn="l">
              <a:lnSpc>
                <a:spcPct val="100000"/>
              </a:lnSpc>
              <a:spcBef>
                <a:spcPct val="20000"/>
              </a:spcBef>
              <a:spcAft>
                <a:spcPct val="0"/>
              </a:spcAft>
              <a:buClr>
                <a:schemeClr val="accent2"/>
              </a:buClr>
              <a:buFont typeface="Wingdings" charset="2"/>
              <a:buChar char="o"/>
              <a:defRPr lang="zh-CN" sz="3000" b="0" i="0" u="none" baseline="0">
                <a:solidFill>
                  <a:schemeClr val="tx1"/>
                </a:solidFill>
                <a:latin typeface="Verdana"/>
                <a:ea typeface="宋体"/>
              </a:defRPr>
            </a:lvl1pPr>
            <a:lvl2pPr marL="966788" lvl="1" indent="-495300" algn="l">
              <a:lnSpc>
                <a:spcPct val="100000"/>
              </a:lnSpc>
              <a:spcBef>
                <a:spcPct val="20000"/>
              </a:spcBef>
              <a:spcAft>
                <a:spcPct val="0"/>
              </a:spcAft>
              <a:buClr>
                <a:schemeClr val="accent2"/>
              </a:buClr>
              <a:buFont typeface="Wingdings" charset="2"/>
              <a:buChar char="n"/>
              <a:defRPr lang="zh-CN" sz="2600" b="0" i="0" u="none" baseline="0">
                <a:solidFill>
                  <a:schemeClr val="tx1"/>
                </a:solidFill>
                <a:latin typeface="Verdana"/>
                <a:ea typeface="宋体"/>
              </a:defRPr>
            </a:lvl2pPr>
            <a:lvl3pPr marL="1347788" lvl="2" indent="-438150" algn="l">
              <a:lnSpc>
                <a:spcPct val="100000"/>
              </a:lnSpc>
              <a:spcBef>
                <a:spcPct val="20000"/>
              </a:spcBef>
              <a:spcAft>
                <a:spcPct val="0"/>
              </a:spcAft>
              <a:buClr>
                <a:schemeClr val="accent2"/>
              </a:buClr>
              <a:buFont typeface="Wingdings" charset="2"/>
              <a:buChar char="o"/>
              <a:defRPr lang="zh-CN" sz="2300" b="0" i="0" u="none" baseline="0">
                <a:solidFill>
                  <a:schemeClr val="tx1"/>
                </a:solidFill>
                <a:latin typeface="Verdana"/>
                <a:ea typeface="宋体"/>
              </a:defRPr>
            </a:lvl3pPr>
            <a:lvl4pPr marL="1693862" lvl="3" indent="-387350" algn="l" defTabSz="914400">
              <a:lnSpc>
                <a:spcPct val="100000"/>
              </a:lnSpc>
              <a:spcBef>
                <a:spcPct val="20000"/>
              </a:spcBef>
              <a:spcAft>
                <a:spcPct val="0"/>
              </a:spcAft>
              <a:buClr>
                <a:schemeClr val="accent2"/>
              </a:buClr>
              <a:buFont typeface="Wingdings" charset="2"/>
              <a:buChar char="n"/>
              <a:defRPr lang="zh-CN" sz="2000" b="0" i="0" u="none" baseline="0">
                <a:solidFill>
                  <a:schemeClr val="tx1"/>
                </a:solidFill>
                <a:latin typeface="Verdana"/>
                <a:ea typeface="宋体"/>
              </a:defRPr>
            </a:lvl4pPr>
            <a:lvl5pPr marL="2093912" lvl="4" indent="-398462" algn="l" defTabSz="914400">
              <a:lnSpc>
                <a:spcPct val="100000"/>
              </a:lnSpc>
              <a:spcBef>
                <a:spcPct val="25000"/>
              </a:spcBef>
              <a:spcAft>
                <a:spcPct val="0"/>
              </a:spcAft>
              <a:buClr>
                <a:schemeClr val="accent2"/>
              </a:buClr>
              <a:buFont typeface="Wingdings" charset="2"/>
              <a:buChar char="§"/>
              <a:defRPr lang="zh-CN" sz="2000" b="0" i="0" u="none" baseline="0">
                <a:solidFill>
                  <a:schemeClr val="tx1"/>
                </a:solidFill>
                <a:latin typeface="Verdana"/>
                <a:ea typeface="宋体"/>
              </a:defRPr>
            </a:lvl5pPr>
          </a:lstStyle>
          <a:p>
            <a:pPr lvl="0">
              <a:lnSpc>
                <a:spcPct val="90000"/>
              </a:lnSpc>
            </a:pPr>
            <a:r>
              <a:rPr lang="en-US" sz="2600"/>
              <a:t>There are some languages that are not Turing recognizable. </a:t>
            </a:r>
            <a:endParaRPr lang="en-US" sz="2600"/>
          </a:p>
          <a:p>
            <a:pPr lvl="0">
              <a:lnSpc>
                <a:spcPct val="90000"/>
              </a:lnSpc>
            </a:pPr>
            <a:r>
              <a:rPr lang="en-US" sz="2600">
                <a:solidFill>
                  <a:schemeClr val="accent2"/>
                </a:solidFill>
              </a:rPr>
              <a:t>Proof idea</a:t>
            </a:r>
            <a:r>
              <a:rPr lang="en-US" sz="2600"/>
              <a:t>: </a:t>
            </a:r>
            <a:endParaRPr lang="en-US" sz="2600"/>
          </a:p>
          <a:p>
            <a:pPr lvl="1">
              <a:lnSpc>
                <a:spcPct val="90000"/>
              </a:lnSpc>
              <a:buFont typeface="Wingdings" charset="2"/>
            </a:pPr>
            <a:r>
              <a:rPr lang="en-US" sz="2200"/>
              <a:t>the set of languages is </a:t>
            </a:r>
            <a:r>
              <a:rPr lang="en-US" sz="2200">
                <a:solidFill>
                  <a:srgbClr val="0000CC"/>
                </a:solidFill>
              </a:rPr>
              <a:t>uncountable</a:t>
            </a:r>
            <a:endParaRPr lang="en-US" sz="2200">
              <a:solidFill>
                <a:srgbClr val="0000CC"/>
              </a:solidFill>
            </a:endParaRPr>
          </a:p>
          <a:p>
            <a:pPr lvl="1">
              <a:lnSpc>
                <a:spcPct val="90000"/>
              </a:lnSpc>
              <a:buFont typeface="Wingdings" charset="2"/>
            </a:pPr>
            <a:r>
              <a:rPr lang="en-US" sz="2200"/>
              <a:t>The set of Turing machines is </a:t>
            </a:r>
            <a:r>
              <a:rPr lang="en-US" sz="2200">
                <a:solidFill>
                  <a:srgbClr val="0000CC"/>
                </a:solidFill>
              </a:rPr>
              <a:t>countable</a:t>
            </a:r>
            <a:r>
              <a:rPr lang="en-US" sz="2200"/>
              <a:t>. </a:t>
            </a:r>
            <a:endParaRPr lang="en-US" sz="2200"/>
          </a:p>
          <a:p>
            <a:pPr lvl="1">
              <a:lnSpc>
                <a:spcPct val="90000"/>
              </a:lnSpc>
              <a:buFont typeface="Wingdings" charset="2"/>
              <a:buNone/>
            </a:pPr>
            <a:endParaRPr lang="en-US" sz="2200"/>
          </a:p>
          <a:p>
            <a:pPr lvl="1">
              <a:lnSpc>
                <a:spcPct val="90000"/>
              </a:lnSpc>
              <a:buFont typeface="Wingdings" charset="2"/>
              <a:buNone/>
            </a:pPr>
            <a:r>
              <a:rPr lang="en-US" sz="2000"/>
              <a:t>An analogy in mathematics,  within [0,1]</a:t>
            </a:r>
            <a:endParaRPr lang="en-US" sz="2000"/>
          </a:p>
          <a:p>
            <a:pPr lvl="1">
              <a:lnSpc>
                <a:spcPct val="90000"/>
              </a:lnSpc>
              <a:buFont typeface="Wingdings" charset="2"/>
              <a:buAutoNum type="arabicPeriod"/>
            </a:pPr>
            <a:r>
              <a:rPr lang="en-US" sz="2000"/>
              <a:t>The set of rationals is countable and </a:t>
            </a:r>
            <a:r>
              <a:rPr lang="en-US" sz="2000">
                <a:solidFill>
                  <a:srgbClr val="0000FF"/>
                </a:solidFill>
              </a:rPr>
              <a:t>has a measure 0 (“negligible”);</a:t>
            </a:r>
            <a:endParaRPr lang="en-US" sz="2000">
              <a:solidFill>
                <a:srgbClr val="0000FF"/>
              </a:solidFill>
            </a:endParaRPr>
          </a:p>
          <a:p>
            <a:pPr lvl="1">
              <a:lnSpc>
                <a:spcPct val="90000"/>
              </a:lnSpc>
              <a:buFont typeface="Wingdings" charset="2"/>
              <a:buAutoNum type="arabicPeriod"/>
            </a:pPr>
            <a:r>
              <a:rPr lang="en-US" sz="2000"/>
              <a:t>The set of irrationals is uncountable and </a:t>
            </a:r>
            <a:r>
              <a:rPr lang="en-US" sz="2000">
                <a:solidFill>
                  <a:srgbClr val="0000FF"/>
                </a:solidFill>
              </a:rPr>
              <a:t>has a measure 1.</a:t>
            </a:r>
            <a:r>
              <a:rPr lang="en-US" sz="2000"/>
              <a:t> </a:t>
            </a:r>
            <a:endParaRPr lang="en-US" sz="2000"/>
          </a:p>
          <a:p>
            <a:pPr lvl="1">
              <a:lnSpc>
                <a:spcPct val="90000"/>
              </a:lnSpc>
              <a:buFont typeface="Wingdings" charset="2"/>
              <a:buAutoNum type="arabicPeriod"/>
            </a:pPr>
            <a:endParaRPr lang="zh-CN" sz="2000"/>
          </a:p>
        </p:txBody>
      </p:sp>
      <p:sp>
        <p:nvSpPr>
          <p:cNvPr id="9220" name=""/>
          <p:cNvSpPr/>
          <p:nvPr/>
        </p:nvSpPr>
        <p:spPr>
          <a:xfrm>
            <a:off x="323850" y="5805488"/>
            <a:ext cx="8096250" cy="366712"/>
          </a:xfrm>
          <a:prstGeom prst="rect">
            <a:avLst/>
          </a:prstGeom>
          <a:noFill/>
          <a:ln>
            <a:noFill/>
          </a:ln>
        </p:spPr>
        <p:txBody>
          <a:bodyPr wrap="none" anchor="t" anchorCtr="0">
            <a:spAutoFit/>
          </a:bodyPr>
          <a:lstStyle>
            <a:lvl1pPr marL="0" lvl="0" indent="0" algn="l" defTabSz="914400">
              <a:lnSpc>
                <a:spcPct val="100000"/>
              </a:lnSpc>
              <a:spcBef>
                <a:spcPct val="0"/>
              </a:spcBef>
              <a:spcAft>
                <a:spcPct val="0"/>
              </a:spcAft>
              <a:buNone/>
              <a:defRPr lang="zh-CN" sz="1800" b="0" i="0" u="none" baseline="0">
                <a:solidFill>
                  <a:schemeClr val="tx1"/>
                </a:solidFill>
                <a:latin typeface="Arial"/>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Arial"/>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Arial"/>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Arial"/>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Arial"/>
                <a:ea typeface="宋体"/>
              </a:defRPr>
            </a:lvl5pPr>
          </a:lstStyle>
          <a:p>
            <a:pPr lvl="0"/>
            <a:r>
              <a:rPr>
                <a:latin typeface="Verdana"/>
              </a:rPr>
              <a:t>Note that A</a:t>
            </a:r>
            <a:r>
              <a:rPr sz="1200">
                <a:latin typeface="Verdana"/>
              </a:rPr>
              <a:t>TM</a:t>
            </a:r>
            <a:r>
              <a:rPr>
                <a:latin typeface="Verdana"/>
              </a:rPr>
              <a:t> is Turing recognizable but </a:t>
            </a:r>
            <a:r>
              <a:rPr>
                <a:solidFill>
                  <a:srgbClr val="0000FF"/>
                </a:solidFill>
                <a:latin typeface="Verdana"/>
              </a:rPr>
              <a:t>not co-Turing recognizable</a:t>
            </a:r>
            <a:r>
              <a:rPr>
                <a:latin typeface="Verdana"/>
              </a:rPr>
              <a:t>. </a:t>
            </a:r>
            <a:endParaRPr>
              <a:latin typeface="Verdana"/>
            </a:endParaRPr>
          </a:p>
        </p:txBody>
      </p:sp>
    </p:spTree>
  </p:cSld>
  <p:clrMapOvr>
    <a:masterClrMapping/>
  </p:clrMapOvr>
  <p:timing>
    <p:tnLst>
      <p:par>
        <p:cTn id="1" dur="indefinite" restart="never" nodeType="tmRoot">
          <p:childTnLst>
            <p:seq>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anim calcmode="lin" valueType="num">
                                      <p:cBhvr additive="base">
                                        <p:cTn id="7" dur="500" fill="hold"/>
                                        <p:tgtEl>
                                          <p:spTgt spid="9220"/>
                                        </p:tgtEl>
                                        <p:attrNameLst>
                                          <p:attrName>ppt_x</p:attrName>
                                        </p:attrNameLst>
                                      </p:cBhvr>
                                      <p:tavLst>
                                        <p:tav tm="0">
                                          <p:val>
                                            <p:strVal val="#ppt_x"/>
                                          </p:val>
                                        </p:tav>
                                        <p:tav tm="100000">
                                          <p:val>
                                            <p:strVal val="#ppt_x"/>
                                          </p:val>
                                        </p:tav>
                                      </p:tavLst>
                                    </p:anim>
                                    <p:anim calcmode="lin" valueType="num">
                                      <p:cBhvr additive="base">
                                        <p:cTn id="8" dur="500" fill="hold"/>
                                        <p:tgtEl>
                                          <p:spTgt spid="92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10242" name=""/>
          <p:cNvSpPr/>
          <p:nvPr>
            <p:ph type="title"/>
          </p:nvPr>
        </p:nvSpPr>
        <p:spPr>
          <a:xfrm>
            <a:off x="574675" y="304800"/>
            <a:ext cx="8001000" cy="1216025"/>
          </a:xfrm>
          <a:prstGeom prst="rect">
            <a:avLst/>
          </a:prstGeom>
          <a:noFill/>
          <a:ln>
            <a:noFill/>
          </a:ln>
        </p:spPr>
        <p:txBody>
          <a:bodyPr anchor="b" anchorCtr="0"/>
          <a:lstStyle>
            <a:lvl1pPr marL="0" lvl="0" indent="0" algn="l" defTabSz="914400">
              <a:lnSpc>
                <a:spcPct val="100000"/>
              </a:lnSpc>
              <a:spcBef>
                <a:spcPct val="0"/>
              </a:spcBef>
              <a:spcAft>
                <a:spcPct val="0"/>
              </a:spcAft>
              <a:buNone/>
              <a:defRPr lang="zh-CN" sz="3800" b="0" i="0" u="none" baseline="0">
                <a:solidFill>
                  <a:schemeClr val="tx2"/>
                </a:solidFill>
                <a:latin typeface="Verdana"/>
                <a:ea typeface="宋体"/>
              </a:defRPr>
            </a:lvl1pPr>
          </a:lstStyle>
          <a:p>
            <a:pPr lvl="0"/>
            <a:r>
              <a:rPr lang="en-US">
                <a:solidFill>
                  <a:srgbClr val="0000FF"/>
                </a:solidFill>
              </a:rPr>
              <a:t>Halting problem</a:t>
            </a:r>
            <a:endParaRPr lang="en-US">
              <a:solidFill>
                <a:srgbClr val="0000FF"/>
              </a:solidFill>
            </a:endParaRPr>
          </a:p>
        </p:txBody>
      </p:sp>
      <p:sp>
        <p:nvSpPr>
          <p:cNvPr id="10243" name=""/>
          <p:cNvSpPr/>
          <p:nvPr>
            <p:ph type="body" idx="1"/>
          </p:nvPr>
        </p:nvSpPr>
        <p:spPr>
          <a:xfrm>
            <a:off x="323850" y="1752600"/>
            <a:ext cx="8569325" cy="4267200"/>
          </a:xfrm>
          <a:prstGeom prst="rect">
            <a:avLst/>
          </a:prstGeom>
          <a:noFill/>
          <a:ln>
            <a:noFill/>
          </a:ln>
        </p:spPr>
        <p:txBody>
          <a:bodyPr/>
          <a:lstStyle>
            <a:lvl1pPr marL="469900" lvl="0" indent="-469900" algn="l" defTabSz="914400">
              <a:lnSpc>
                <a:spcPct val="100000"/>
              </a:lnSpc>
              <a:spcBef>
                <a:spcPct val="20000"/>
              </a:spcBef>
              <a:spcAft>
                <a:spcPct val="0"/>
              </a:spcAft>
              <a:buClr>
                <a:schemeClr val="accent2"/>
              </a:buClr>
              <a:buFont typeface="Wingdings" charset="2"/>
              <a:buChar char="o"/>
              <a:defRPr lang="zh-CN" sz="3000" b="0" i="0" u="none" baseline="0">
                <a:solidFill>
                  <a:schemeClr val="tx1"/>
                </a:solidFill>
                <a:latin typeface="Verdana"/>
                <a:ea typeface="宋体"/>
              </a:defRPr>
            </a:lvl1pPr>
            <a:lvl2pPr marL="908050" lvl="1" indent="-436562" algn="l" defTabSz="914400">
              <a:lnSpc>
                <a:spcPct val="100000"/>
              </a:lnSpc>
              <a:spcBef>
                <a:spcPct val="20000"/>
              </a:spcBef>
              <a:spcAft>
                <a:spcPct val="0"/>
              </a:spcAft>
              <a:buClr>
                <a:schemeClr val="accent2"/>
              </a:buClr>
              <a:buFont typeface="Wingdings" charset="2"/>
              <a:buChar char="n"/>
              <a:defRPr lang="zh-CN" sz="2600" b="0" i="0" u="none" baseline="0">
                <a:solidFill>
                  <a:schemeClr val="tx1"/>
                </a:solidFill>
                <a:latin typeface="Verdana"/>
                <a:ea typeface="宋体"/>
              </a:defRPr>
            </a:lvl2pPr>
            <a:lvl3pPr marL="1304925" lvl="2" indent="-395288" algn="l" defTabSz="914400">
              <a:lnSpc>
                <a:spcPct val="100000"/>
              </a:lnSpc>
              <a:spcBef>
                <a:spcPct val="20000"/>
              </a:spcBef>
              <a:spcAft>
                <a:spcPct val="0"/>
              </a:spcAft>
              <a:buClr>
                <a:schemeClr val="accent2"/>
              </a:buClr>
              <a:buFont typeface="Wingdings" charset="2"/>
              <a:buChar char="o"/>
              <a:defRPr lang="zh-CN" sz="2300" b="0" i="0" u="none" baseline="0">
                <a:solidFill>
                  <a:schemeClr val="tx1"/>
                </a:solidFill>
                <a:latin typeface="Verdana"/>
                <a:ea typeface="宋体"/>
              </a:defRPr>
            </a:lvl3pPr>
            <a:lvl4pPr marL="1693862" lvl="3" indent="-387350" algn="l" defTabSz="914400">
              <a:lnSpc>
                <a:spcPct val="100000"/>
              </a:lnSpc>
              <a:spcBef>
                <a:spcPct val="20000"/>
              </a:spcBef>
              <a:spcAft>
                <a:spcPct val="0"/>
              </a:spcAft>
              <a:buClr>
                <a:schemeClr val="accent2"/>
              </a:buClr>
              <a:buFont typeface="Wingdings" charset="2"/>
              <a:buChar char="n"/>
              <a:defRPr lang="zh-CN" sz="2000" b="0" i="0" u="none" baseline="0">
                <a:solidFill>
                  <a:schemeClr val="tx1"/>
                </a:solidFill>
                <a:latin typeface="Verdana"/>
                <a:ea typeface="宋体"/>
              </a:defRPr>
            </a:lvl4pPr>
            <a:lvl5pPr marL="2093912" lvl="4" indent="-398462" algn="l" defTabSz="914400">
              <a:lnSpc>
                <a:spcPct val="100000"/>
              </a:lnSpc>
              <a:spcBef>
                <a:spcPct val="25000"/>
              </a:spcBef>
              <a:spcAft>
                <a:spcPct val="0"/>
              </a:spcAft>
              <a:buClr>
                <a:schemeClr val="accent2"/>
              </a:buClr>
              <a:buFont typeface="Wingdings" charset="2"/>
              <a:buChar char="§"/>
              <a:defRPr lang="zh-CN" sz="2000" b="0" i="0" u="none" baseline="0">
                <a:solidFill>
                  <a:schemeClr val="tx1"/>
                </a:solidFill>
                <a:latin typeface="Verdana"/>
                <a:ea typeface="宋体"/>
              </a:defRPr>
            </a:lvl5pPr>
          </a:lstStyle>
          <a:p>
            <a:pPr lvl="0">
              <a:lnSpc>
                <a:spcPct val="90000"/>
              </a:lnSpc>
            </a:pPr>
            <a:r>
              <a:rPr lang="en-US" sz="2100"/>
              <a:t>HALT</a:t>
            </a:r>
            <a:r>
              <a:rPr lang="en-US" sz="1600"/>
              <a:t>TM</a:t>
            </a:r>
            <a:r>
              <a:rPr lang="en-US" sz="2100"/>
              <a:t>={&lt;M,w&gt;:M is a TM and M halts on w}</a:t>
            </a:r>
            <a:endParaRPr lang="en-US" sz="2100"/>
          </a:p>
          <a:p>
            <a:pPr lvl="0">
              <a:lnSpc>
                <a:spcPct val="90000"/>
              </a:lnSpc>
            </a:pPr>
            <a:r>
              <a:rPr lang="en-US" sz="2100">
                <a:solidFill>
                  <a:schemeClr val="accent2"/>
                </a:solidFill>
              </a:rPr>
              <a:t>Proof idea</a:t>
            </a:r>
            <a:r>
              <a:rPr lang="en-US" sz="2100"/>
              <a:t>: Suppose that a TM R decides HALT</a:t>
            </a:r>
            <a:r>
              <a:rPr lang="en-US" sz="1400"/>
              <a:t>TM</a:t>
            </a:r>
            <a:r>
              <a:rPr lang="en-US" sz="2100"/>
              <a:t>. Construct a TM</a:t>
            </a:r>
            <a:endParaRPr lang="en-US" sz="2100"/>
          </a:p>
          <a:p>
            <a:pPr lvl="0">
              <a:lnSpc>
                <a:spcPct val="90000"/>
              </a:lnSpc>
              <a:buNone/>
            </a:pPr>
            <a:r>
              <a:rPr lang="en-US" sz="2100"/>
              <a:t>	S=“On input &lt;M,w&gt;, where M is a TM and w an input</a:t>
            </a:r>
            <a:endParaRPr lang="en-US" sz="2100"/>
          </a:p>
          <a:p>
            <a:pPr lvl="0">
              <a:lnSpc>
                <a:spcPct val="90000"/>
              </a:lnSpc>
              <a:buNone/>
            </a:pPr>
            <a:r>
              <a:rPr lang="en-US" sz="2100"/>
              <a:t>	1.Run R on &lt;M,w&gt;;</a:t>
            </a:r>
            <a:endParaRPr lang="en-US" sz="2100"/>
          </a:p>
          <a:p>
            <a:pPr lvl="0">
              <a:lnSpc>
                <a:spcPct val="90000"/>
              </a:lnSpc>
              <a:buNone/>
            </a:pPr>
            <a:r>
              <a:rPr lang="en-US" sz="2100"/>
              <a:t>	2.If R rejects, reject </a:t>
            </a:r>
            <a:r>
              <a:rPr lang="en-US" sz="1700">
                <a:solidFill>
                  <a:srgbClr val="0000FF"/>
                </a:solidFill>
              </a:rPr>
              <a:t>(what does this mean?)</a:t>
            </a:r>
            <a:endParaRPr lang="en-US" sz="1700">
              <a:solidFill>
                <a:srgbClr val="0000FF"/>
              </a:solidFill>
            </a:endParaRPr>
          </a:p>
          <a:p>
            <a:pPr lvl="0">
              <a:lnSpc>
                <a:spcPct val="90000"/>
              </a:lnSpc>
              <a:buNone/>
            </a:pPr>
            <a:r>
              <a:rPr lang="en-US" sz="2100"/>
              <a:t>	3. If R accepts, simulate M on w until it halts.</a:t>
            </a:r>
            <a:endParaRPr lang="en-US" sz="2100"/>
          </a:p>
          <a:p>
            <a:pPr lvl="0">
              <a:lnSpc>
                <a:spcPct val="90000"/>
              </a:lnSpc>
              <a:buNone/>
            </a:pPr>
            <a:r>
              <a:rPr lang="en-US" sz="2100"/>
              <a:t>	4. If M has accepted, </a:t>
            </a:r>
            <a:r>
              <a:rPr lang="en-US" sz="2100">
                <a:solidFill>
                  <a:srgbClr val="0000FF"/>
                </a:solidFill>
              </a:rPr>
              <a:t>accept</a:t>
            </a:r>
            <a:r>
              <a:rPr lang="en-US" sz="2100"/>
              <a:t>; if M has rejected, </a:t>
            </a:r>
            <a:r>
              <a:rPr lang="en-US" sz="2100">
                <a:solidFill>
                  <a:srgbClr val="0000FF"/>
                </a:solidFill>
              </a:rPr>
              <a:t>reject</a:t>
            </a:r>
            <a:r>
              <a:rPr lang="en-US" sz="2100"/>
              <a:t>.”</a:t>
            </a:r>
            <a:endParaRPr lang="en-US" sz="2100"/>
          </a:p>
          <a:p>
            <a:pPr lvl="0">
              <a:lnSpc>
                <a:spcPct val="90000"/>
              </a:lnSpc>
              <a:buNone/>
            </a:pPr>
            <a:endParaRPr lang="en-US" sz="2100"/>
          </a:p>
          <a:p>
            <a:pPr lvl="0">
              <a:lnSpc>
                <a:spcPct val="90000"/>
              </a:lnSpc>
              <a:buNone/>
            </a:pPr>
            <a:r>
              <a:rPr lang="en-US" sz="2100"/>
              <a:t>So TM S </a:t>
            </a:r>
            <a:r>
              <a:rPr lang="en-US" sz="2100">
                <a:solidFill>
                  <a:srgbClr val="0000FF"/>
                </a:solidFill>
              </a:rPr>
              <a:t>decides</a:t>
            </a:r>
            <a:r>
              <a:rPr lang="en-US" sz="2100"/>
              <a:t> A</a:t>
            </a:r>
            <a:r>
              <a:rPr lang="en-US" sz="1600"/>
              <a:t>TM</a:t>
            </a:r>
            <a:r>
              <a:rPr lang="en-US" sz="2100"/>
              <a:t>, a contradiction.  The famous halting problem is </a:t>
            </a:r>
            <a:r>
              <a:rPr lang="en-US" sz="2100">
                <a:solidFill>
                  <a:schemeClr val="accent2"/>
                </a:solidFill>
              </a:rPr>
              <a:t>not decidable</a:t>
            </a:r>
            <a:r>
              <a:rPr lang="en-US" sz="2100"/>
              <a:t>.</a:t>
            </a:r>
            <a:endParaRPr lang="en-US" sz="2100"/>
          </a:p>
        </p:txBody>
      </p:sp>
      <p:sp>
        <p:nvSpPr>
          <p:cNvPr id="10244" name=""/>
          <p:cNvSpPr/>
          <p:nvPr/>
        </p:nvSpPr>
        <p:spPr>
          <a:xfrm>
            <a:off x="1619250" y="5805488"/>
            <a:ext cx="3176588" cy="366712"/>
          </a:xfrm>
          <a:prstGeom prst="rect">
            <a:avLst/>
          </a:prstGeom>
          <a:noFill/>
          <a:ln>
            <a:noFill/>
          </a:ln>
        </p:spPr>
        <p:txBody>
          <a:bodyPr wrap="none" anchor="t" anchorCtr="0">
            <a:spAutoFit/>
          </a:bodyPr>
          <a:lstStyle>
            <a:lvl1pPr marL="0" lvl="0" indent="0" algn="l" defTabSz="914400">
              <a:lnSpc>
                <a:spcPct val="100000"/>
              </a:lnSpc>
              <a:spcBef>
                <a:spcPct val="0"/>
              </a:spcBef>
              <a:spcAft>
                <a:spcPct val="0"/>
              </a:spcAft>
              <a:buNone/>
              <a:defRPr lang="zh-CN" sz="1800" b="0" i="0" u="none" baseline="0">
                <a:solidFill>
                  <a:schemeClr val="tx1"/>
                </a:solidFill>
                <a:latin typeface="Arial"/>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Arial"/>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Arial"/>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Arial"/>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Arial"/>
                <a:ea typeface="宋体"/>
              </a:defRPr>
            </a:lvl5pPr>
          </a:lstStyle>
          <a:p>
            <a:pPr lvl="0"/>
            <a:r>
              <a:rPr>
                <a:solidFill>
                  <a:schemeClr val="accent2"/>
                </a:solidFill>
                <a:latin typeface="Verdana"/>
              </a:rPr>
              <a:t>Is it Turing recognizable? </a:t>
            </a:r>
            <a:endParaRPr>
              <a:solidFill>
                <a:schemeClr val="accent2"/>
              </a:solidFill>
              <a:latin typeface="Verdana"/>
            </a:endParaRPr>
          </a:p>
        </p:txBody>
      </p:sp>
    </p:spTree>
  </p:cSld>
  <p:clrMapOvr>
    <a:masterClrMapping/>
  </p:clrMapOvr>
  <p:timing>
    <p:tnLst>
      <p:par>
        <p:cTn id="1" dur="indefinite" restart="never" nodeType="tmRoot">
          <p:childTnLst>
            <p:seq>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 calcmode="lin" valueType="num">
                                      <p:cBhvr additive="base">
                                        <p:cTn id="7" dur="500" fill="hold"/>
                                        <p:tgtEl>
                                          <p:spTgt spid="10244"/>
                                        </p:tgtEl>
                                        <p:attrNameLst>
                                          <p:attrName>ppt_x</p:attrName>
                                        </p:attrNameLst>
                                      </p:cBhvr>
                                      <p:tavLst>
                                        <p:tav tm="0">
                                          <p:val>
                                            <p:strVal val="#ppt_x"/>
                                          </p:val>
                                        </p:tav>
                                        <p:tav tm="100000">
                                          <p:val>
                                            <p:strVal val="#ppt_x"/>
                                          </p:val>
                                        </p:tav>
                                      </p:tavLst>
                                    </p:anim>
                                    <p:anim calcmode="lin" valueType="num">
                                      <p:cBhvr additive="base">
                                        <p:cTn id="8" dur="500" fill="hold"/>
                                        <p:tgtEl>
                                          <p:spTgt spid="102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11266" name=""/>
          <p:cNvSpPr/>
          <p:nvPr>
            <p:ph type="title"/>
          </p:nvPr>
        </p:nvSpPr>
        <p:spPr>
          <a:xfrm>
            <a:off x="179388" y="306388"/>
            <a:ext cx="8964612" cy="1216025"/>
          </a:xfrm>
          <a:prstGeom prst="rect">
            <a:avLst/>
          </a:prstGeom>
          <a:noFill/>
          <a:ln>
            <a:noFill/>
          </a:ln>
        </p:spPr>
        <p:txBody>
          <a:bodyPr anchor="b" anchorCtr="0"/>
          <a:lstStyle>
            <a:lvl1pPr marL="0" lvl="0" indent="0" algn="l" defTabSz="914400">
              <a:lnSpc>
                <a:spcPct val="100000"/>
              </a:lnSpc>
              <a:spcBef>
                <a:spcPct val="0"/>
              </a:spcBef>
              <a:spcAft>
                <a:spcPct val="0"/>
              </a:spcAft>
              <a:buNone/>
              <a:defRPr lang="zh-CN" sz="3800" b="0" i="0" u="none" baseline="0">
                <a:solidFill>
                  <a:schemeClr val="tx2"/>
                </a:solidFill>
                <a:latin typeface="Verdana"/>
                <a:ea typeface="宋体"/>
              </a:defRPr>
            </a:lvl1pPr>
          </a:lstStyle>
          <a:p>
            <a:pPr lvl="0"/>
            <a:r>
              <a:rPr lang="en-US" sz="3200">
                <a:solidFill>
                  <a:srgbClr val="0000FF"/>
                </a:solidFill>
              </a:rPr>
              <a:t>The emptiness testing problem for TMs </a:t>
            </a:r>
            <a:endParaRPr lang="en-US" sz="3200">
              <a:solidFill>
                <a:srgbClr val="0000FF"/>
              </a:solidFill>
            </a:endParaRPr>
          </a:p>
        </p:txBody>
      </p:sp>
      <p:sp>
        <p:nvSpPr>
          <p:cNvPr id="11267" name=""/>
          <p:cNvSpPr/>
          <p:nvPr>
            <p:ph type="body" idx="1"/>
          </p:nvPr>
        </p:nvSpPr>
        <p:spPr>
          <a:xfrm>
            <a:off x="395288" y="1773238"/>
            <a:ext cx="8353425" cy="4535487"/>
          </a:xfrm>
          <a:prstGeom prst="rect">
            <a:avLst/>
          </a:prstGeom>
          <a:noFill/>
          <a:ln>
            <a:noFill/>
          </a:ln>
        </p:spPr>
        <p:txBody>
          <a:bodyPr/>
          <a:lstStyle>
            <a:lvl1pPr marL="469900" lvl="0" indent="-469900" algn="l" defTabSz="914400">
              <a:lnSpc>
                <a:spcPct val="100000"/>
              </a:lnSpc>
              <a:spcBef>
                <a:spcPct val="20000"/>
              </a:spcBef>
              <a:spcAft>
                <a:spcPct val="0"/>
              </a:spcAft>
              <a:buClr>
                <a:schemeClr val="accent2"/>
              </a:buClr>
              <a:buFont typeface="Wingdings" charset="2"/>
              <a:buChar char="o"/>
              <a:defRPr lang="zh-CN" sz="3000" b="0" i="0" u="none" baseline="0">
                <a:solidFill>
                  <a:schemeClr val="tx1"/>
                </a:solidFill>
                <a:latin typeface="Verdana"/>
                <a:ea typeface="宋体"/>
              </a:defRPr>
            </a:lvl1pPr>
            <a:lvl2pPr marL="908050" lvl="1" indent="-436562" algn="l" defTabSz="914400">
              <a:lnSpc>
                <a:spcPct val="100000"/>
              </a:lnSpc>
              <a:spcBef>
                <a:spcPct val="20000"/>
              </a:spcBef>
              <a:spcAft>
                <a:spcPct val="0"/>
              </a:spcAft>
              <a:buClr>
                <a:schemeClr val="accent2"/>
              </a:buClr>
              <a:buFont typeface="Wingdings" charset="2"/>
              <a:buChar char="n"/>
              <a:defRPr lang="zh-CN" sz="2600" b="0" i="0" u="none" baseline="0">
                <a:solidFill>
                  <a:schemeClr val="tx1"/>
                </a:solidFill>
                <a:latin typeface="Verdana"/>
                <a:ea typeface="宋体"/>
              </a:defRPr>
            </a:lvl2pPr>
            <a:lvl3pPr marL="1304925" lvl="2" indent="-395288" algn="l" defTabSz="914400">
              <a:lnSpc>
                <a:spcPct val="100000"/>
              </a:lnSpc>
              <a:spcBef>
                <a:spcPct val="20000"/>
              </a:spcBef>
              <a:spcAft>
                <a:spcPct val="0"/>
              </a:spcAft>
              <a:buClr>
                <a:schemeClr val="accent2"/>
              </a:buClr>
              <a:buFont typeface="Wingdings" charset="2"/>
              <a:buChar char="o"/>
              <a:defRPr lang="zh-CN" sz="2300" b="0" i="0" u="none" baseline="0">
                <a:solidFill>
                  <a:schemeClr val="tx1"/>
                </a:solidFill>
                <a:latin typeface="Verdana"/>
                <a:ea typeface="宋体"/>
              </a:defRPr>
            </a:lvl3pPr>
            <a:lvl4pPr marL="1693862" lvl="3" indent="-387350" algn="l" defTabSz="914400">
              <a:lnSpc>
                <a:spcPct val="100000"/>
              </a:lnSpc>
              <a:spcBef>
                <a:spcPct val="20000"/>
              </a:spcBef>
              <a:spcAft>
                <a:spcPct val="0"/>
              </a:spcAft>
              <a:buClr>
                <a:schemeClr val="accent2"/>
              </a:buClr>
              <a:buFont typeface="Wingdings" charset="2"/>
              <a:buChar char="n"/>
              <a:defRPr lang="zh-CN" sz="2000" b="0" i="0" u="none" baseline="0">
                <a:solidFill>
                  <a:schemeClr val="tx1"/>
                </a:solidFill>
                <a:latin typeface="Verdana"/>
                <a:ea typeface="宋体"/>
              </a:defRPr>
            </a:lvl4pPr>
            <a:lvl5pPr marL="2093912" lvl="4" indent="-398462" algn="l" defTabSz="914400">
              <a:lnSpc>
                <a:spcPct val="100000"/>
              </a:lnSpc>
              <a:spcBef>
                <a:spcPct val="25000"/>
              </a:spcBef>
              <a:spcAft>
                <a:spcPct val="0"/>
              </a:spcAft>
              <a:buClr>
                <a:schemeClr val="accent2"/>
              </a:buClr>
              <a:buFont typeface="Wingdings" charset="2"/>
              <a:buChar char="§"/>
              <a:defRPr lang="zh-CN" sz="2000" b="0" i="0" u="none" baseline="0">
                <a:solidFill>
                  <a:schemeClr val="tx1"/>
                </a:solidFill>
                <a:latin typeface="Verdana"/>
                <a:ea typeface="宋体"/>
              </a:defRPr>
            </a:lvl5pPr>
          </a:lstStyle>
          <a:p>
            <a:pPr lvl="0">
              <a:lnSpc>
                <a:spcPct val="80000"/>
              </a:lnSpc>
            </a:pPr>
            <a:r>
              <a:rPr lang="en-US" sz="1900"/>
              <a:t>E</a:t>
            </a:r>
            <a:r>
              <a:rPr lang="en-US" sz="1400"/>
              <a:t>TM</a:t>
            </a:r>
            <a:r>
              <a:rPr lang="en-US" sz="1900"/>
              <a:t>={&lt;M&gt;: M is a TM and L(M)=0}</a:t>
            </a:r>
            <a:endParaRPr lang="en-US" sz="1900"/>
          </a:p>
          <a:p>
            <a:pPr lvl="0">
              <a:lnSpc>
                <a:spcPct val="80000"/>
              </a:lnSpc>
            </a:pPr>
            <a:r>
              <a:rPr lang="en-US" sz="1900">
                <a:solidFill>
                  <a:schemeClr val="accent2"/>
                </a:solidFill>
              </a:rPr>
              <a:t>Proof Idea</a:t>
            </a:r>
            <a:r>
              <a:rPr lang="en-US" sz="1900"/>
              <a:t>: Suppose that a TM R decides this language. Given &lt;M,w&gt;,construct a TM </a:t>
            </a:r>
            <a:endParaRPr lang="en-US" sz="1900"/>
          </a:p>
          <a:p>
            <a:pPr lvl="0">
              <a:lnSpc>
                <a:spcPct val="80000"/>
              </a:lnSpc>
              <a:buNone/>
            </a:pPr>
            <a:r>
              <a:rPr lang="en-US" sz="1900"/>
              <a:t>M</a:t>
            </a:r>
            <a:r>
              <a:rPr lang="en-US" sz="1000"/>
              <a:t>&lt;M,w&gt;</a:t>
            </a:r>
            <a:r>
              <a:rPr lang="en-US" sz="1900"/>
              <a:t>=: “on input x,</a:t>
            </a:r>
            <a:endParaRPr lang="en-US" sz="1900"/>
          </a:p>
          <a:p>
            <a:pPr lvl="0">
              <a:lnSpc>
                <a:spcPct val="80000"/>
              </a:lnSpc>
              <a:buNone/>
            </a:pPr>
            <a:r>
              <a:rPr lang="en-US" sz="1900"/>
              <a:t>	1. if x is not w, </a:t>
            </a:r>
            <a:r>
              <a:rPr lang="en-US" sz="1900">
                <a:solidFill>
                  <a:srgbClr val="0000FF"/>
                </a:solidFill>
              </a:rPr>
              <a:t>reject</a:t>
            </a:r>
            <a:r>
              <a:rPr lang="en-US" sz="1900"/>
              <a:t>.</a:t>
            </a:r>
            <a:endParaRPr lang="en-US" sz="1900"/>
          </a:p>
          <a:p>
            <a:pPr lvl="0">
              <a:lnSpc>
                <a:spcPct val="80000"/>
              </a:lnSpc>
              <a:buNone/>
            </a:pPr>
            <a:r>
              <a:rPr lang="en-US" sz="1900"/>
              <a:t>	2. if x =w, run M on w and </a:t>
            </a:r>
            <a:r>
              <a:rPr lang="en-US" sz="1900">
                <a:solidFill>
                  <a:srgbClr val="0000FF"/>
                </a:solidFill>
              </a:rPr>
              <a:t>accept</a:t>
            </a:r>
            <a:r>
              <a:rPr lang="en-US" sz="1900"/>
              <a:t> if M accepts w.”</a:t>
            </a:r>
            <a:endParaRPr lang="en-US" sz="1900"/>
          </a:p>
          <a:p>
            <a:pPr lvl="0">
              <a:lnSpc>
                <a:spcPct val="80000"/>
              </a:lnSpc>
              <a:buNone/>
            </a:pPr>
            <a:r>
              <a:rPr lang="en-US" sz="1900">
                <a:solidFill>
                  <a:srgbClr val="FF00FF"/>
                </a:solidFill>
              </a:rPr>
              <a:t>(*)</a:t>
            </a:r>
            <a:r>
              <a:rPr lang="en-US" sz="1900"/>
              <a:t> </a:t>
            </a:r>
            <a:r>
              <a:rPr lang="en-US" sz="1900">
                <a:solidFill>
                  <a:srgbClr val="FF00FF"/>
                </a:solidFill>
              </a:rPr>
              <a:t>L(M</a:t>
            </a:r>
            <a:r>
              <a:rPr lang="en-US" sz="1200">
                <a:solidFill>
                  <a:srgbClr val="FF00FF"/>
                </a:solidFill>
              </a:rPr>
              <a:t>&lt;M,w&gt;</a:t>
            </a:r>
            <a:r>
              <a:rPr lang="en-US" sz="1900">
                <a:solidFill>
                  <a:srgbClr val="FF00FF"/>
                </a:solidFill>
              </a:rPr>
              <a:t>)=0 iff M does not accept w</a:t>
            </a:r>
            <a:r>
              <a:rPr lang="en-US" sz="1900"/>
              <a:t>.</a:t>
            </a:r>
            <a:endParaRPr lang="en-US" sz="1900"/>
          </a:p>
          <a:p>
            <a:pPr lvl="0">
              <a:lnSpc>
                <a:spcPct val="80000"/>
              </a:lnSpc>
              <a:buNone/>
            </a:pPr>
            <a:r>
              <a:rPr lang="en-US" sz="1900"/>
              <a:t>Now we construct a TM S for A</a:t>
            </a:r>
            <a:r>
              <a:rPr lang="en-US" sz="1200"/>
              <a:t>TM</a:t>
            </a:r>
            <a:r>
              <a:rPr lang="en-US" sz="1900"/>
              <a:t>:</a:t>
            </a:r>
            <a:endParaRPr lang="en-US" sz="1900"/>
          </a:p>
          <a:p>
            <a:pPr lvl="0">
              <a:lnSpc>
                <a:spcPct val="80000"/>
              </a:lnSpc>
              <a:buNone/>
            </a:pPr>
            <a:r>
              <a:rPr lang="en-US" sz="1900"/>
              <a:t>S=“on input &lt;M,w&gt;,where M is a TM and w an input</a:t>
            </a:r>
            <a:endParaRPr lang="en-US" sz="1900"/>
          </a:p>
          <a:p>
            <a:pPr lvl="0">
              <a:lnSpc>
                <a:spcPct val="80000"/>
              </a:lnSpc>
              <a:buNone/>
            </a:pPr>
            <a:r>
              <a:rPr lang="en-US" sz="1900"/>
              <a:t>	1. Construct a TM M</a:t>
            </a:r>
            <a:r>
              <a:rPr lang="en-US" sz="1200"/>
              <a:t>&lt;M,w&gt;</a:t>
            </a:r>
            <a:r>
              <a:rPr lang="en-US" sz="1900"/>
              <a:t> according to &lt;M,w&gt;.</a:t>
            </a:r>
            <a:endParaRPr lang="en-US" sz="1900"/>
          </a:p>
          <a:p>
            <a:pPr lvl="0">
              <a:lnSpc>
                <a:spcPct val="80000"/>
              </a:lnSpc>
              <a:buNone/>
            </a:pPr>
            <a:r>
              <a:rPr lang="en-US" sz="1900"/>
              <a:t>	2. Run R on &lt;M</a:t>
            </a:r>
            <a:r>
              <a:rPr lang="en-US" sz="1200"/>
              <a:t>&lt;M,w&gt;</a:t>
            </a:r>
            <a:r>
              <a:rPr lang="en-US" sz="1900"/>
              <a:t>&gt;.</a:t>
            </a:r>
            <a:endParaRPr lang="en-US" sz="1900"/>
          </a:p>
          <a:p>
            <a:pPr lvl="0">
              <a:lnSpc>
                <a:spcPct val="80000"/>
              </a:lnSpc>
              <a:buNone/>
            </a:pPr>
            <a:r>
              <a:rPr lang="en-US" sz="1900"/>
              <a:t>	 3. If R accepts, </a:t>
            </a:r>
            <a:r>
              <a:rPr lang="en-US" sz="1900">
                <a:solidFill>
                  <a:srgbClr val="0000FF"/>
                </a:solidFill>
              </a:rPr>
              <a:t>reject</a:t>
            </a:r>
            <a:r>
              <a:rPr lang="en-US" sz="1900"/>
              <a:t>; if R rejects, </a:t>
            </a:r>
            <a:r>
              <a:rPr lang="en-US" sz="1900">
                <a:solidFill>
                  <a:srgbClr val="0000FF"/>
                </a:solidFill>
              </a:rPr>
              <a:t>accept</a:t>
            </a:r>
            <a:r>
              <a:rPr lang="en-US" sz="1900"/>
              <a:t>.”</a:t>
            </a:r>
            <a:endParaRPr lang="en-US" sz="1900"/>
          </a:p>
          <a:p>
            <a:pPr lvl="0">
              <a:lnSpc>
                <a:spcPct val="80000"/>
              </a:lnSpc>
              <a:buNone/>
            </a:pPr>
            <a:endParaRPr lang="en-US" sz="1900"/>
          </a:p>
          <a:p>
            <a:pPr lvl="0">
              <a:lnSpc>
                <a:spcPct val="80000"/>
              </a:lnSpc>
              <a:buNone/>
            </a:pPr>
            <a:r>
              <a:rPr lang="en-US" sz="1900"/>
              <a:t> So S </a:t>
            </a:r>
            <a:r>
              <a:rPr lang="en-US" sz="1900">
                <a:solidFill>
                  <a:schemeClr val="accent2"/>
                </a:solidFill>
              </a:rPr>
              <a:t>decides</a:t>
            </a:r>
            <a:r>
              <a:rPr lang="en-US" sz="1900"/>
              <a:t> A</a:t>
            </a:r>
            <a:r>
              <a:rPr lang="en-US" sz="1200"/>
              <a:t>TM</a:t>
            </a:r>
            <a:r>
              <a:rPr lang="en-US" sz="1900"/>
              <a:t>, a contradiction. The problem is not decidable. </a:t>
            </a:r>
            <a:endParaRPr lang="en-US" sz="1900"/>
          </a:p>
          <a:p>
            <a:pPr lvl="0">
              <a:lnSpc>
                <a:spcPct val="80000"/>
              </a:lnSpc>
              <a:buNone/>
            </a:pPr>
            <a:r>
              <a:rPr lang="en-US" sz="1900"/>
              <a:t>  </a:t>
            </a:r>
            <a:endParaRPr lang="en-US" sz="1900"/>
          </a:p>
        </p:txBody>
      </p:sp>
      <p:cxnSp>
        <p:nvCxnSpPr>
          <p:cNvPr id="11268" name=""/>
          <p:cNvCxnSpPr/>
          <p:nvPr/>
        </p:nvCxnSpPr>
        <p:spPr>
          <a:xfrm flipH="1">
            <a:off x="2268538" y="3500438"/>
            <a:ext cx="142875" cy="215900"/>
          </a:xfrm>
          <a:prstGeom prst="line">
            <a:avLst/>
          </a:prstGeom>
          <a:noFill/>
          <a:ln cmpd="sng">
            <a:solidFill>
              <a:srgbClr val="FF00FF"/>
            </a:solidFill>
            <a:miter/>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12290" name=""/>
          <p:cNvSpPr/>
          <p:nvPr>
            <p:ph type="title"/>
          </p:nvPr>
        </p:nvSpPr>
        <p:spPr>
          <a:xfrm>
            <a:off x="574675" y="304800"/>
            <a:ext cx="8001000" cy="1216025"/>
          </a:xfrm>
          <a:prstGeom prst="rect">
            <a:avLst/>
          </a:prstGeom>
          <a:noFill/>
          <a:ln>
            <a:noFill/>
          </a:ln>
        </p:spPr>
        <p:txBody>
          <a:bodyPr anchor="b" anchorCtr="0"/>
          <a:lstStyle>
            <a:lvl1pPr marL="0" lvl="0" indent="0" algn="l" defTabSz="914400">
              <a:lnSpc>
                <a:spcPct val="100000"/>
              </a:lnSpc>
              <a:spcBef>
                <a:spcPct val="0"/>
              </a:spcBef>
              <a:spcAft>
                <a:spcPct val="0"/>
              </a:spcAft>
              <a:buNone/>
              <a:defRPr lang="zh-CN" sz="3800" b="0" i="0" u="none" baseline="0">
                <a:solidFill>
                  <a:schemeClr val="tx2"/>
                </a:solidFill>
                <a:latin typeface="Verdana"/>
                <a:ea typeface="宋体"/>
              </a:defRPr>
            </a:lvl1pPr>
          </a:lstStyle>
          <a:p>
            <a:pPr lvl="0"/>
            <a:r>
              <a:rPr lang="en-US">
                <a:solidFill>
                  <a:srgbClr val="0000FF"/>
                </a:solidFill>
              </a:rPr>
              <a:t>The equivalence problem for TM</a:t>
            </a:r>
            <a:r>
              <a:rPr lang="en-US"/>
              <a:t> </a:t>
            </a:r>
            <a:endParaRPr lang="en-US"/>
          </a:p>
        </p:txBody>
      </p:sp>
      <p:sp>
        <p:nvSpPr>
          <p:cNvPr id="12291" name=""/>
          <p:cNvSpPr/>
          <p:nvPr>
            <p:ph type="body" idx="1"/>
          </p:nvPr>
        </p:nvSpPr>
        <p:spPr>
          <a:xfrm>
            <a:off x="566738" y="1752600"/>
            <a:ext cx="8001000" cy="4267200"/>
          </a:xfrm>
          <a:prstGeom prst="rect">
            <a:avLst/>
          </a:prstGeom>
          <a:noFill/>
          <a:ln>
            <a:noFill/>
          </a:ln>
        </p:spPr>
        <p:txBody>
          <a:bodyPr/>
          <a:lstStyle>
            <a:lvl1pPr marL="469900" lvl="0" indent="-469900" algn="l" defTabSz="914400">
              <a:lnSpc>
                <a:spcPct val="100000"/>
              </a:lnSpc>
              <a:spcBef>
                <a:spcPct val="20000"/>
              </a:spcBef>
              <a:spcAft>
                <a:spcPct val="0"/>
              </a:spcAft>
              <a:buClr>
                <a:schemeClr val="accent2"/>
              </a:buClr>
              <a:buFont typeface="Wingdings" charset="2"/>
              <a:buChar char="o"/>
              <a:defRPr lang="zh-CN" sz="3000" b="0" i="0" u="none" baseline="0">
                <a:solidFill>
                  <a:schemeClr val="tx1"/>
                </a:solidFill>
                <a:latin typeface="Verdana"/>
                <a:ea typeface="宋体"/>
              </a:defRPr>
            </a:lvl1pPr>
            <a:lvl2pPr marL="908050" lvl="1" indent="-436562" algn="l" defTabSz="914400">
              <a:lnSpc>
                <a:spcPct val="100000"/>
              </a:lnSpc>
              <a:spcBef>
                <a:spcPct val="20000"/>
              </a:spcBef>
              <a:spcAft>
                <a:spcPct val="0"/>
              </a:spcAft>
              <a:buClr>
                <a:schemeClr val="accent2"/>
              </a:buClr>
              <a:buFont typeface="Wingdings" charset="2"/>
              <a:buChar char="n"/>
              <a:defRPr lang="zh-CN" sz="2600" b="0" i="0" u="none" baseline="0">
                <a:solidFill>
                  <a:schemeClr val="tx1"/>
                </a:solidFill>
                <a:latin typeface="Verdana"/>
                <a:ea typeface="宋体"/>
              </a:defRPr>
            </a:lvl2pPr>
            <a:lvl3pPr marL="1304925" lvl="2" indent="-395288" algn="l" defTabSz="914400">
              <a:lnSpc>
                <a:spcPct val="100000"/>
              </a:lnSpc>
              <a:spcBef>
                <a:spcPct val="20000"/>
              </a:spcBef>
              <a:spcAft>
                <a:spcPct val="0"/>
              </a:spcAft>
              <a:buClr>
                <a:schemeClr val="accent2"/>
              </a:buClr>
              <a:buFont typeface="Wingdings" charset="2"/>
              <a:buChar char="o"/>
              <a:defRPr lang="zh-CN" sz="2300" b="0" i="0" u="none" baseline="0">
                <a:solidFill>
                  <a:schemeClr val="tx1"/>
                </a:solidFill>
                <a:latin typeface="Verdana"/>
                <a:ea typeface="宋体"/>
              </a:defRPr>
            </a:lvl3pPr>
            <a:lvl4pPr marL="1693862" lvl="3" indent="-387350" algn="l" defTabSz="914400">
              <a:lnSpc>
                <a:spcPct val="100000"/>
              </a:lnSpc>
              <a:spcBef>
                <a:spcPct val="20000"/>
              </a:spcBef>
              <a:spcAft>
                <a:spcPct val="0"/>
              </a:spcAft>
              <a:buClr>
                <a:schemeClr val="accent2"/>
              </a:buClr>
              <a:buFont typeface="Wingdings" charset="2"/>
              <a:buChar char="n"/>
              <a:defRPr lang="zh-CN" sz="2000" b="0" i="0" u="none" baseline="0">
                <a:solidFill>
                  <a:schemeClr val="tx1"/>
                </a:solidFill>
                <a:latin typeface="Verdana"/>
                <a:ea typeface="宋体"/>
              </a:defRPr>
            </a:lvl4pPr>
            <a:lvl5pPr marL="2093912" lvl="4" indent="-398462" algn="l" defTabSz="914400">
              <a:lnSpc>
                <a:spcPct val="100000"/>
              </a:lnSpc>
              <a:spcBef>
                <a:spcPct val="25000"/>
              </a:spcBef>
              <a:spcAft>
                <a:spcPct val="0"/>
              </a:spcAft>
              <a:buClr>
                <a:schemeClr val="accent2"/>
              </a:buClr>
              <a:buFont typeface="Wingdings" charset="2"/>
              <a:buChar char="§"/>
              <a:defRPr lang="zh-CN" sz="2000" b="0" i="0" u="none" baseline="0">
                <a:solidFill>
                  <a:schemeClr val="tx1"/>
                </a:solidFill>
                <a:latin typeface="Verdana"/>
                <a:ea typeface="宋体"/>
              </a:defRPr>
            </a:lvl5pPr>
          </a:lstStyle>
          <a:p>
            <a:pPr lvl="0"/>
            <a:r>
              <a:rPr lang="en-US" sz="2600"/>
              <a:t>EQ</a:t>
            </a:r>
            <a:r>
              <a:rPr lang="en-US" sz="1400"/>
              <a:t>TM</a:t>
            </a:r>
            <a:r>
              <a:rPr lang="en-US" sz="2600"/>
              <a:t>={&lt;M,M’&gt;: L(M)=L(M’)}</a:t>
            </a:r>
            <a:endParaRPr lang="en-US" sz="2600"/>
          </a:p>
          <a:p>
            <a:pPr lvl="0"/>
            <a:r>
              <a:rPr lang="en-US" sz="2600">
                <a:solidFill>
                  <a:schemeClr val="accent2"/>
                </a:solidFill>
              </a:rPr>
              <a:t>Proof idea</a:t>
            </a:r>
            <a:r>
              <a:rPr lang="en-US" sz="2600"/>
              <a:t>: Suppose that this language is decided by a TM R. Construct a TM</a:t>
            </a:r>
            <a:endParaRPr lang="en-US" sz="2600"/>
          </a:p>
          <a:p>
            <a:pPr lvl="0">
              <a:buNone/>
            </a:pPr>
            <a:r>
              <a:rPr lang="en-US" sz="2600"/>
              <a:t>S=“on input &lt;M&gt;, where M is a TM, </a:t>
            </a:r>
            <a:endParaRPr lang="en-US" sz="2600"/>
          </a:p>
          <a:p>
            <a:pPr lvl="0">
              <a:buNone/>
            </a:pPr>
            <a:r>
              <a:rPr lang="en-US" sz="2600"/>
              <a:t>	1. Run R on &lt;M, M’&gt;, </a:t>
            </a:r>
            <a:r>
              <a:rPr lang="en-US" sz="2600">
                <a:solidFill>
                  <a:srgbClr val="0000FF"/>
                </a:solidFill>
              </a:rPr>
              <a:t>where M’ is a TM that rejects all inputs, i.e. L(M’)=0</a:t>
            </a:r>
            <a:r>
              <a:rPr lang="en-US" sz="2600"/>
              <a:t>.</a:t>
            </a:r>
            <a:endParaRPr lang="en-US" sz="2600"/>
          </a:p>
          <a:p>
            <a:pPr lvl="0">
              <a:buNone/>
            </a:pPr>
            <a:r>
              <a:rPr lang="en-US" sz="2600"/>
              <a:t>	2.If R accepts, accept; if R rejects, reject.”</a:t>
            </a:r>
            <a:endParaRPr lang="en-US" sz="2600"/>
          </a:p>
          <a:p>
            <a:pPr lvl="0">
              <a:buNone/>
            </a:pPr>
            <a:r>
              <a:rPr lang="en-US" sz="2600"/>
              <a:t>Indeed S decides E</a:t>
            </a:r>
            <a:r>
              <a:rPr lang="en-US" sz="1600"/>
              <a:t>TM</a:t>
            </a:r>
            <a:r>
              <a:rPr lang="en-US" sz="2600"/>
              <a:t>, a contradiction. </a:t>
            </a:r>
            <a:endParaRPr lang="en-US" sz="2600"/>
          </a:p>
        </p:txBody>
      </p:sp>
    </p:spTree>
  </p:cSld>
  <p:clrMapOvr>
    <a:masterClrMapping/>
  </p:clrMapOvr>
</p:sld>
</file>