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25"/>
    <p:restoredTop sz="94673"/>
  </p:normalViewPr>
  <p:slideViewPr>
    <p:cSldViewPr snapToGrid="0">
      <p:cViewPr varScale="1">
        <p:scale>
          <a:sx n="143" d="100"/>
          <a:sy n="143" d="100"/>
        </p:scale>
        <p:origin x="16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886454268"/>
              </p:ext>
            </p:extLst>
          </p:nvPr>
        </p:nvGraphicFramePr>
        <p:xfrm>
          <a:off x="169725" y="776042"/>
          <a:ext cx="8804550" cy="3591415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15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Owner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Responsible for overall direction and profitability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Director of Operations</a:t>
                      </a:r>
                    </a:p>
                  </a:txBody>
                  <a:tcPr marL="66675" marR="66675" marT="50000" marB="500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Responsible for all teams across org and oversees all managers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Executive Chef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Responsible for overseeing all chefs and has final say on menu items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General Manager (North)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Responsible for everything regarding North location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General Manager (Downtown)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Responsible for everything regarding Downtown location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General Manager (Waterfront)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Responsible for everything regarding Waterfront location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Kitchen Manager (North)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Responsible for BOH operations and staff at North location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Kitchen Manager (Downtown)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Responsible for BOH operations and staff at Downtown location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 err="1">
                          <a:solidFill>
                            <a:srgbClr val="666666"/>
                          </a:solidFill>
                        </a:rPr>
                        <a:t>Seydou</a:t>
                      </a: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 Diallo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666666"/>
                          </a:solidFill>
                        </a:rPr>
                        <a:t>Restaurant Technology Consultant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666666"/>
                          </a:solidFill>
                        </a:rPr>
                        <a:t>Assists restaurants in implement cost-effective, easy-to-use, integrated technology systems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</a:rPr>
              <a:t>Stakeholder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2928140" y="102011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Omar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Owner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717284" y="102011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Deanna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Director of Operations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988588" y="283520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Carter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Exec. Chef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726340" y="144314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Gilly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726340" y="1866179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Alex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GM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736998" y="376765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Zane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Kitchen Manager - North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991656" y="2838750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Larissa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Kitchen Manager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726340" y="282597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Seydou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Restaurant Consultant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726340" y="331124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Nia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General Manager - Waterfront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270E-CC6A-4916-5587-EDBCA6A99871}"/>
              </a:ext>
            </a:extLst>
          </p:cNvPr>
          <p:cNvSpPr txBox="1"/>
          <p:nvPr/>
        </p:nvSpPr>
        <p:spPr>
          <a:xfrm>
            <a:off x="164138" y="175846"/>
            <a:ext cx="205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Stakeholder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On-screen Show (16:9)</PresentationFormat>
  <Paragraphs>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Kay Lopilato</cp:lastModifiedBy>
  <cp:revision>1</cp:revision>
  <dcterms:modified xsi:type="dcterms:W3CDTF">2024-06-26T18:06:42Z</dcterms:modified>
</cp:coreProperties>
</file>