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addressing these areas, you can significantly reduce their defect rate, leading to higher customer satisfaction and improved operational efficiency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focusing on these key areas and implementing the recommended strategies, we can enhance your presence on the Uber Eats platform, attract more customers, and achieve sustained growth across all locations.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I’d like to open the floor for any questions or feedback you may have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cu-5YBOeZdFfHuAMpLpAsQHh2Y2t0iDpS0mAJgwDn5o/edit?gid=1810684439#gid=181068443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Review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Honest Green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938" y="38102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Mayli Lafortune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Manager</a:t>
            </a:r>
            <a:r>
              <a:rPr lang="en"/>
              <a:t>, Uber Eats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225" y="452050"/>
            <a:ext cx="1241700" cy="12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92" name="Google Shape;92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Total Sales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5" name="Google Shape;95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187075" y="976625"/>
            <a:ext cx="2402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$365,100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descr="Background pointer shape in timeline graphic" id="98" name="Google Shape;98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Completed Orders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1" name="Google Shape;101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1558062" y="35770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16,561</a:t>
            </a:r>
            <a:endParaRPr sz="4000"/>
          </a:p>
        </p:txBody>
      </p:sp>
      <p:sp>
        <p:nvSpPr>
          <p:cNvPr descr="Background pointer shape in timeline graphic" id="104" name="Google Shape;104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New Customers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6" name="Google Shape;106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07" name="Google Shape;107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4"/>
          <p:cNvSpPr txBox="1"/>
          <p:nvPr>
            <p:ph idx="4294967295" type="body"/>
          </p:nvPr>
        </p:nvSpPr>
        <p:spPr>
          <a:xfrm>
            <a:off x="3297582" y="9766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/>
              <a:t>9,343</a:t>
            </a:r>
            <a:endParaRPr sz="4000"/>
          </a:p>
        </p:txBody>
      </p:sp>
      <p:sp>
        <p:nvSpPr>
          <p:cNvPr descr="Background pointer shape in timeline graphic" id="110" name="Google Shape;110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Avg Basket Size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3" name="Google Shape;113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4"/>
          <p:cNvSpPr txBox="1"/>
          <p:nvPr>
            <p:ph idx="4294967295" type="body"/>
          </p:nvPr>
        </p:nvSpPr>
        <p:spPr>
          <a:xfrm>
            <a:off x="5126902" y="357707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$22.43</a:t>
            </a:r>
            <a:endParaRPr sz="4000">
              <a:solidFill>
                <a:srgbClr val="6AA84F"/>
              </a:solidFill>
            </a:endParaRPr>
          </a:p>
        </p:txBody>
      </p:sp>
      <p:sp>
        <p:nvSpPr>
          <p:cNvPr descr="Background pointer shape in timeline graphic" id="116" name="Google Shape;116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Defect Rate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8" name="Google Shape;118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9" name="Google Shape;119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4"/>
          <p:cNvSpPr txBox="1"/>
          <p:nvPr>
            <p:ph idx="4294967295" type="body"/>
          </p:nvPr>
        </p:nvSpPr>
        <p:spPr>
          <a:xfrm>
            <a:off x="6781829" y="9766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solidFill>
                  <a:srgbClr val="FF0000"/>
                </a:solidFill>
              </a:rPr>
              <a:t>13%</a:t>
            </a:r>
            <a:endParaRPr sz="4000">
              <a:solidFill>
                <a:srgbClr val="FF0000"/>
              </a:solidFill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28300" y="32020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Key Metrics Highlights Dashboard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473825" y="0"/>
            <a:ext cx="604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Performance Review</a:t>
            </a:r>
            <a:endParaRPr sz="3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685750" y="393175"/>
            <a:ext cx="34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locations March 2023 - March 2024 </a:t>
            </a:r>
            <a:endParaRPr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Strengths + Areas of Improvement</a:t>
            </a:r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31" name="Google Shape;13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Chamblee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Strengths</a:t>
            </a:r>
            <a:r>
              <a:rPr lang="en" sz="1600"/>
              <a:t>: Strong new customer </a:t>
            </a:r>
            <a:r>
              <a:rPr lang="en" sz="1600"/>
              <a:t>requisition, highest earning location,</a:t>
            </a:r>
            <a:r>
              <a:rPr lang="en" sz="1600"/>
              <a:t> and consistent sales growth MOM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Areas of Improvement:</a:t>
            </a:r>
            <a:r>
              <a:rPr lang="en" sz="1600"/>
              <a:t>, low ad spend impact (avg online time)</a:t>
            </a:r>
            <a:endParaRPr sz="1600"/>
          </a:p>
        </p:txBody>
      </p:sp>
      <p:grpSp>
        <p:nvGrpSpPr>
          <p:cNvPr id="135" name="Google Shape;135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6" name="Google Shape;136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Downtown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Strengths</a:t>
            </a:r>
            <a:r>
              <a:rPr lang="en" sz="1600"/>
              <a:t>: Strong new customer acquisition, good online time percentage.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Areas for Improvement:</a:t>
            </a:r>
            <a:r>
              <a:rPr lang="en" sz="1600"/>
              <a:t> Lower visibility on the feed</a:t>
            </a:r>
            <a:endParaRPr sz="1600"/>
          </a:p>
        </p:txBody>
      </p:sp>
      <p:grpSp>
        <p:nvGrpSpPr>
          <p:cNvPr id="140" name="Google Shape;140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41" name="Google Shape;141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Decatur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Strengths:</a:t>
            </a:r>
            <a:r>
              <a:rPr lang="en" sz="1600"/>
              <a:t> Good average basket size, low defect rate, higher ROI on Restaurant Ads Spend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Areas for Improvement:</a:t>
            </a:r>
            <a:r>
              <a:rPr lang="en" sz="1600"/>
              <a:t> High merchant cancellations, lowest earning location, </a:t>
            </a:r>
            <a:r>
              <a:rPr lang="en" sz="1600"/>
              <a:t>highest </a:t>
            </a:r>
            <a:r>
              <a:rPr lang="en" sz="1600"/>
              <a:t>defect rate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32350" y="1304875"/>
            <a:ext cx="19746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4294967295" type="body"/>
          </p:nvPr>
        </p:nvSpPr>
        <p:spPr>
          <a:xfrm>
            <a:off x="53960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BOGO Variations &amp; Seasonal Offers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432350" y="2099075"/>
            <a:ext cx="2135100" cy="25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Promotions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Run effective promotions such as BOGO, percentage discounts, and free delivery to attract new customers and boost sales during slow periods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Align promotions with health related holidays to capitalize on increased consumer spending.</a:t>
            </a:r>
            <a:endParaRPr sz="1100"/>
          </a:p>
        </p:txBody>
      </p:sp>
      <p:sp>
        <p:nvSpPr>
          <p:cNvPr id="153" name="Google Shape;153;p16"/>
          <p:cNvSpPr/>
          <p:nvPr/>
        </p:nvSpPr>
        <p:spPr>
          <a:xfrm>
            <a:off x="2406951" y="1304875"/>
            <a:ext cx="1974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4294967295" type="body"/>
          </p:nvPr>
        </p:nvSpPr>
        <p:spPr>
          <a:xfrm>
            <a:off x="2796800" y="1451575"/>
            <a:ext cx="25728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Targeted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Advertising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55" name="Google Shape;155;p16"/>
          <p:cNvSpPr txBox="1"/>
          <p:nvPr>
            <p:ph idx="4294967295" type="body"/>
          </p:nvPr>
        </p:nvSpPr>
        <p:spPr>
          <a:xfrm>
            <a:off x="2388799" y="2099075"/>
            <a:ext cx="2010900" cy="25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Use sponsored listings to ensure Honest Green appears at the top of search results, enhancing </a:t>
            </a:r>
            <a:r>
              <a:rPr lang="en" sz="1100"/>
              <a:t>visibility</a:t>
            </a:r>
            <a:r>
              <a:rPr lang="en" sz="1100"/>
              <a:t>. </a:t>
            </a:r>
            <a:endParaRPr sz="11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Targeted Ads: Utilize to reach specific demographics, ensuring your promotions reach the right audience at the right time.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6" name="Google Shape;156;p16"/>
          <p:cNvSpPr/>
          <p:nvPr/>
        </p:nvSpPr>
        <p:spPr>
          <a:xfrm>
            <a:off x="4381551" y="1304875"/>
            <a:ext cx="1872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4294967295" type="body"/>
          </p:nvPr>
        </p:nvSpPr>
        <p:spPr>
          <a:xfrm>
            <a:off x="4681424" y="1451563"/>
            <a:ext cx="26166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Customer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Engagement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8" name="Google Shape;158;p16"/>
          <p:cNvSpPr txBox="1"/>
          <p:nvPr>
            <p:ph idx="4294967295" type="body"/>
          </p:nvPr>
        </p:nvSpPr>
        <p:spPr>
          <a:xfrm>
            <a:off x="4381550" y="2099075"/>
            <a:ext cx="1974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Positive Reviews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/>
              <a:t>Uber Eats o</a:t>
            </a:r>
            <a:r>
              <a:rPr lang="en" sz="1100"/>
              <a:t>ffers a seamless ordering experience, making it easy for customers to place orders and enjoy Honest Greens’ offerings.</a:t>
            </a:r>
            <a:endParaRPr sz="11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Encourage satisfied customers to leave positive reviews, which boosts the restaurant’s reputation and attracts more customers.</a:t>
            </a:r>
            <a:endParaRPr sz="1100"/>
          </a:p>
        </p:txBody>
      </p:sp>
      <p:sp>
        <p:nvSpPr>
          <p:cNvPr id="159" name="Google Shape;159;p16"/>
          <p:cNvSpPr/>
          <p:nvPr/>
        </p:nvSpPr>
        <p:spPr>
          <a:xfrm>
            <a:off x="6254151" y="1304875"/>
            <a:ext cx="1974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Loyalty Program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>
            <p:ph idx="4294967295" type="body"/>
          </p:nvPr>
        </p:nvSpPr>
        <p:spPr>
          <a:xfrm>
            <a:off x="6356150" y="2070575"/>
            <a:ext cx="1974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Rewards Program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/>
              <a:t>Implement loyalty programs through Uber Eats to incentivize repeat purchases and build a loyal customer base.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460950" y="2116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Key Takeaways</a:t>
            </a:r>
            <a:endParaRPr sz="3000"/>
          </a:p>
        </p:txBody>
      </p:sp>
      <p:sp>
        <p:nvSpPr>
          <p:cNvPr id="166" name="Google Shape;166;p17"/>
          <p:cNvSpPr txBox="1"/>
          <p:nvPr/>
        </p:nvSpPr>
        <p:spPr>
          <a:xfrm>
            <a:off x="460950" y="1174600"/>
            <a:ext cx="38646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Sales</a:t>
            </a:r>
            <a:r>
              <a:rPr lang="en" sz="1100">
                <a:solidFill>
                  <a:schemeClr val="lt1"/>
                </a:solidFill>
              </a:rPr>
              <a:t>: All three locations show a positive trend in total sales over the past year, indicating overall growth.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Completed Orders:</a:t>
            </a:r>
            <a:r>
              <a:rPr lang="en" sz="1100">
                <a:solidFill>
                  <a:schemeClr val="lt1"/>
                </a:solidFill>
              </a:rPr>
              <a:t> The number of completed orders has steadily increased, reflecting operational efficiency and customer satisfaction.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Customer Acquisition:</a:t>
            </a:r>
            <a:r>
              <a:rPr lang="en" sz="1100">
                <a:solidFill>
                  <a:schemeClr val="lt1"/>
                </a:solidFill>
              </a:rPr>
              <a:t> There has been a consistent influx of new customers, suggesting effective marketing and customer acquisition strategies.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Defect Rate: </a:t>
            </a:r>
            <a:r>
              <a:rPr lang="en" sz="1100">
                <a:solidFill>
                  <a:schemeClr val="lt1"/>
                </a:solidFill>
              </a:rPr>
              <a:t>The defect rate isn’t very high, however, this give the opportunity to make some changes to decrease the number. Doing so will </a:t>
            </a:r>
            <a:r>
              <a:rPr lang="en" sz="1100">
                <a:solidFill>
                  <a:schemeClr val="lt1"/>
                </a:solidFill>
              </a:rPr>
              <a:t>demonstrate</a:t>
            </a:r>
            <a:r>
              <a:rPr lang="en" sz="1100">
                <a:solidFill>
                  <a:schemeClr val="lt1"/>
                </a:solidFill>
              </a:rPr>
              <a:t> high service quality and efficient operations.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Merchant Cancellations</a:t>
            </a:r>
            <a:r>
              <a:rPr lang="en" sz="1100">
                <a:solidFill>
                  <a:schemeClr val="lt1"/>
                </a:solidFill>
              </a:rPr>
              <a:t>: Minimizing merchant cancellations will indicate a stable and reliable service offering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996875" y="1174600"/>
            <a:ext cx="3686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Visibility Concerns</a:t>
            </a:r>
            <a:r>
              <a:rPr b="1" lang="en" sz="1100">
                <a:solidFill>
                  <a:schemeClr val="lt1"/>
                </a:solidFill>
              </a:rPr>
              <a:t>: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Increase use of Uber Eats promotional tools, such as sponsored listings and targeted ads.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Optimize online hours to ensure peak visibility.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Encourage customer reviews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Marketing Strategy for Next Month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BOGO offers and seasonal variations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Compelling descriptions / High resolution photos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Promotions (Free Delivery over $45, Spend 30 save $5, Free item after $50 purchase)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Rewards Program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Targeted Advertising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265500" y="1207601"/>
            <a:ext cx="40452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Continue with BOGO offers and introduce new variations to keep promotions attractive.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Implement the proposed marketing strategies to enhance visibility and customer engagement.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Increase use of Uber Eats promotional tools, such as sponsored listings and targeted ads.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Optimize online hours to ensure peak visibility.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Minimize the defect rate and decrease the merchant cancellations.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Schedule bi-weekly check-ins to monitor progress and adjust strategies as needed.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sz="1300"/>
              <a:t>Continuously analyze performance data to identify areas for improvement and capitalize on growth opportunities.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3" name="Google Shape;173;p18"/>
          <p:cNvSpPr txBox="1"/>
          <p:nvPr/>
        </p:nvSpPr>
        <p:spPr>
          <a:xfrm>
            <a:off x="5438250" y="20791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788100" y="1524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Action Plan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