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e5a68a0f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e5a68a0f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e5a68a0f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e5a68a0f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e5a68a0f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e5a68a0f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e5a68a0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e5a68a0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e5a68a0f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e5a68a0f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MicroPython" TargetMode="External"/><Relationship Id="rId4" Type="http://schemas.openxmlformats.org/officeDocument/2006/relationships/hyperlink" Target="https://en.wikipedia.org/wiki/MicroPython" TargetMode="External"/><Relationship Id="rId5" Type="http://schemas.openxmlformats.org/officeDocument/2006/relationships/hyperlink" Target="https://www.adafruit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ircuitpython.org/" TargetMode="External"/><Relationship Id="rId4" Type="http://schemas.openxmlformats.org/officeDocument/2006/relationships/hyperlink" Target="https://github.com/Adafruit/CircuitPython" TargetMode="External"/><Relationship Id="rId5" Type="http://schemas.openxmlformats.org/officeDocument/2006/relationships/hyperlink" Target="https://learn.adafruit.com/welcome-to-circuitpython/what-is-circuitpython" TargetMode="External"/><Relationship Id="rId6" Type="http://schemas.openxmlformats.org/officeDocument/2006/relationships/hyperlink" Target="https://www.adafruit.com/product/43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5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CircuitPython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075" y="2387926"/>
            <a:ext cx="4700300" cy="17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CircuitPython?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Programming language based on Python, but with hardware support built in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“The easiest way to program micro-controllers”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Meant as an entry-point for both beginners in programming and beginners in micro-controller programming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“designed to simplify experimenting and learning to program on low-cost microcontroller boards”</a:t>
            </a:r>
            <a:endParaRPr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-GB">
                <a:solidFill>
                  <a:schemeClr val="dk1"/>
                </a:solidFill>
              </a:rPr>
              <a:t>fork of the</a:t>
            </a:r>
            <a:r>
              <a:rPr lang="en-GB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MicroPython</a:t>
            </a:r>
            <a:r>
              <a:rPr lang="en-GB">
                <a:solidFill>
                  <a:schemeClr val="dk1"/>
                </a:solidFill>
              </a:rPr>
              <a:t> programming language originally created by Damien George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Maintained by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Adafruit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CircuitPlayground Bluefruit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335625" y="1121050"/>
            <a:ext cx="4496700" cy="3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- device which can run CircuitPython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- nRF52840 Cortex M4 processor with Bluetooth Low Energy support (micro controlling unit, short mcu)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- various sensors, e.g. temp, sound, light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- 10 neo pixels (leds)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- 2 MB of SPI Flash storage, used primarily with CircuitPython to store code and libraries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- MicroUSB port for programming and debugging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3225"/>
            <a:ext cx="3883875" cy="291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1: rainbow lights when slide switch is switched 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Want to make the device switch on the leds one after each other in pastel rainbow colours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Want to do so when the slide switch is switched 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075" y="137025"/>
            <a:ext cx="4417751" cy="500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Useful Links and Resources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https://circuitpython.org/</a:t>
            </a:r>
            <a:r>
              <a:rPr lang="en-GB"/>
              <a:t> </a:t>
            </a:r>
            <a:r>
              <a:rPr lang="en-GB">
                <a:solidFill>
                  <a:srgbClr val="000000"/>
                </a:solidFill>
              </a:rPr>
              <a:t>-&gt; official homepage of the project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https://github.com/Adafruit/CircuitPython</a:t>
            </a:r>
            <a:r>
              <a:rPr lang="en-GB"/>
              <a:t> </a:t>
            </a:r>
            <a:r>
              <a:rPr lang="en-GB">
                <a:solidFill>
                  <a:srgbClr val="000000"/>
                </a:solidFill>
              </a:rPr>
              <a:t>-&gt; github repo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https://learn.adafruit.com/welcome-to-circuitpython/what-is-circuitpython</a:t>
            </a:r>
            <a:r>
              <a:rPr lang="en-GB"/>
              <a:t> -</a:t>
            </a:r>
            <a:r>
              <a:rPr lang="en-GB">
                <a:solidFill>
                  <a:srgbClr val="000000"/>
                </a:solidFill>
              </a:rPr>
              <a:t>&gt; nice beginner guide with instructions and examples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https://www.adafruit.com/product/4333</a:t>
            </a:r>
            <a:r>
              <a:rPr lang="en-GB"/>
              <a:t> </a:t>
            </a:r>
            <a:r>
              <a:rPr lang="en-GB">
                <a:solidFill>
                  <a:srgbClr val="000000"/>
                </a:solidFill>
              </a:rPr>
              <a:t>-&gt; circuit playground bluefruit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