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e5a68a0f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e5a68a0f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e5a68a0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e5a68a0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e5a68a0f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e5a68a0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5a68a0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5a68a0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e5a68a0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e5a68a0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5a68a0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5a68a0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e5a68a0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e5a68a0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c736e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c736e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5a68a0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5a68a0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e5a68a0f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e5a68a0f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e5a68a0f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e5a68a0f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issMathmagician0/circuitpython-intro" TargetMode="External"/><Relationship Id="rId4" Type="http://schemas.openxmlformats.org/officeDocument/2006/relationships/hyperlink" Target="https://circuitpython.org/" TargetMode="External"/><Relationship Id="rId5" Type="http://schemas.openxmlformats.org/officeDocument/2006/relationships/hyperlink" Target="https://github.com/Adafruit/CircuitPython" TargetMode="External"/><Relationship Id="rId6" Type="http://schemas.openxmlformats.org/officeDocument/2006/relationships/hyperlink" Target="https://learn.adafruit.com/welcome-to-circuitpython/what-is-circuitpython" TargetMode="External"/><Relationship Id="rId7" Type="http://schemas.openxmlformats.org/officeDocument/2006/relationships/hyperlink" Target="https://www.adafruit.com/product/433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MicroPython" TargetMode="External"/><Relationship Id="rId4" Type="http://schemas.openxmlformats.org/officeDocument/2006/relationships/hyperlink" Target="https://en.wikipedia.org/wiki/MicroPython" TargetMode="External"/><Relationship Id="rId5" Type="http://schemas.openxmlformats.org/officeDocument/2006/relationships/hyperlink" Target="https://www.adafruit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s.apple.com/us/app/adafruit-bluefruit-le-connect/id830125974" TargetMode="External"/><Relationship Id="rId4" Type="http://schemas.openxmlformats.org/officeDocument/2006/relationships/hyperlink" Target="https://play.google.com/store/apps/details?id=com.adafruit.bluefruit.le.connect&amp;hl=en&amp;gl=US" TargetMode="External"/><Relationship Id="rId5" Type="http://schemas.openxmlformats.org/officeDocument/2006/relationships/hyperlink" Target="https://circuitpython.org/librari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5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CircuitPython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75" y="2387926"/>
            <a:ext cx="4700300" cy="17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Example 3: Send email when device is shaken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Code on device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88" y="1689638"/>
            <a:ext cx="74771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-52400"/>
            <a:ext cx="49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Example 3: Send email when device is shaken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85325"/>
            <a:ext cx="48423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Code running on computer -&gt;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975" y="61925"/>
            <a:ext cx="3697049" cy="48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Links and Resources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https://github.com/MissMathmagician0/circuitpython-intro</a:t>
            </a:r>
            <a:r>
              <a:rPr lang="en-GB"/>
              <a:t> -</a:t>
            </a:r>
            <a:r>
              <a:rPr lang="en-GB">
                <a:solidFill>
                  <a:srgbClr val="000000"/>
                </a:solidFill>
              </a:rPr>
              <a:t>&gt; slides and all code examples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https://circuitpython.org/</a:t>
            </a:r>
            <a:r>
              <a:rPr lang="en-GB"/>
              <a:t> </a:t>
            </a:r>
            <a:r>
              <a:rPr lang="en-GB">
                <a:solidFill>
                  <a:srgbClr val="000000"/>
                </a:solidFill>
              </a:rPr>
              <a:t>-&gt; official homepage of the project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https://github.com/Adafruit/CircuitPython</a:t>
            </a:r>
            <a:r>
              <a:rPr lang="en-GB"/>
              <a:t> </a:t>
            </a:r>
            <a:r>
              <a:rPr lang="en-GB">
                <a:solidFill>
                  <a:srgbClr val="000000"/>
                </a:solidFill>
              </a:rPr>
              <a:t>-&gt; github repo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https://learn.adafruit.com/welcome-to-circuitpython/what-is-circuitpython</a:t>
            </a:r>
            <a:r>
              <a:rPr lang="en-GB"/>
              <a:t> -</a:t>
            </a:r>
            <a:r>
              <a:rPr lang="en-GB">
                <a:solidFill>
                  <a:srgbClr val="000000"/>
                </a:solidFill>
              </a:rPr>
              <a:t>&gt; nice beginner guide with instructions and examples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https://www.adafruit.com/product/4333</a:t>
            </a:r>
            <a:r>
              <a:rPr lang="en-GB"/>
              <a:t> </a:t>
            </a:r>
            <a:r>
              <a:rPr lang="en-GB">
                <a:solidFill>
                  <a:srgbClr val="000000"/>
                </a:solidFill>
              </a:rPr>
              <a:t>-&gt; circuit playground bluefruit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CircuitPython?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Programming language based on Python, but with hardware support built 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“The easiest way to program micro-controllers”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Meant as an entry-point for both beginners in programming and beginners in micro-controller programming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“designed to simplify experimenting and learning to program on low-cost microcontroller boards”</a:t>
            </a:r>
            <a:endParaRPr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GB">
                <a:solidFill>
                  <a:schemeClr val="dk1"/>
                </a:solidFill>
              </a:rPr>
              <a:t>fork of the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MicroPython</a:t>
            </a:r>
            <a:r>
              <a:rPr lang="en-GB">
                <a:solidFill>
                  <a:schemeClr val="dk1"/>
                </a:solidFill>
              </a:rPr>
              <a:t> programming language originally created by Damien George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Maintained by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Adafruit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CircuitPlayground Bluefruit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335625" y="1121050"/>
            <a:ext cx="44967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device which can run CircuitPython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nRF52840 Cortex M4 processor with Bluetooth Low Energy support (micro controlling unit, short mcu)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various sensors, e.g. temp, sound, light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- 10 neo pixels (leds)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- 2 MB of SPI Flash storage, used primarily with CircuitPython to store code and libraries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MicroUSB port for programming and debugging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3225"/>
            <a:ext cx="3883875" cy="291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1: rainbow lights when slide switch is switched 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Want to make the device switch on the leds one after each other in pastel rainbow colours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Want to do so when the slide switch is switched 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400" y="252540"/>
            <a:ext cx="4049199" cy="46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2: connect via app and choose colour for pixels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Would like to connect to the device with the phone via adafruit app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Would like to control colour of leds via the app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Requirements: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Adafruit app installed on phone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IOS</a:t>
            </a:r>
            <a:r>
              <a:rPr lang="en-GB">
                <a:solidFill>
                  <a:srgbClr val="000000"/>
                </a:solidFill>
              </a:rPr>
              <a:t> or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Android</a:t>
            </a:r>
            <a:r>
              <a:rPr lang="en-GB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Adafruit Buetooth libraries on device (available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here</a:t>
            </a:r>
            <a:r>
              <a:rPr lang="en-GB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075" y="524550"/>
            <a:ext cx="377399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3: Send email when device is shaken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Would like to detect when device is shaken via accelerometer (motion sensor)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Want to send an email when this has been detected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Requirements: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Need code which detects shaking and triggers somehow email sending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Need code which takes care of the email sending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Example 3: Send email when device is shaken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Implementation: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Use small piece of code on device to detect shaking and let it print out that it has been shaken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Use python program on computer to listen to device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When program on computer detects certain message, send email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