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vif6F15JsKt6SWsnwgEUcvtbR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00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1" name="Google Shape;1001;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3" name="Google Shape;1053;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2" name="Google Shape;1062;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0" name="Google Shape;116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e7843dc46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e7843dc4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5" name="Google Shape;117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 name="Google Shape;41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0" name="Google Shape;51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7" name="Google Shape;547;p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4" name="Google Shape;55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9" name="Google Shape;619;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5" name="Google Shape;625;p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1" name="Google Shape;631;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7" name="Google Shape;637;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16"/>
          <p:cNvSpPr/>
          <p:nvPr/>
        </p:nvSpPr>
        <p:spPr>
          <a:xfrm>
            <a:off x="2980411" y="0"/>
            <a:ext cx="6163570" cy="5143484"/>
          </a:xfrm>
          <a:custGeom>
            <a:avLst/>
            <a:gdLst/>
            <a:ahLst/>
            <a:cxnLst/>
            <a:rect l="l" t="t" r="r" b="b"/>
            <a:pathLst>
              <a:path w="47244" h="39425" extrusionOk="0">
                <a:moveTo>
                  <a:pt x="22178" y="0"/>
                </a:moveTo>
                <a:cubicBezTo>
                  <a:pt x="19675" y="1372"/>
                  <a:pt x="17728" y="3558"/>
                  <a:pt x="16882" y="6112"/>
                </a:cubicBezTo>
                <a:cubicBezTo>
                  <a:pt x="15592" y="10138"/>
                  <a:pt x="16964" y="14720"/>
                  <a:pt x="14910" y="18487"/>
                </a:cubicBezTo>
                <a:cubicBezTo>
                  <a:pt x="12590" y="22753"/>
                  <a:pt x="6795" y="24440"/>
                  <a:pt x="3401" y="28049"/>
                </a:cubicBezTo>
                <a:cubicBezTo>
                  <a:pt x="1081" y="30495"/>
                  <a:pt x="1" y="33895"/>
                  <a:pt x="582" y="37080"/>
                </a:cubicBezTo>
                <a:cubicBezTo>
                  <a:pt x="715" y="37870"/>
                  <a:pt x="980" y="38660"/>
                  <a:pt x="1321" y="39425"/>
                </a:cubicBezTo>
                <a:lnTo>
                  <a:pt x="47243" y="39425"/>
                </a:lnTo>
                <a:lnTo>
                  <a:pt x="47243" y="0"/>
                </a:lnTo>
                <a:close/>
              </a:path>
            </a:pathLst>
          </a:custGeom>
          <a:solidFill>
            <a:srgbClr val="AADBEE">
              <a:alpha val="5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 name="Google Shape;10;p16"/>
          <p:cNvGrpSpPr/>
          <p:nvPr/>
        </p:nvGrpSpPr>
        <p:grpSpPr>
          <a:xfrm>
            <a:off x="261043" y="278685"/>
            <a:ext cx="6102229" cy="4134590"/>
            <a:chOff x="916725" y="1514875"/>
            <a:chExt cx="495150" cy="335491"/>
          </a:xfrm>
        </p:grpSpPr>
        <p:sp>
          <p:nvSpPr>
            <p:cNvPr id="11" name="Google Shape;11;p16"/>
            <p:cNvSpPr/>
            <p:nvPr/>
          </p:nvSpPr>
          <p:spPr>
            <a:xfrm>
              <a:off x="946300" y="1676900"/>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6"/>
            <p:cNvSpPr/>
            <p:nvPr/>
          </p:nvSpPr>
          <p:spPr>
            <a:xfrm>
              <a:off x="983250" y="1542049"/>
              <a:ext cx="14025" cy="14400"/>
            </a:xfrm>
            <a:custGeom>
              <a:avLst/>
              <a:gdLst/>
              <a:ahLst/>
              <a:cxnLst/>
              <a:rect l="l" t="t" r="r" b="b"/>
              <a:pathLst>
                <a:path w="561" h="576" extrusionOk="0">
                  <a:moveTo>
                    <a:pt x="281" y="1"/>
                  </a:moveTo>
                  <a:cubicBezTo>
                    <a:pt x="124" y="1"/>
                    <a:pt x="1" y="124"/>
                    <a:pt x="1" y="296"/>
                  </a:cubicBezTo>
                  <a:cubicBezTo>
                    <a:pt x="1" y="452"/>
                    <a:pt x="124" y="576"/>
                    <a:pt x="281" y="576"/>
                  </a:cubicBezTo>
                  <a:cubicBezTo>
                    <a:pt x="434" y="576"/>
                    <a:pt x="560" y="452"/>
                    <a:pt x="560" y="296"/>
                  </a:cubicBezTo>
                  <a:cubicBezTo>
                    <a:pt x="560" y="124"/>
                    <a:pt x="434" y="1"/>
                    <a:pt x="281" y="1"/>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6"/>
            <p:cNvSpPr/>
            <p:nvPr/>
          </p:nvSpPr>
          <p:spPr>
            <a:xfrm>
              <a:off x="1029875" y="1701050"/>
              <a:ext cx="6175" cy="6200"/>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6"/>
            <p:cNvSpPr/>
            <p:nvPr/>
          </p:nvSpPr>
          <p:spPr>
            <a:xfrm>
              <a:off x="1120825" y="1519525"/>
              <a:ext cx="5800" cy="6200"/>
            </a:xfrm>
            <a:custGeom>
              <a:avLst/>
              <a:gdLst/>
              <a:ahLst/>
              <a:cxnLst/>
              <a:rect l="l" t="t" r="r" b="b"/>
              <a:pathLst>
                <a:path w="232" h="248" extrusionOk="0">
                  <a:moveTo>
                    <a:pt x="123" y="1"/>
                  </a:moveTo>
                  <a:cubicBezTo>
                    <a:pt x="60" y="1"/>
                    <a:pt x="0" y="61"/>
                    <a:pt x="0" y="124"/>
                  </a:cubicBezTo>
                  <a:cubicBezTo>
                    <a:pt x="0" y="188"/>
                    <a:pt x="60" y="247"/>
                    <a:pt x="123" y="247"/>
                  </a:cubicBezTo>
                  <a:cubicBezTo>
                    <a:pt x="187" y="247"/>
                    <a:pt x="232" y="188"/>
                    <a:pt x="232" y="124"/>
                  </a:cubicBezTo>
                  <a:cubicBezTo>
                    <a:pt x="232" y="61"/>
                    <a:pt x="187" y="1"/>
                    <a:pt x="123"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6"/>
            <p:cNvSpPr/>
            <p:nvPr/>
          </p:nvSpPr>
          <p:spPr>
            <a:xfrm>
              <a:off x="955625" y="1595650"/>
              <a:ext cx="9725" cy="9825"/>
            </a:xfrm>
            <a:custGeom>
              <a:avLst/>
              <a:gdLst/>
              <a:ahLst/>
              <a:cxnLst/>
              <a:rect l="l" t="t" r="r" b="b"/>
              <a:pathLst>
                <a:path w="389" h="393" extrusionOk="0">
                  <a:moveTo>
                    <a:pt x="187" y="1"/>
                  </a:moveTo>
                  <a:cubicBezTo>
                    <a:pt x="94" y="1"/>
                    <a:pt x="0" y="94"/>
                    <a:pt x="0" y="206"/>
                  </a:cubicBezTo>
                  <a:cubicBezTo>
                    <a:pt x="0" y="299"/>
                    <a:pt x="94" y="392"/>
                    <a:pt x="187" y="392"/>
                  </a:cubicBezTo>
                  <a:cubicBezTo>
                    <a:pt x="295" y="392"/>
                    <a:pt x="388" y="299"/>
                    <a:pt x="388" y="206"/>
                  </a:cubicBezTo>
                  <a:cubicBezTo>
                    <a:pt x="388" y="94"/>
                    <a:pt x="295" y="1"/>
                    <a:pt x="187"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6"/>
            <p:cNvSpPr/>
            <p:nvPr/>
          </p:nvSpPr>
          <p:spPr>
            <a:xfrm>
              <a:off x="977350" y="1759350"/>
              <a:ext cx="5900" cy="5825"/>
            </a:xfrm>
            <a:custGeom>
              <a:avLst/>
              <a:gdLst/>
              <a:ahLst/>
              <a:cxnLst/>
              <a:rect l="l" t="t" r="r" b="b"/>
              <a:pathLst>
                <a:path w="236" h="233" extrusionOk="0">
                  <a:moveTo>
                    <a:pt x="109" y="1"/>
                  </a:moveTo>
                  <a:cubicBezTo>
                    <a:pt x="49" y="1"/>
                    <a:pt x="1" y="46"/>
                    <a:pt x="1" y="109"/>
                  </a:cubicBezTo>
                  <a:cubicBezTo>
                    <a:pt x="1" y="187"/>
                    <a:pt x="49" y="232"/>
                    <a:pt x="109" y="232"/>
                  </a:cubicBezTo>
                  <a:cubicBezTo>
                    <a:pt x="172" y="232"/>
                    <a:pt x="236" y="187"/>
                    <a:pt x="236" y="109"/>
                  </a:cubicBezTo>
                  <a:cubicBezTo>
                    <a:pt x="236" y="46"/>
                    <a:pt x="172" y="1"/>
                    <a:pt x="109"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6"/>
            <p:cNvSpPr/>
            <p:nvPr/>
          </p:nvSpPr>
          <p:spPr>
            <a:xfrm>
              <a:off x="1022875" y="1639575"/>
              <a:ext cx="5800" cy="6275"/>
            </a:xfrm>
            <a:custGeom>
              <a:avLst/>
              <a:gdLst/>
              <a:ahLst/>
              <a:cxnLst/>
              <a:rect l="l" t="t" r="r" b="b"/>
              <a:pathLst>
                <a:path w="232" h="251" extrusionOk="0">
                  <a:moveTo>
                    <a:pt x="124" y="1"/>
                  </a:moveTo>
                  <a:cubicBezTo>
                    <a:pt x="45" y="1"/>
                    <a:pt x="1" y="64"/>
                    <a:pt x="1" y="128"/>
                  </a:cubicBezTo>
                  <a:cubicBezTo>
                    <a:pt x="1" y="188"/>
                    <a:pt x="45" y="251"/>
                    <a:pt x="124" y="251"/>
                  </a:cubicBezTo>
                  <a:cubicBezTo>
                    <a:pt x="187" y="251"/>
                    <a:pt x="232" y="188"/>
                    <a:pt x="232" y="128"/>
                  </a:cubicBezTo>
                  <a:cubicBezTo>
                    <a:pt x="232" y="64"/>
                    <a:pt x="187" y="1"/>
                    <a:pt x="124"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6"/>
            <p:cNvSpPr/>
            <p:nvPr/>
          </p:nvSpPr>
          <p:spPr>
            <a:xfrm>
              <a:off x="1255600" y="1514875"/>
              <a:ext cx="6275" cy="5800"/>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6"/>
            <p:cNvSpPr/>
            <p:nvPr/>
          </p:nvSpPr>
          <p:spPr>
            <a:xfrm>
              <a:off x="937700" y="1521875"/>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6"/>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6"/>
            <p:cNvSpPr/>
            <p:nvPr/>
          </p:nvSpPr>
          <p:spPr>
            <a:xfrm>
              <a:off x="1201938" y="1836341"/>
              <a:ext cx="14000" cy="14025"/>
            </a:xfrm>
            <a:custGeom>
              <a:avLst/>
              <a:gdLst/>
              <a:ahLst/>
              <a:cxnLst/>
              <a:rect l="l" t="t" r="r" b="b"/>
              <a:pathLst>
                <a:path w="560" h="561" extrusionOk="0">
                  <a:moveTo>
                    <a:pt x="280" y="0"/>
                  </a:moveTo>
                  <a:cubicBezTo>
                    <a:pt x="127" y="0"/>
                    <a:pt x="0" y="127"/>
                    <a:pt x="0" y="280"/>
                  </a:cubicBezTo>
                  <a:cubicBezTo>
                    <a:pt x="0" y="437"/>
                    <a:pt x="127" y="560"/>
                    <a:pt x="280" y="560"/>
                  </a:cubicBezTo>
                  <a:cubicBezTo>
                    <a:pt x="437" y="560"/>
                    <a:pt x="560" y="437"/>
                    <a:pt x="560" y="280"/>
                  </a:cubicBezTo>
                  <a:cubicBezTo>
                    <a:pt x="560" y="127"/>
                    <a:pt x="437" y="0"/>
                    <a:pt x="280" y="0"/>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6"/>
            <p:cNvSpPr/>
            <p:nvPr/>
          </p:nvSpPr>
          <p:spPr>
            <a:xfrm>
              <a:off x="1069520" y="1561494"/>
              <a:ext cx="14000" cy="14400"/>
            </a:xfrm>
            <a:custGeom>
              <a:avLst/>
              <a:gdLst/>
              <a:ahLst/>
              <a:cxnLst/>
              <a:rect l="l" t="t" r="r" b="b"/>
              <a:pathLst>
                <a:path w="560" h="576" extrusionOk="0">
                  <a:moveTo>
                    <a:pt x="280" y="1"/>
                  </a:moveTo>
                  <a:cubicBezTo>
                    <a:pt x="123" y="1"/>
                    <a:pt x="0" y="124"/>
                    <a:pt x="0" y="296"/>
                  </a:cubicBezTo>
                  <a:cubicBezTo>
                    <a:pt x="0" y="452"/>
                    <a:pt x="123" y="576"/>
                    <a:pt x="280" y="576"/>
                  </a:cubicBezTo>
                  <a:cubicBezTo>
                    <a:pt x="433" y="576"/>
                    <a:pt x="560" y="452"/>
                    <a:pt x="560" y="296"/>
                  </a:cubicBezTo>
                  <a:cubicBezTo>
                    <a:pt x="560" y="124"/>
                    <a:pt x="433" y="1"/>
                    <a:pt x="280"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6"/>
            <p:cNvSpPr/>
            <p:nvPr/>
          </p:nvSpPr>
          <p:spPr>
            <a:xfrm>
              <a:off x="1275020" y="1569692"/>
              <a:ext cx="5800" cy="6200"/>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6"/>
            <p:cNvSpPr/>
            <p:nvPr/>
          </p:nvSpPr>
          <p:spPr>
            <a:xfrm>
              <a:off x="1406075" y="1519525"/>
              <a:ext cx="5800" cy="6200"/>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6"/>
            <p:cNvSpPr/>
            <p:nvPr/>
          </p:nvSpPr>
          <p:spPr>
            <a:xfrm>
              <a:off x="1204262" y="1556450"/>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6"/>
            <p:cNvSpPr/>
            <p:nvPr/>
          </p:nvSpPr>
          <p:spPr>
            <a:xfrm>
              <a:off x="1110375" y="1821527"/>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6"/>
            <p:cNvSpPr/>
            <p:nvPr/>
          </p:nvSpPr>
          <p:spPr>
            <a:xfrm>
              <a:off x="1274782" y="1707250"/>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 name="Google Shape;28;p16"/>
          <p:cNvSpPr/>
          <p:nvPr/>
        </p:nvSpPr>
        <p:spPr>
          <a:xfrm rot="6312029">
            <a:off x="-2270486" y="3883267"/>
            <a:ext cx="5005154" cy="4335881"/>
          </a:xfrm>
          <a:custGeom>
            <a:avLst/>
            <a:gdLst/>
            <a:ahLst/>
            <a:cxnLst/>
            <a:rect l="l" t="t" r="r" b="b"/>
            <a:pathLst>
              <a:path w="664" h="575" extrusionOk="0">
                <a:moveTo>
                  <a:pt x="346" y="1"/>
                </a:moveTo>
                <a:cubicBezTo>
                  <a:pt x="302" y="1"/>
                  <a:pt x="257" y="12"/>
                  <a:pt x="215" y="36"/>
                </a:cubicBezTo>
                <a:cubicBezTo>
                  <a:pt x="57" y="93"/>
                  <a:pt x="0" y="276"/>
                  <a:pt x="82" y="409"/>
                </a:cubicBezTo>
                <a:cubicBezTo>
                  <a:pt x="134" y="517"/>
                  <a:pt x="238" y="575"/>
                  <a:pt x="340" y="575"/>
                </a:cubicBezTo>
                <a:cubicBezTo>
                  <a:pt x="387" y="575"/>
                  <a:pt x="434" y="562"/>
                  <a:pt x="474" y="536"/>
                </a:cubicBezTo>
                <a:cubicBezTo>
                  <a:pt x="607" y="460"/>
                  <a:pt x="664" y="276"/>
                  <a:pt x="582" y="144"/>
                </a:cubicBezTo>
                <a:cubicBezTo>
                  <a:pt x="530" y="53"/>
                  <a:pt x="440" y="1"/>
                  <a:pt x="346" y="1"/>
                </a:cubicBezTo>
                <a:close/>
              </a:path>
            </a:pathLst>
          </a:custGeom>
          <a:solidFill>
            <a:srgbClr val="F5AD9A">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6"/>
          <p:cNvSpPr txBox="1">
            <a:spLocks noGrp="1"/>
          </p:cNvSpPr>
          <p:nvPr>
            <p:ph type="ctrTitle"/>
          </p:nvPr>
        </p:nvSpPr>
        <p:spPr>
          <a:xfrm>
            <a:off x="4361400" y="1787500"/>
            <a:ext cx="4062600" cy="1642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4800"/>
              <a:buNone/>
              <a:defRPr sz="40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0" name="Google Shape;30;p16"/>
          <p:cNvSpPr txBox="1">
            <a:spLocks noGrp="1"/>
          </p:cNvSpPr>
          <p:nvPr>
            <p:ph type="subTitle" idx="1"/>
          </p:nvPr>
        </p:nvSpPr>
        <p:spPr>
          <a:xfrm>
            <a:off x="5496350" y="3711300"/>
            <a:ext cx="2927400" cy="892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6">
    <p:spTree>
      <p:nvGrpSpPr>
        <p:cNvPr id="1" name="Shape 251"/>
        <p:cNvGrpSpPr/>
        <p:nvPr/>
      </p:nvGrpSpPr>
      <p:grpSpPr>
        <a:xfrm>
          <a:off x="0" y="0"/>
          <a:ext cx="0" cy="0"/>
          <a:chOff x="0" y="0"/>
          <a:chExt cx="0" cy="0"/>
        </a:xfrm>
      </p:grpSpPr>
      <p:sp>
        <p:nvSpPr>
          <p:cNvPr id="252" name="Google Shape;252;p25"/>
          <p:cNvSpPr/>
          <p:nvPr/>
        </p:nvSpPr>
        <p:spPr>
          <a:xfrm rot="-5399899" flipH="1">
            <a:off x="2291657" y="-9335582"/>
            <a:ext cx="7476273" cy="12632895"/>
          </a:xfrm>
          <a:custGeom>
            <a:avLst/>
            <a:gdLst/>
            <a:ahLst/>
            <a:cxnLst/>
            <a:rect l="l" t="t" r="r" b="b"/>
            <a:pathLst>
              <a:path w="43742" h="47312" extrusionOk="0">
                <a:moveTo>
                  <a:pt x="35213" y="0"/>
                </a:moveTo>
                <a:cubicBezTo>
                  <a:pt x="32403" y="0"/>
                  <a:pt x="28089" y="1090"/>
                  <a:pt x="22095" y="3185"/>
                </a:cubicBezTo>
                <a:cubicBezTo>
                  <a:pt x="22095" y="3185"/>
                  <a:pt x="6535" y="9404"/>
                  <a:pt x="6535" y="14403"/>
                </a:cubicBezTo>
                <a:cubicBezTo>
                  <a:pt x="6535" y="15474"/>
                  <a:pt x="7281" y="15848"/>
                  <a:pt x="8419" y="15848"/>
                </a:cubicBezTo>
                <a:cubicBezTo>
                  <a:pt x="11067" y="15848"/>
                  <a:pt x="15842" y="13825"/>
                  <a:pt x="18326" y="13825"/>
                </a:cubicBezTo>
                <a:cubicBezTo>
                  <a:pt x="19770" y="13825"/>
                  <a:pt x="20440" y="14509"/>
                  <a:pt x="19466" y="16672"/>
                </a:cubicBezTo>
                <a:cubicBezTo>
                  <a:pt x="16066" y="24174"/>
                  <a:pt x="0" y="25546"/>
                  <a:pt x="0" y="32365"/>
                </a:cubicBezTo>
                <a:cubicBezTo>
                  <a:pt x="0" y="39159"/>
                  <a:pt x="12141" y="35734"/>
                  <a:pt x="9089" y="40922"/>
                </a:cubicBezTo>
                <a:cubicBezTo>
                  <a:pt x="7065" y="44326"/>
                  <a:pt x="13635" y="47312"/>
                  <a:pt x="20892" y="47312"/>
                </a:cubicBezTo>
                <a:cubicBezTo>
                  <a:pt x="24697" y="47312"/>
                  <a:pt x="28690" y="46491"/>
                  <a:pt x="31734" y="44481"/>
                </a:cubicBezTo>
                <a:cubicBezTo>
                  <a:pt x="40582" y="38634"/>
                  <a:pt x="43742" y="35841"/>
                  <a:pt x="43325" y="31493"/>
                </a:cubicBezTo>
                <a:cubicBezTo>
                  <a:pt x="42901" y="27176"/>
                  <a:pt x="32132" y="28099"/>
                  <a:pt x="35317" y="23492"/>
                </a:cubicBezTo>
                <a:cubicBezTo>
                  <a:pt x="38528" y="18884"/>
                  <a:pt x="43350" y="13405"/>
                  <a:pt x="41530" y="10403"/>
                </a:cubicBezTo>
                <a:cubicBezTo>
                  <a:pt x="41052" y="9618"/>
                  <a:pt x="40234" y="9359"/>
                  <a:pt x="39295" y="9359"/>
                </a:cubicBezTo>
                <a:cubicBezTo>
                  <a:pt x="37463" y="9359"/>
                  <a:pt x="35166" y="10347"/>
                  <a:pt x="34021" y="10347"/>
                </a:cubicBezTo>
                <a:cubicBezTo>
                  <a:pt x="33528" y="10347"/>
                  <a:pt x="33249" y="10164"/>
                  <a:pt x="33314" y="9638"/>
                </a:cubicBezTo>
                <a:cubicBezTo>
                  <a:pt x="33630" y="7268"/>
                  <a:pt x="40165" y="5005"/>
                  <a:pt x="39109" y="1978"/>
                </a:cubicBezTo>
                <a:cubicBezTo>
                  <a:pt x="38650" y="647"/>
                  <a:pt x="37378" y="0"/>
                  <a:pt x="35213" y="0"/>
                </a:cubicBezTo>
                <a:close/>
              </a:path>
            </a:pathLst>
          </a:custGeom>
          <a:solidFill>
            <a:srgbClr val="AADBEE">
              <a:alpha val="5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5"/>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255" name="Google Shape;255;p25"/>
          <p:cNvSpPr/>
          <p:nvPr/>
        </p:nvSpPr>
        <p:spPr>
          <a:xfrm rot="6312026">
            <a:off x="7901821" y="4068658"/>
            <a:ext cx="1044358" cy="904709"/>
          </a:xfrm>
          <a:custGeom>
            <a:avLst/>
            <a:gdLst/>
            <a:ahLst/>
            <a:cxnLst/>
            <a:rect l="l" t="t" r="r" b="b"/>
            <a:pathLst>
              <a:path w="664" h="575" extrusionOk="0">
                <a:moveTo>
                  <a:pt x="346" y="1"/>
                </a:moveTo>
                <a:cubicBezTo>
                  <a:pt x="302" y="1"/>
                  <a:pt x="257" y="12"/>
                  <a:pt x="215" y="36"/>
                </a:cubicBezTo>
                <a:cubicBezTo>
                  <a:pt x="57" y="93"/>
                  <a:pt x="0" y="276"/>
                  <a:pt x="82" y="409"/>
                </a:cubicBezTo>
                <a:cubicBezTo>
                  <a:pt x="134" y="517"/>
                  <a:pt x="238" y="575"/>
                  <a:pt x="340" y="575"/>
                </a:cubicBezTo>
                <a:cubicBezTo>
                  <a:pt x="387" y="575"/>
                  <a:pt x="434" y="562"/>
                  <a:pt x="474" y="536"/>
                </a:cubicBezTo>
                <a:cubicBezTo>
                  <a:pt x="607" y="460"/>
                  <a:pt x="664" y="276"/>
                  <a:pt x="582" y="144"/>
                </a:cubicBezTo>
                <a:cubicBezTo>
                  <a:pt x="530" y="53"/>
                  <a:pt x="440" y="1"/>
                  <a:pt x="346" y="1"/>
                </a:cubicBezTo>
                <a:close/>
              </a:path>
            </a:pathLst>
          </a:custGeom>
          <a:solidFill>
            <a:srgbClr val="F5AD9A">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6" name="Google Shape;256;p25"/>
          <p:cNvGrpSpPr/>
          <p:nvPr/>
        </p:nvGrpSpPr>
        <p:grpSpPr>
          <a:xfrm>
            <a:off x="208142" y="4151425"/>
            <a:ext cx="511840" cy="585068"/>
            <a:chOff x="6144600" y="3520075"/>
            <a:chExt cx="29600" cy="33825"/>
          </a:xfrm>
        </p:grpSpPr>
        <p:sp>
          <p:nvSpPr>
            <p:cNvPr id="257" name="Google Shape;257;p25"/>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5"/>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5"/>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5"/>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5"/>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5"/>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5"/>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5"/>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5"/>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5"/>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5"/>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5"/>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5"/>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5"/>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5"/>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25"/>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3" name="Google Shape;273;p25"/>
          <p:cNvGrpSpPr/>
          <p:nvPr/>
        </p:nvGrpSpPr>
        <p:grpSpPr>
          <a:xfrm>
            <a:off x="110550" y="2266596"/>
            <a:ext cx="8858736" cy="2836861"/>
            <a:chOff x="916725" y="1641996"/>
            <a:chExt cx="679700" cy="217659"/>
          </a:xfrm>
        </p:grpSpPr>
        <p:sp>
          <p:nvSpPr>
            <p:cNvPr id="274" name="Google Shape;274;p25"/>
            <p:cNvSpPr/>
            <p:nvPr/>
          </p:nvSpPr>
          <p:spPr>
            <a:xfrm>
              <a:off x="924724" y="1743976"/>
              <a:ext cx="14025" cy="14400"/>
            </a:xfrm>
            <a:custGeom>
              <a:avLst/>
              <a:gdLst/>
              <a:ahLst/>
              <a:cxnLst/>
              <a:rect l="l" t="t" r="r" b="b"/>
              <a:pathLst>
                <a:path w="561" h="576" extrusionOk="0">
                  <a:moveTo>
                    <a:pt x="281" y="1"/>
                  </a:moveTo>
                  <a:cubicBezTo>
                    <a:pt x="124" y="1"/>
                    <a:pt x="1" y="124"/>
                    <a:pt x="1" y="296"/>
                  </a:cubicBezTo>
                  <a:cubicBezTo>
                    <a:pt x="1" y="452"/>
                    <a:pt x="124" y="576"/>
                    <a:pt x="281" y="576"/>
                  </a:cubicBezTo>
                  <a:cubicBezTo>
                    <a:pt x="434" y="576"/>
                    <a:pt x="560" y="452"/>
                    <a:pt x="560" y="296"/>
                  </a:cubicBezTo>
                  <a:cubicBezTo>
                    <a:pt x="560" y="124"/>
                    <a:pt x="434" y="1"/>
                    <a:pt x="281" y="1"/>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5"/>
            <p:cNvSpPr/>
            <p:nvPr/>
          </p:nvSpPr>
          <p:spPr>
            <a:xfrm>
              <a:off x="933409" y="1849163"/>
              <a:ext cx="10448" cy="10492"/>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25"/>
            <p:cNvSpPr/>
            <p:nvPr/>
          </p:nvSpPr>
          <p:spPr>
            <a:xfrm>
              <a:off x="1586176" y="1752576"/>
              <a:ext cx="6275" cy="5800"/>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5"/>
            <p:cNvSpPr/>
            <p:nvPr/>
          </p:nvSpPr>
          <p:spPr>
            <a:xfrm>
              <a:off x="943802" y="1682956"/>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5"/>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5"/>
            <p:cNvSpPr/>
            <p:nvPr/>
          </p:nvSpPr>
          <p:spPr>
            <a:xfrm>
              <a:off x="951477" y="1641996"/>
              <a:ext cx="6274" cy="6707"/>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5"/>
            <p:cNvSpPr/>
            <p:nvPr/>
          </p:nvSpPr>
          <p:spPr>
            <a:xfrm>
              <a:off x="1554877" y="1832883"/>
              <a:ext cx="5799" cy="5802"/>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25"/>
            <p:cNvSpPr/>
            <p:nvPr/>
          </p:nvSpPr>
          <p:spPr>
            <a:xfrm>
              <a:off x="1560676" y="1726789"/>
              <a:ext cx="6275" cy="6593"/>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25"/>
            <p:cNvSpPr/>
            <p:nvPr/>
          </p:nvSpPr>
          <p:spPr>
            <a:xfrm>
              <a:off x="1585975" y="1649033"/>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5"/>
            <p:cNvSpPr/>
            <p:nvPr/>
          </p:nvSpPr>
          <p:spPr>
            <a:xfrm>
              <a:off x="1573297"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284"/>
        <p:cNvGrpSpPr/>
        <p:nvPr/>
      </p:nvGrpSpPr>
      <p:grpSpPr>
        <a:xfrm>
          <a:off x="0" y="0"/>
          <a:ext cx="0" cy="0"/>
          <a:chOff x="0" y="0"/>
          <a:chExt cx="0" cy="0"/>
        </a:xfrm>
      </p:grpSpPr>
      <p:sp>
        <p:nvSpPr>
          <p:cNvPr id="285" name="Google Shape;285;p26"/>
          <p:cNvSpPr/>
          <p:nvPr/>
        </p:nvSpPr>
        <p:spPr>
          <a:xfrm rot="-5644651">
            <a:off x="458982" y="2038178"/>
            <a:ext cx="10028743" cy="13939437"/>
          </a:xfrm>
          <a:custGeom>
            <a:avLst/>
            <a:gdLst/>
            <a:ahLst/>
            <a:cxnLst/>
            <a:rect l="l" t="t" r="r" b="b"/>
            <a:pathLst>
              <a:path w="43742" h="47312" extrusionOk="0">
                <a:moveTo>
                  <a:pt x="35213" y="0"/>
                </a:moveTo>
                <a:cubicBezTo>
                  <a:pt x="32403" y="0"/>
                  <a:pt x="28089" y="1090"/>
                  <a:pt x="22095" y="3185"/>
                </a:cubicBezTo>
                <a:cubicBezTo>
                  <a:pt x="22095" y="3185"/>
                  <a:pt x="6535" y="9404"/>
                  <a:pt x="6535" y="14403"/>
                </a:cubicBezTo>
                <a:cubicBezTo>
                  <a:pt x="6535" y="15474"/>
                  <a:pt x="7281" y="15848"/>
                  <a:pt x="8419" y="15848"/>
                </a:cubicBezTo>
                <a:cubicBezTo>
                  <a:pt x="11067" y="15848"/>
                  <a:pt x="15842" y="13825"/>
                  <a:pt x="18326" y="13825"/>
                </a:cubicBezTo>
                <a:cubicBezTo>
                  <a:pt x="19770" y="13825"/>
                  <a:pt x="20440" y="14509"/>
                  <a:pt x="19466" y="16672"/>
                </a:cubicBezTo>
                <a:cubicBezTo>
                  <a:pt x="16066" y="24174"/>
                  <a:pt x="0" y="25546"/>
                  <a:pt x="0" y="32365"/>
                </a:cubicBezTo>
                <a:cubicBezTo>
                  <a:pt x="0" y="39159"/>
                  <a:pt x="12141" y="35734"/>
                  <a:pt x="9089" y="40922"/>
                </a:cubicBezTo>
                <a:cubicBezTo>
                  <a:pt x="7065" y="44326"/>
                  <a:pt x="13635" y="47312"/>
                  <a:pt x="20892" y="47312"/>
                </a:cubicBezTo>
                <a:cubicBezTo>
                  <a:pt x="24697" y="47312"/>
                  <a:pt x="28690" y="46491"/>
                  <a:pt x="31734" y="44481"/>
                </a:cubicBezTo>
                <a:cubicBezTo>
                  <a:pt x="40582" y="38634"/>
                  <a:pt x="43742" y="35841"/>
                  <a:pt x="43325" y="31493"/>
                </a:cubicBezTo>
                <a:cubicBezTo>
                  <a:pt x="42901" y="27176"/>
                  <a:pt x="32132" y="28099"/>
                  <a:pt x="35317" y="23492"/>
                </a:cubicBezTo>
                <a:cubicBezTo>
                  <a:pt x="38528" y="18884"/>
                  <a:pt x="43350" y="13405"/>
                  <a:pt x="41530" y="10403"/>
                </a:cubicBezTo>
                <a:cubicBezTo>
                  <a:pt x="41052" y="9618"/>
                  <a:pt x="40234" y="9359"/>
                  <a:pt x="39295" y="9359"/>
                </a:cubicBezTo>
                <a:cubicBezTo>
                  <a:pt x="37463" y="9359"/>
                  <a:pt x="35166" y="10347"/>
                  <a:pt x="34021" y="10347"/>
                </a:cubicBezTo>
                <a:cubicBezTo>
                  <a:pt x="33528" y="10347"/>
                  <a:pt x="33249" y="10164"/>
                  <a:pt x="33314" y="9638"/>
                </a:cubicBezTo>
                <a:cubicBezTo>
                  <a:pt x="33630" y="7268"/>
                  <a:pt x="40165" y="5005"/>
                  <a:pt x="39109" y="1978"/>
                </a:cubicBezTo>
                <a:cubicBezTo>
                  <a:pt x="38650" y="647"/>
                  <a:pt x="37378" y="0"/>
                  <a:pt x="35213" y="0"/>
                </a:cubicBezTo>
                <a:close/>
              </a:path>
            </a:pathLst>
          </a:custGeom>
          <a:solidFill>
            <a:srgbClr val="AADBEE">
              <a:alpha val="5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6"/>
          <p:cNvSpPr/>
          <p:nvPr/>
        </p:nvSpPr>
        <p:spPr>
          <a:xfrm rot="10800000" flipH="1">
            <a:off x="-2415577" y="-6059009"/>
            <a:ext cx="12281468" cy="7465274"/>
          </a:xfrm>
          <a:custGeom>
            <a:avLst/>
            <a:gdLst/>
            <a:ahLst/>
            <a:cxnLst/>
            <a:rect l="l" t="t" r="r" b="b"/>
            <a:pathLst>
              <a:path w="35267" h="21437" extrusionOk="0">
                <a:moveTo>
                  <a:pt x="9647" y="0"/>
                </a:moveTo>
                <a:cubicBezTo>
                  <a:pt x="9051" y="0"/>
                  <a:pt x="8458" y="50"/>
                  <a:pt x="7876" y="157"/>
                </a:cubicBezTo>
                <a:cubicBezTo>
                  <a:pt x="5114" y="681"/>
                  <a:pt x="2845" y="2609"/>
                  <a:pt x="2586" y="5187"/>
                </a:cubicBezTo>
                <a:cubicBezTo>
                  <a:pt x="2453" y="6344"/>
                  <a:pt x="3717" y="8423"/>
                  <a:pt x="3319" y="9529"/>
                </a:cubicBezTo>
                <a:cubicBezTo>
                  <a:pt x="2927" y="10635"/>
                  <a:pt x="1" y="14086"/>
                  <a:pt x="83" y="16696"/>
                </a:cubicBezTo>
                <a:cubicBezTo>
                  <a:pt x="159" y="19300"/>
                  <a:pt x="822" y="20090"/>
                  <a:pt x="1770" y="21436"/>
                </a:cubicBezTo>
                <a:lnTo>
                  <a:pt x="32682" y="21436"/>
                </a:lnTo>
                <a:cubicBezTo>
                  <a:pt x="33263" y="20090"/>
                  <a:pt x="33737" y="19009"/>
                  <a:pt x="33055" y="17246"/>
                </a:cubicBezTo>
                <a:cubicBezTo>
                  <a:pt x="32499" y="15849"/>
                  <a:pt x="34003" y="14693"/>
                  <a:pt x="34578" y="13378"/>
                </a:cubicBezTo>
                <a:cubicBezTo>
                  <a:pt x="35077" y="12215"/>
                  <a:pt x="35267" y="10825"/>
                  <a:pt x="35134" y="9529"/>
                </a:cubicBezTo>
                <a:cubicBezTo>
                  <a:pt x="34951" y="7823"/>
                  <a:pt x="34129" y="6085"/>
                  <a:pt x="32707" y="4821"/>
                </a:cubicBezTo>
                <a:cubicBezTo>
                  <a:pt x="30980" y="3333"/>
                  <a:pt x="28580" y="2711"/>
                  <a:pt x="26205" y="2711"/>
                </a:cubicBezTo>
                <a:cubicBezTo>
                  <a:pt x="25503" y="2711"/>
                  <a:pt x="24804" y="2766"/>
                  <a:pt x="24125" y="2868"/>
                </a:cubicBezTo>
                <a:cubicBezTo>
                  <a:pt x="23050" y="3027"/>
                  <a:pt x="22000" y="3286"/>
                  <a:pt x="20916" y="3286"/>
                </a:cubicBezTo>
                <a:cubicBezTo>
                  <a:pt x="20750" y="3286"/>
                  <a:pt x="20583" y="3280"/>
                  <a:pt x="20415" y="3266"/>
                </a:cubicBezTo>
                <a:cubicBezTo>
                  <a:pt x="18544" y="3108"/>
                  <a:pt x="16939" y="2078"/>
                  <a:pt x="15251" y="1313"/>
                </a:cubicBezTo>
                <a:cubicBezTo>
                  <a:pt x="13502" y="513"/>
                  <a:pt x="11559" y="0"/>
                  <a:pt x="9647" y="0"/>
                </a:cubicBezTo>
                <a:close/>
              </a:path>
            </a:pathLst>
          </a:custGeom>
          <a:solidFill>
            <a:srgbClr val="F5AD9A">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7" name="Google Shape;287;p26"/>
          <p:cNvGrpSpPr/>
          <p:nvPr/>
        </p:nvGrpSpPr>
        <p:grpSpPr>
          <a:xfrm rot="10800000" flipH="1">
            <a:off x="162554" y="2188123"/>
            <a:ext cx="8538939" cy="2715065"/>
            <a:chOff x="902479" y="1514875"/>
            <a:chExt cx="692871" cy="220307"/>
          </a:xfrm>
        </p:grpSpPr>
        <p:sp>
          <p:nvSpPr>
            <p:cNvPr id="288" name="Google Shape;288;p26"/>
            <p:cNvSpPr/>
            <p:nvPr/>
          </p:nvSpPr>
          <p:spPr>
            <a:xfrm>
              <a:off x="927871" y="1635700"/>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6"/>
            <p:cNvSpPr/>
            <p:nvPr/>
          </p:nvSpPr>
          <p:spPr>
            <a:xfrm>
              <a:off x="902479" y="1604892"/>
              <a:ext cx="6175" cy="6200"/>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6"/>
            <p:cNvSpPr/>
            <p:nvPr/>
          </p:nvSpPr>
          <p:spPr>
            <a:xfrm>
              <a:off x="1120825" y="1519525"/>
              <a:ext cx="5800" cy="6200"/>
            </a:xfrm>
            <a:custGeom>
              <a:avLst/>
              <a:gdLst/>
              <a:ahLst/>
              <a:cxnLst/>
              <a:rect l="l" t="t" r="r" b="b"/>
              <a:pathLst>
                <a:path w="232" h="248" extrusionOk="0">
                  <a:moveTo>
                    <a:pt x="123" y="1"/>
                  </a:moveTo>
                  <a:cubicBezTo>
                    <a:pt x="60" y="1"/>
                    <a:pt x="0" y="61"/>
                    <a:pt x="0" y="124"/>
                  </a:cubicBezTo>
                  <a:cubicBezTo>
                    <a:pt x="0" y="188"/>
                    <a:pt x="60" y="247"/>
                    <a:pt x="123" y="247"/>
                  </a:cubicBezTo>
                  <a:cubicBezTo>
                    <a:pt x="187" y="247"/>
                    <a:pt x="232" y="188"/>
                    <a:pt x="232" y="124"/>
                  </a:cubicBezTo>
                  <a:cubicBezTo>
                    <a:pt x="232" y="61"/>
                    <a:pt x="187" y="1"/>
                    <a:pt x="123"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6"/>
            <p:cNvSpPr/>
            <p:nvPr/>
          </p:nvSpPr>
          <p:spPr>
            <a:xfrm>
              <a:off x="1180742" y="1539541"/>
              <a:ext cx="5900" cy="5825"/>
            </a:xfrm>
            <a:custGeom>
              <a:avLst/>
              <a:gdLst/>
              <a:ahLst/>
              <a:cxnLst/>
              <a:rect l="l" t="t" r="r" b="b"/>
              <a:pathLst>
                <a:path w="236" h="233" extrusionOk="0">
                  <a:moveTo>
                    <a:pt x="109" y="1"/>
                  </a:moveTo>
                  <a:cubicBezTo>
                    <a:pt x="49" y="1"/>
                    <a:pt x="1" y="46"/>
                    <a:pt x="1" y="109"/>
                  </a:cubicBezTo>
                  <a:cubicBezTo>
                    <a:pt x="1" y="187"/>
                    <a:pt x="49" y="232"/>
                    <a:pt x="109" y="232"/>
                  </a:cubicBezTo>
                  <a:cubicBezTo>
                    <a:pt x="172" y="232"/>
                    <a:pt x="236" y="187"/>
                    <a:pt x="236" y="109"/>
                  </a:cubicBezTo>
                  <a:cubicBezTo>
                    <a:pt x="236" y="46"/>
                    <a:pt x="172" y="1"/>
                    <a:pt x="109"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6"/>
            <p:cNvSpPr/>
            <p:nvPr/>
          </p:nvSpPr>
          <p:spPr>
            <a:xfrm>
              <a:off x="1041633" y="1611092"/>
              <a:ext cx="5800" cy="6275"/>
            </a:xfrm>
            <a:custGeom>
              <a:avLst/>
              <a:gdLst/>
              <a:ahLst/>
              <a:cxnLst/>
              <a:rect l="l" t="t" r="r" b="b"/>
              <a:pathLst>
                <a:path w="232" h="251" extrusionOk="0">
                  <a:moveTo>
                    <a:pt x="124" y="1"/>
                  </a:moveTo>
                  <a:cubicBezTo>
                    <a:pt x="45" y="1"/>
                    <a:pt x="1" y="64"/>
                    <a:pt x="1" y="128"/>
                  </a:cubicBezTo>
                  <a:cubicBezTo>
                    <a:pt x="1" y="188"/>
                    <a:pt x="45" y="251"/>
                    <a:pt x="124" y="251"/>
                  </a:cubicBezTo>
                  <a:cubicBezTo>
                    <a:pt x="187" y="251"/>
                    <a:pt x="232" y="188"/>
                    <a:pt x="232" y="128"/>
                  </a:cubicBezTo>
                  <a:cubicBezTo>
                    <a:pt x="232" y="64"/>
                    <a:pt x="187" y="1"/>
                    <a:pt x="124"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6"/>
            <p:cNvSpPr/>
            <p:nvPr/>
          </p:nvSpPr>
          <p:spPr>
            <a:xfrm>
              <a:off x="1255600" y="1514875"/>
              <a:ext cx="6275" cy="5800"/>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6"/>
            <p:cNvSpPr/>
            <p:nvPr/>
          </p:nvSpPr>
          <p:spPr>
            <a:xfrm>
              <a:off x="914625" y="1725082"/>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6"/>
            <p:cNvSpPr/>
            <p:nvPr/>
          </p:nvSpPr>
          <p:spPr>
            <a:xfrm>
              <a:off x="983160" y="1625494"/>
              <a:ext cx="5388" cy="5641"/>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6"/>
            <p:cNvSpPr/>
            <p:nvPr/>
          </p:nvSpPr>
          <p:spPr>
            <a:xfrm>
              <a:off x="1456383" y="1568940"/>
              <a:ext cx="5800" cy="6200"/>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6"/>
            <p:cNvSpPr/>
            <p:nvPr/>
          </p:nvSpPr>
          <p:spPr>
            <a:xfrm>
              <a:off x="1406075" y="1519525"/>
              <a:ext cx="5800" cy="6200"/>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6"/>
            <p:cNvSpPr/>
            <p:nvPr/>
          </p:nvSpPr>
          <p:spPr>
            <a:xfrm>
              <a:off x="1567725" y="1595650"/>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6"/>
            <p:cNvSpPr/>
            <p:nvPr/>
          </p:nvSpPr>
          <p:spPr>
            <a:xfrm>
              <a:off x="1388809" y="1540984"/>
              <a:ext cx="7716" cy="7716"/>
            </a:xfrm>
            <a:custGeom>
              <a:avLst/>
              <a:gdLst/>
              <a:ahLst/>
              <a:cxnLst/>
              <a:rect l="l" t="t" r="r" b="b"/>
              <a:pathLst>
                <a:path w="233" h="233" extrusionOk="0">
                  <a:moveTo>
                    <a:pt x="109" y="1"/>
                  </a:moveTo>
                  <a:cubicBezTo>
                    <a:pt x="46" y="1"/>
                    <a:pt x="1" y="46"/>
                    <a:pt x="1" y="109"/>
                  </a:cubicBezTo>
                  <a:cubicBezTo>
                    <a:pt x="1" y="187"/>
                    <a:pt x="46" y="232"/>
                    <a:pt x="109" y="232"/>
                  </a:cubicBezTo>
                  <a:cubicBezTo>
                    <a:pt x="187" y="232"/>
                    <a:pt x="232" y="187"/>
                    <a:pt x="232" y="109"/>
                  </a:cubicBezTo>
                  <a:cubicBezTo>
                    <a:pt x="232" y="46"/>
                    <a:pt x="187" y="1"/>
                    <a:pt x="109"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6"/>
            <p:cNvSpPr/>
            <p:nvPr/>
          </p:nvSpPr>
          <p:spPr>
            <a:xfrm>
              <a:off x="1504025" y="1639575"/>
              <a:ext cx="6275" cy="6275"/>
            </a:xfrm>
            <a:custGeom>
              <a:avLst/>
              <a:gdLst/>
              <a:ahLst/>
              <a:cxnLst/>
              <a:rect l="l" t="t" r="r" b="b"/>
              <a:pathLst>
                <a:path w="251" h="251" extrusionOk="0">
                  <a:moveTo>
                    <a:pt x="123" y="1"/>
                  </a:moveTo>
                  <a:cubicBezTo>
                    <a:pt x="64" y="1"/>
                    <a:pt x="0" y="64"/>
                    <a:pt x="0" y="128"/>
                  </a:cubicBezTo>
                  <a:cubicBezTo>
                    <a:pt x="0" y="188"/>
                    <a:pt x="64" y="251"/>
                    <a:pt x="123" y="251"/>
                  </a:cubicBezTo>
                  <a:cubicBezTo>
                    <a:pt x="187" y="251"/>
                    <a:pt x="250" y="188"/>
                    <a:pt x="250" y="128"/>
                  </a:cubicBezTo>
                  <a:cubicBezTo>
                    <a:pt x="250" y="64"/>
                    <a:pt x="187" y="1"/>
                    <a:pt x="123"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6"/>
            <p:cNvSpPr/>
            <p:nvPr/>
          </p:nvSpPr>
          <p:spPr>
            <a:xfrm>
              <a:off x="1584900" y="1521875"/>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6"/>
            <p:cNvSpPr/>
            <p:nvPr/>
          </p:nvSpPr>
          <p:spPr>
            <a:xfrm>
              <a:off x="1528010" y="1575141"/>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3" name="Google Shape;303;p26"/>
          <p:cNvGrpSpPr/>
          <p:nvPr/>
        </p:nvGrpSpPr>
        <p:grpSpPr>
          <a:xfrm>
            <a:off x="389167" y="4310975"/>
            <a:ext cx="511840" cy="585068"/>
            <a:chOff x="6144600" y="3520075"/>
            <a:chExt cx="29600" cy="33825"/>
          </a:xfrm>
        </p:grpSpPr>
        <p:sp>
          <p:nvSpPr>
            <p:cNvPr id="304" name="Google Shape;304;p26"/>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6"/>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6"/>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26"/>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6"/>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6"/>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6"/>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6"/>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6"/>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6"/>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6"/>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6"/>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6"/>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6"/>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6"/>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6"/>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2">
    <p:spTree>
      <p:nvGrpSpPr>
        <p:cNvPr id="1" name="Shape 320"/>
        <p:cNvGrpSpPr/>
        <p:nvPr/>
      </p:nvGrpSpPr>
      <p:grpSpPr>
        <a:xfrm>
          <a:off x="0" y="0"/>
          <a:ext cx="0" cy="0"/>
          <a:chOff x="0" y="0"/>
          <a:chExt cx="0" cy="0"/>
        </a:xfrm>
      </p:grpSpPr>
      <p:sp>
        <p:nvSpPr>
          <p:cNvPr id="321" name="Google Shape;321;p27"/>
          <p:cNvSpPr/>
          <p:nvPr/>
        </p:nvSpPr>
        <p:spPr>
          <a:xfrm>
            <a:off x="-1731052" y="3524241"/>
            <a:ext cx="12281468" cy="7465274"/>
          </a:xfrm>
          <a:custGeom>
            <a:avLst/>
            <a:gdLst/>
            <a:ahLst/>
            <a:cxnLst/>
            <a:rect l="l" t="t" r="r" b="b"/>
            <a:pathLst>
              <a:path w="35267" h="21437" extrusionOk="0">
                <a:moveTo>
                  <a:pt x="9647" y="0"/>
                </a:moveTo>
                <a:cubicBezTo>
                  <a:pt x="9051" y="0"/>
                  <a:pt x="8458" y="50"/>
                  <a:pt x="7876" y="157"/>
                </a:cubicBezTo>
                <a:cubicBezTo>
                  <a:pt x="5114" y="681"/>
                  <a:pt x="2845" y="2609"/>
                  <a:pt x="2586" y="5187"/>
                </a:cubicBezTo>
                <a:cubicBezTo>
                  <a:pt x="2453" y="6344"/>
                  <a:pt x="3717" y="8423"/>
                  <a:pt x="3319" y="9529"/>
                </a:cubicBezTo>
                <a:cubicBezTo>
                  <a:pt x="2927" y="10635"/>
                  <a:pt x="1" y="14086"/>
                  <a:pt x="83" y="16696"/>
                </a:cubicBezTo>
                <a:cubicBezTo>
                  <a:pt x="159" y="19300"/>
                  <a:pt x="822" y="20090"/>
                  <a:pt x="1770" y="21436"/>
                </a:cubicBezTo>
                <a:lnTo>
                  <a:pt x="32682" y="21436"/>
                </a:lnTo>
                <a:cubicBezTo>
                  <a:pt x="33263" y="20090"/>
                  <a:pt x="33737" y="19009"/>
                  <a:pt x="33055" y="17246"/>
                </a:cubicBezTo>
                <a:cubicBezTo>
                  <a:pt x="32499" y="15849"/>
                  <a:pt x="34003" y="14693"/>
                  <a:pt x="34578" y="13378"/>
                </a:cubicBezTo>
                <a:cubicBezTo>
                  <a:pt x="35077" y="12215"/>
                  <a:pt x="35267" y="10825"/>
                  <a:pt x="35134" y="9529"/>
                </a:cubicBezTo>
                <a:cubicBezTo>
                  <a:pt x="34951" y="7823"/>
                  <a:pt x="34129" y="6085"/>
                  <a:pt x="32707" y="4821"/>
                </a:cubicBezTo>
                <a:cubicBezTo>
                  <a:pt x="30980" y="3333"/>
                  <a:pt x="28580" y="2711"/>
                  <a:pt x="26205" y="2711"/>
                </a:cubicBezTo>
                <a:cubicBezTo>
                  <a:pt x="25503" y="2711"/>
                  <a:pt x="24804" y="2766"/>
                  <a:pt x="24125" y="2868"/>
                </a:cubicBezTo>
                <a:cubicBezTo>
                  <a:pt x="23050" y="3027"/>
                  <a:pt x="22000" y="3286"/>
                  <a:pt x="20916" y="3286"/>
                </a:cubicBezTo>
                <a:cubicBezTo>
                  <a:pt x="20750" y="3286"/>
                  <a:pt x="20583" y="3280"/>
                  <a:pt x="20415" y="3266"/>
                </a:cubicBezTo>
                <a:cubicBezTo>
                  <a:pt x="18544" y="3108"/>
                  <a:pt x="16939" y="2078"/>
                  <a:pt x="15251" y="1313"/>
                </a:cubicBezTo>
                <a:cubicBezTo>
                  <a:pt x="13502" y="513"/>
                  <a:pt x="11559" y="0"/>
                  <a:pt x="9647" y="0"/>
                </a:cubicBezTo>
                <a:close/>
              </a:path>
            </a:pathLst>
          </a:custGeom>
          <a:solidFill>
            <a:srgbClr val="F5AD9A">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7"/>
          <p:cNvSpPr/>
          <p:nvPr/>
        </p:nvSpPr>
        <p:spPr>
          <a:xfrm rot="1052058">
            <a:off x="8154180" y="3685086"/>
            <a:ext cx="655276" cy="642468"/>
          </a:xfrm>
          <a:custGeom>
            <a:avLst/>
            <a:gdLst/>
            <a:ahLst/>
            <a:cxnLst/>
            <a:rect l="l" t="t" r="r" b="b"/>
            <a:pathLst>
              <a:path w="5941" h="5825" extrusionOk="0">
                <a:moveTo>
                  <a:pt x="3762" y="1"/>
                </a:moveTo>
                <a:cubicBezTo>
                  <a:pt x="3403" y="1"/>
                  <a:pt x="2991" y="63"/>
                  <a:pt x="2534" y="222"/>
                </a:cubicBezTo>
                <a:cubicBezTo>
                  <a:pt x="2004" y="394"/>
                  <a:pt x="1415" y="595"/>
                  <a:pt x="855" y="1715"/>
                </a:cubicBezTo>
                <a:cubicBezTo>
                  <a:pt x="560" y="2289"/>
                  <a:pt x="1" y="3162"/>
                  <a:pt x="1" y="4047"/>
                </a:cubicBezTo>
                <a:cubicBezTo>
                  <a:pt x="1" y="4747"/>
                  <a:pt x="1931" y="5824"/>
                  <a:pt x="3281" y="5824"/>
                </a:cubicBezTo>
                <a:cubicBezTo>
                  <a:pt x="3606" y="5824"/>
                  <a:pt x="3897" y="5762"/>
                  <a:pt x="4120" y="5617"/>
                </a:cubicBezTo>
                <a:cubicBezTo>
                  <a:pt x="5269" y="4856"/>
                  <a:pt x="5426" y="4450"/>
                  <a:pt x="5612" y="3923"/>
                </a:cubicBezTo>
                <a:cubicBezTo>
                  <a:pt x="5829" y="3349"/>
                  <a:pt x="5941" y="1125"/>
                  <a:pt x="5254" y="487"/>
                </a:cubicBezTo>
                <a:cubicBezTo>
                  <a:pt x="5004" y="257"/>
                  <a:pt x="4490" y="1"/>
                  <a:pt x="3762" y="1"/>
                </a:cubicBezTo>
                <a:close/>
              </a:path>
            </a:pathLst>
          </a:custGeom>
          <a:solidFill>
            <a:srgbClr val="AADBEE">
              <a:alpha val="5411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3" name="Google Shape;323;p27"/>
          <p:cNvGrpSpPr/>
          <p:nvPr/>
        </p:nvGrpSpPr>
        <p:grpSpPr>
          <a:xfrm>
            <a:off x="389167" y="4310975"/>
            <a:ext cx="511840" cy="585068"/>
            <a:chOff x="6144600" y="3520075"/>
            <a:chExt cx="29600" cy="33825"/>
          </a:xfrm>
        </p:grpSpPr>
        <p:sp>
          <p:nvSpPr>
            <p:cNvPr id="324" name="Google Shape;324;p27"/>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7"/>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7"/>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7"/>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7"/>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7"/>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27"/>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7"/>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27"/>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7"/>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7"/>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7"/>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27"/>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27"/>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27"/>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27"/>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0" name="Google Shape;340;p27"/>
          <p:cNvGrpSpPr/>
          <p:nvPr/>
        </p:nvGrpSpPr>
        <p:grpSpPr>
          <a:xfrm>
            <a:off x="260906" y="2494962"/>
            <a:ext cx="8622178" cy="2454923"/>
            <a:chOff x="916725" y="1693928"/>
            <a:chExt cx="699625" cy="199199"/>
          </a:xfrm>
        </p:grpSpPr>
        <p:sp>
          <p:nvSpPr>
            <p:cNvPr id="341" name="Google Shape;341;p27"/>
            <p:cNvSpPr/>
            <p:nvPr/>
          </p:nvSpPr>
          <p:spPr>
            <a:xfrm>
              <a:off x="935563" y="1693928"/>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27"/>
            <p:cNvSpPr/>
            <p:nvPr/>
          </p:nvSpPr>
          <p:spPr>
            <a:xfrm flipH="1">
              <a:off x="1054466" y="1870509"/>
              <a:ext cx="5799" cy="6274"/>
            </a:xfrm>
            <a:custGeom>
              <a:avLst/>
              <a:gdLst/>
              <a:ahLst/>
              <a:cxnLst/>
              <a:rect l="l" t="t" r="r" b="b"/>
              <a:pathLst>
                <a:path w="232" h="251" extrusionOk="0">
                  <a:moveTo>
                    <a:pt x="124" y="1"/>
                  </a:moveTo>
                  <a:cubicBezTo>
                    <a:pt x="45" y="1"/>
                    <a:pt x="1" y="64"/>
                    <a:pt x="1" y="128"/>
                  </a:cubicBezTo>
                  <a:cubicBezTo>
                    <a:pt x="1" y="188"/>
                    <a:pt x="45" y="251"/>
                    <a:pt x="124" y="251"/>
                  </a:cubicBezTo>
                  <a:cubicBezTo>
                    <a:pt x="187" y="251"/>
                    <a:pt x="232" y="188"/>
                    <a:pt x="232" y="128"/>
                  </a:cubicBezTo>
                  <a:cubicBezTo>
                    <a:pt x="232" y="64"/>
                    <a:pt x="187" y="1"/>
                    <a:pt x="124"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27"/>
            <p:cNvSpPr/>
            <p:nvPr/>
          </p:nvSpPr>
          <p:spPr>
            <a:xfrm>
              <a:off x="948916" y="1820613"/>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27"/>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27"/>
            <p:cNvSpPr/>
            <p:nvPr/>
          </p:nvSpPr>
          <p:spPr>
            <a:xfrm>
              <a:off x="1586402" y="1827225"/>
              <a:ext cx="14000" cy="14400"/>
            </a:xfrm>
            <a:custGeom>
              <a:avLst/>
              <a:gdLst/>
              <a:ahLst/>
              <a:cxnLst/>
              <a:rect l="l" t="t" r="r" b="b"/>
              <a:pathLst>
                <a:path w="560" h="576" extrusionOk="0">
                  <a:moveTo>
                    <a:pt x="280" y="1"/>
                  </a:moveTo>
                  <a:cubicBezTo>
                    <a:pt x="123" y="1"/>
                    <a:pt x="0" y="124"/>
                    <a:pt x="0" y="296"/>
                  </a:cubicBezTo>
                  <a:cubicBezTo>
                    <a:pt x="0" y="452"/>
                    <a:pt x="123" y="576"/>
                    <a:pt x="280" y="576"/>
                  </a:cubicBezTo>
                  <a:cubicBezTo>
                    <a:pt x="433" y="576"/>
                    <a:pt x="560" y="452"/>
                    <a:pt x="560" y="296"/>
                  </a:cubicBezTo>
                  <a:cubicBezTo>
                    <a:pt x="560" y="124"/>
                    <a:pt x="433" y="1"/>
                    <a:pt x="280"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27"/>
            <p:cNvSpPr/>
            <p:nvPr/>
          </p:nvSpPr>
          <p:spPr>
            <a:xfrm>
              <a:off x="1588726" y="1744930"/>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27"/>
            <p:cNvSpPr/>
            <p:nvPr/>
          </p:nvSpPr>
          <p:spPr>
            <a:xfrm>
              <a:off x="1438371" y="1882678"/>
              <a:ext cx="10449" cy="10449"/>
            </a:xfrm>
            <a:custGeom>
              <a:avLst/>
              <a:gdLst/>
              <a:ahLst/>
              <a:cxnLst/>
              <a:rect l="l" t="t" r="r" b="b"/>
              <a:pathLst>
                <a:path w="251" h="251" extrusionOk="0">
                  <a:moveTo>
                    <a:pt x="123" y="1"/>
                  </a:moveTo>
                  <a:cubicBezTo>
                    <a:pt x="64" y="1"/>
                    <a:pt x="0" y="64"/>
                    <a:pt x="0" y="128"/>
                  </a:cubicBezTo>
                  <a:cubicBezTo>
                    <a:pt x="0" y="188"/>
                    <a:pt x="64" y="251"/>
                    <a:pt x="123" y="251"/>
                  </a:cubicBezTo>
                  <a:cubicBezTo>
                    <a:pt x="187" y="251"/>
                    <a:pt x="250" y="188"/>
                    <a:pt x="250" y="128"/>
                  </a:cubicBezTo>
                  <a:cubicBezTo>
                    <a:pt x="250" y="64"/>
                    <a:pt x="187" y="1"/>
                    <a:pt x="123"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7"/>
            <p:cNvSpPr/>
            <p:nvPr/>
          </p:nvSpPr>
          <p:spPr>
            <a:xfrm>
              <a:off x="1610075"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our columns">
  <p:cSld name="CUSTOM_8">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a:endParaRPr/>
          </a:p>
        </p:txBody>
      </p:sp>
      <p:sp>
        <p:nvSpPr>
          <p:cNvPr id="33" name="Google Shape;33;p17"/>
          <p:cNvSpPr txBox="1">
            <a:spLocks noGrp="1"/>
          </p:cNvSpPr>
          <p:nvPr>
            <p:ph type="subTitle" idx="1"/>
          </p:nvPr>
        </p:nvSpPr>
        <p:spPr>
          <a:xfrm>
            <a:off x="1955516" y="2399725"/>
            <a:ext cx="2359200" cy="69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7"/>
          <p:cNvSpPr txBox="1">
            <a:spLocks noGrp="1"/>
          </p:cNvSpPr>
          <p:nvPr>
            <p:ph type="title" idx="2"/>
          </p:nvPr>
        </p:nvSpPr>
        <p:spPr>
          <a:xfrm>
            <a:off x="2086616" y="2172875"/>
            <a:ext cx="2097000" cy="243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Font typeface="Arial"/>
              <a:buNone/>
              <a:defRPr>
                <a:latin typeface="Arial"/>
                <a:ea typeface="Arial"/>
                <a:cs typeface="Arial"/>
                <a:sym typeface="Arial"/>
              </a:defRPr>
            </a:lvl2pPr>
            <a:lvl3pPr lvl="2" algn="l">
              <a:lnSpc>
                <a:spcPct val="100000"/>
              </a:lnSpc>
              <a:spcBef>
                <a:spcPts val="0"/>
              </a:spcBef>
              <a:spcAft>
                <a:spcPts val="0"/>
              </a:spcAft>
              <a:buSzPts val="2800"/>
              <a:buFont typeface="Arial"/>
              <a:buNone/>
              <a:defRPr>
                <a:latin typeface="Arial"/>
                <a:ea typeface="Arial"/>
                <a:cs typeface="Arial"/>
                <a:sym typeface="Arial"/>
              </a:defRPr>
            </a:lvl3pPr>
            <a:lvl4pPr lvl="3" algn="l">
              <a:lnSpc>
                <a:spcPct val="100000"/>
              </a:lnSpc>
              <a:spcBef>
                <a:spcPts val="0"/>
              </a:spcBef>
              <a:spcAft>
                <a:spcPts val="0"/>
              </a:spcAft>
              <a:buSzPts val="2800"/>
              <a:buFont typeface="Arial"/>
              <a:buNone/>
              <a:defRPr>
                <a:latin typeface="Arial"/>
                <a:ea typeface="Arial"/>
                <a:cs typeface="Arial"/>
                <a:sym typeface="Arial"/>
              </a:defRPr>
            </a:lvl4pPr>
            <a:lvl5pPr lvl="4" algn="l">
              <a:lnSpc>
                <a:spcPct val="100000"/>
              </a:lnSpc>
              <a:spcBef>
                <a:spcPts val="0"/>
              </a:spcBef>
              <a:spcAft>
                <a:spcPts val="0"/>
              </a:spcAft>
              <a:buSzPts val="2800"/>
              <a:buFont typeface="Arial"/>
              <a:buNone/>
              <a:defRPr>
                <a:latin typeface="Arial"/>
                <a:ea typeface="Arial"/>
                <a:cs typeface="Arial"/>
                <a:sym typeface="Arial"/>
              </a:defRPr>
            </a:lvl5pPr>
            <a:lvl6pPr lvl="5" algn="l">
              <a:lnSpc>
                <a:spcPct val="100000"/>
              </a:lnSpc>
              <a:spcBef>
                <a:spcPts val="0"/>
              </a:spcBef>
              <a:spcAft>
                <a:spcPts val="0"/>
              </a:spcAft>
              <a:buSzPts val="2800"/>
              <a:buFont typeface="Arial"/>
              <a:buNone/>
              <a:defRPr>
                <a:latin typeface="Arial"/>
                <a:ea typeface="Arial"/>
                <a:cs typeface="Arial"/>
                <a:sym typeface="Arial"/>
              </a:defRPr>
            </a:lvl6pPr>
            <a:lvl7pPr lvl="6" algn="l">
              <a:lnSpc>
                <a:spcPct val="100000"/>
              </a:lnSpc>
              <a:spcBef>
                <a:spcPts val="0"/>
              </a:spcBef>
              <a:spcAft>
                <a:spcPts val="0"/>
              </a:spcAft>
              <a:buSzPts val="2800"/>
              <a:buFont typeface="Arial"/>
              <a:buNone/>
              <a:defRPr>
                <a:latin typeface="Arial"/>
                <a:ea typeface="Arial"/>
                <a:cs typeface="Arial"/>
                <a:sym typeface="Arial"/>
              </a:defRPr>
            </a:lvl7pPr>
            <a:lvl8pPr lvl="7" algn="l">
              <a:lnSpc>
                <a:spcPct val="100000"/>
              </a:lnSpc>
              <a:spcBef>
                <a:spcPts val="0"/>
              </a:spcBef>
              <a:spcAft>
                <a:spcPts val="0"/>
              </a:spcAft>
              <a:buSzPts val="2800"/>
              <a:buFont typeface="Arial"/>
              <a:buNone/>
              <a:defRPr>
                <a:latin typeface="Arial"/>
                <a:ea typeface="Arial"/>
                <a:cs typeface="Arial"/>
                <a:sym typeface="Arial"/>
              </a:defRPr>
            </a:lvl8pPr>
            <a:lvl9pPr lvl="8" algn="l">
              <a:lnSpc>
                <a:spcPct val="100000"/>
              </a:lnSpc>
              <a:spcBef>
                <a:spcPts val="0"/>
              </a:spcBef>
              <a:spcAft>
                <a:spcPts val="0"/>
              </a:spcAft>
              <a:buSzPts val="2800"/>
              <a:buFont typeface="Arial"/>
              <a:buNone/>
              <a:defRPr>
                <a:latin typeface="Arial"/>
                <a:ea typeface="Arial"/>
                <a:cs typeface="Arial"/>
                <a:sym typeface="Arial"/>
              </a:defRPr>
            </a:lvl9pPr>
          </a:lstStyle>
          <a:p>
            <a:endParaRPr/>
          </a:p>
        </p:txBody>
      </p:sp>
      <p:sp>
        <p:nvSpPr>
          <p:cNvPr id="35" name="Google Shape;35;p17"/>
          <p:cNvSpPr txBox="1">
            <a:spLocks noGrp="1"/>
          </p:cNvSpPr>
          <p:nvPr>
            <p:ph type="title" idx="3"/>
          </p:nvPr>
        </p:nvSpPr>
        <p:spPr>
          <a:xfrm>
            <a:off x="2191016" y="1597125"/>
            <a:ext cx="1888200" cy="439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12000"/>
              <a:buFont typeface="Arial"/>
              <a:buNone/>
              <a:defRPr sz="12000">
                <a:latin typeface="Arial"/>
                <a:ea typeface="Arial"/>
                <a:cs typeface="Arial"/>
                <a:sym typeface="Arial"/>
              </a:defRPr>
            </a:lvl2pPr>
            <a:lvl3pPr lvl="2" algn="ctr">
              <a:lnSpc>
                <a:spcPct val="100000"/>
              </a:lnSpc>
              <a:spcBef>
                <a:spcPts val="0"/>
              </a:spcBef>
              <a:spcAft>
                <a:spcPts val="0"/>
              </a:spcAft>
              <a:buSzPts val="12000"/>
              <a:buFont typeface="Arial"/>
              <a:buNone/>
              <a:defRPr sz="12000">
                <a:latin typeface="Arial"/>
                <a:ea typeface="Arial"/>
                <a:cs typeface="Arial"/>
                <a:sym typeface="Arial"/>
              </a:defRPr>
            </a:lvl3pPr>
            <a:lvl4pPr lvl="3" algn="ctr">
              <a:lnSpc>
                <a:spcPct val="100000"/>
              </a:lnSpc>
              <a:spcBef>
                <a:spcPts val="0"/>
              </a:spcBef>
              <a:spcAft>
                <a:spcPts val="0"/>
              </a:spcAft>
              <a:buSzPts val="12000"/>
              <a:buFont typeface="Arial"/>
              <a:buNone/>
              <a:defRPr sz="12000">
                <a:latin typeface="Arial"/>
                <a:ea typeface="Arial"/>
                <a:cs typeface="Arial"/>
                <a:sym typeface="Arial"/>
              </a:defRPr>
            </a:lvl4pPr>
            <a:lvl5pPr lvl="4" algn="ctr">
              <a:lnSpc>
                <a:spcPct val="100000"/>
              </a:lnSpc>
              <a:spcBef>
                <a:spcPts val="0"/>
              </a:spcBef>
              <a:spcAft>
                <a:spcPts val="0"/>
              </a:spcAft>
              <a:buSzPts val="12000"/>
              <a:buFont typeface="Arial"/>
              <a:buNone/>
              <a:defRPr sz="12000">
                <a:latin typeface="Arial"/>
                <a:ea typeface="Arial"/>
                <a:cs typeface="Arial"/>
                <a:sym typeface="Arial"/>
              </a:defRPr>
            </a:lvl5pPr>
            <a:lvl6pPr lvl="5" algn="ctr">
              <a:lnSpc>
                <a:spcPct val="100000"/>
              </a:lnSpc>
              <a:spcBef>
                <a:spcPts val="0"/>
              </a:spcBef>
              <a:spcAft>
                <a:spcPts val="0"/>
              </a:spcAft>
              <a:buSzPts val="12000"/>
              <a:buFont typeface="Arial"/>
              <a:buNone/>
              <a:defRPr sz="12000">
                <a:latin typeface="Arial"/>
                <a:ea typeface="Arial"/>
                <a:cs typeface="Arial"/>
                <a:sym typeface="Arial"/>
              </a:defRPr>
            </a:lvl6pPr>
            <a:lvl7pPr lvl="6" algn="ctr">
              <a:lnSpc>
                <a:spcPct val="100000"/>
              </a:lnSpc>
              <a:spcBef>
                <a:spcPts val="0"/>
              </a:spcBef>
              <a:spcAft>
                <a:spcPts val="0"/>
              </a:spcAft>
              <a:buSzPts val="12000"/>
              <a:buFont typeface="Arial"/>
              <a:buNone/>
              <a:defRPr sz="12000">
                <a:latin typeface="Arial"/>
                <a:ea typeface="Arial"/>
                <a:cs typeface="Arial"/>
                <a:sym typeface="Arial"/>
              </a:defRPr>
            </a:lvl7pPr>
            <a:lvl8pPr lvl="7" algn="ctr">
              <a:lnSpc>
                <a:spcPct val="100000"/>
              </a:lnSpc>
              <a:spcBef>
                <a:spcPts val="0"/>
              </a:spcBef>
              <a:spcAft>
                <a:spcPts val="0"/>
              </a:spcAft>
              <a:buSzPts val="12000"/>
              <a:buFont typeface="Arial"/>
              <a:buNone/>
              <a:defRPr sz="12000">
                <a:latin typeface="Arial"/>
                <a:ea typeface="Arial"/>
                <a:cs typeface="Arial"/>
                <a:sym typeface="Arial"/>
              </a:defRPr>
            </a:lvl8pPr>
            <a:lvl9pPr lvl="8" algn="ctr">
              <a:lnSpc>
                <a:spcPct val="100000"/>
              </a:lnSpc>
              <a:spcBef>
                <a:spcPts val="0"/>
              </a:spcBef>
              <a:spcAft>
                <a:spcPts val="0"/>
              </a:spcAft>
              <a:buSzPts val="12000"/>
              <a:buFont typeface="Arial"/>
              <a:buNone/>
              <a:defRPr sz="12000">
                <a:latin typeface="Arial"/>
                <a:ea typeface="Arial"/>
                <a:cs typeface="Arial"/>
                <a:sym typeface="Arial"/>
              </a:defRPr>
            </a:lvl9pPr>
          </a:lstStyle>
          <a:p>
            <a:endParaRPr/>
          </a:p>
        </p:txBody>
      </p:sp>
      <p:sp>
        <p:nvSpPr>
          <p:cNvPr id="36" name="Google Shape;36;p17"/>
          <p:cNvSpPr txBox="1">
            <a:spLocks noGrp="1"/>
          </p:cNvSpPr>
          <p:nvPr>
            <p:ph type="subTitle" idx="4"/>
          </p:nvPr>
        </p:nvSpPr>
        <p:spPr>
          <a:xfrm>
            <a:off x="4829281" y="2399725"/>
            <a:ext cx="2359200" cy="69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7" name="Google Shape;37;p17"/>
          <p:cNvSpPr txBox="1">
            <a:spLocks noGrp="1"/>
          </p:cNvSpPr>
          <p:nvPr>
            <p:ph type="title" idx="5"/>
          </p:nvPr>
        </p:nvSpPr>
        <p:spPr>
          <a:xfrm>
            <a:off x="4960381" y="2172875"/>
            <a:ext cx="2097000" cy="243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Font typeface="Arial"/>
              <a:buNone/>
              <a:defRPr>
                <a:latin typeface="Arial"/>
                <a:ea typeface="Arial"/>
                <a:cs typeface="Arial"/>
                <a:sym typeface="Arial"/>
              </a:defRPr>
            </a:lvl2pPr>
            <a:lvl3pPr lvl="2" algn="l">
              <a:lnSpc>
                <a:spcPct val="100000"/>
              </a:lnSpc>
              <a:spcBef>
                <a:spcPts val="0"/>
              </a:spcBef>
              <a:spcAft>
                <a:spcPts val="0"/>
              </a:spcAft>
              <a:buSzPts val="2800"/>
              <a:buFont typeface="Arial"/>
              <a:buNone/>
              <a:defRPr>
                <a:latin typeface="Arial"/>
                <a:ea typeface="Arial"/>
                <a:cs typeface="Arial"/>
                <a:sym typeface="Arial"/>
              </a:defRPr>
            </a:lvl3pPr>
            <a:lvl4pPr lvl="3" algn="l">
              <a:lnSpc>
                <a:spcPct val="100000"/>
              </a:lnSpc>
              <a:spcBef>
                <a:spcPts val="0"/>
              </a:spcBef>
              <a:spcAft>
                <a:spcPts val="0"/>
              </a:spcAft>
              <a:buSzPts val="2800"/>
              <a:buFont typeface="Arial"/>
              <a:buNone/>
              <a:defRPr>
                <a:latin typeface="Arial"/>
                <a:ea typeface="Arial"/>
                <a:cs typeface="Arial"/>
                <a:sym typeface="Arial"/>
              </a:defRPr>
            </a:lvl4pPr>
            <a:lvl5pPr lvl="4" algn="l">
              <a:lnSpc>
                <a:spcPct val="100000"/>
              </a:lnSpc>
              <a:spcBef>
                <a:spcPts val="0"/>
              </a:spcBef>
              <a:spcAft>
                <a:spcPts val="0"/>
              </a:spcAft>
              <a:buSzPts val="2800"/>
              <a:buFont typeface="Arial"/>
              <a:buNone/>
              <a:defRPr>
                <a:latin typeface="Arial"/>
                <a:ea typeface="Arial"/>
                <a:cs typeface="Arial"/>
                <a:sym typeface="Arial"/>
              </a:defRPr>
            </a:lvl5pPr>
            <a:lvl6pPr lvl="5" algn="l">
              <a:lnSpc>
                <a:spcPct val="100000"/>
              </a:lnSpc>
              <a:spcBef>
                <a:spcPts val="0"/>
              </a:spcBef>
              <a:spcAft>
                <a:spcPts val="0"/>
              </a:spcAft>
              <a:buSzPts val="2800"/>
              <a:buFont typeface="Arial"/>
              <a:buNone/>
              <a:defRPr>
                <a:latin typeface="Arial"/>
                <a:ea typeface="Arial"/>
                <a:cs typeface="Arial"/>
                <a:sym typeface="Arial"/>
              </a:defRPr>
            </a:lvl6pPr>
            <a:lvl7pPr lvl="6" algn="l">
              <a:lnSpc>
                <a:spcPct val="100000"/>
              </a:lnSpc>
              <a:spcBef>
                <a:spcPts val="0"/>
              </a:spcBef>
              <a:spcAft>
                <a:spcPts val="0"/>
              </a:spcAft>
              <a:buSzPts val="2800"/>
              <a:buFont typeface="Arial"/>
              <a:buNone/>
              <a:defRPr>
                <a:latin typeface="Arial"/>
                <a:ea typeface="Arial"/>
                <a:cs typeface="Arial"/>
                <a:sym typeface="Arial"/>
              </a:defRPr>
            </a:lvl7pPr>
            <a:lvl8pPr lvl="7" algn="l">
              <a:lnSpc>
                <a:spcPct val="100000"/>
              </a:lnSpc>
              <a:spcBef>
                <a:spcPts val="0"/>
              </a:spcBef>
              <a:spcAft>
                <a:spcPts val="0"/>
              </a:spcAft>
              <a:buSzPts val="2800"/>
              <a:buFont typeface="Arial"/>
              <a:buNone/>
              <a:defRPr>
                <a:latin typeface="Arial"/>
                <a:ea typeface="Arial"/>
                <a:cs typeface="Arial"/>
                <a:sym typeface="Arial"/>
              </a:defRPr>
            </a:lvl8pPr>
            <a:lvl9pPr lvl="8" algn="l">
              <a:lnSpc>
                <a:spcPct val="100000"/>
              </a:lnSpc>
              <a:spcBef>
                <a:spcPts val="0"/>
              </a:spcBef>
              <a:spcAft>
                <a:spcPts val="0"/>
              </a:spcAft>
              <a:buSzPts val="2800"/>
              <a:buFont typeface="Arial"/>
              <a:buNone/>
              <a:defRPr>
                <a:latin typeface="Arial"/>
                <a:ea typeface="Arial"/>
                <a:cs typeface="Arial"/>
                <a:sym typeface="Arial"/>
              </a:defRPr>
            </a:lvl9pPr>
          </a:lstStyle>
          <a:p>
            <a:endParaRPr/>
          </a:p>
        </p:txBody>
      </p:sp>
      <p:sp>
        <p:nvSpPr>
          <p:cNvPr id="38" name="Google Shape;38;p17"/>
          <p:cNvSpPr txBox="1">
            <a:spLocks noGrp="1"/>
          </p:cNvSpPr>
          <p:nvPr>
            <p:ph type="title" idx="6"/>
          </p:nvPr>
        </p:nvSpPr>
        <p:spPr>
          <a:xfrm>
            <a:off x="5064781" y="1597125"/>
            <a:ext cx="1888200" cy="439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12000"/>
              <a:buFont typeface="Arial"/>
              <a:buNone/>
              <a:defRPr sz="12000">
                <a:latin typeface="Arial"/>
                <a:ea typeface="Arial"/>
                <a:cs typeface="Arial"/>
                <a:sym typeface="Arial"/>
              </a:defRPr>
            </a:lvl2pPr>
            <a:lvl3pPr lvl="2" algn="ctr">
              <a:lnSpc>
                <a:spcPct val="100000"/>
              </a:lnSpc>
              <a:spcBef>
                <a:spcPts val="0"/>
              </a:spcBef>
              <a:spcAft>
                <a:spcPts val="0"/>
              </a:spcAft>
              <a:buSzPts val="12000"/>
              <a:buFont typeface="Arial"/>
              <a:buNone/>
              <a:defRPr sz="12000">
                <a:latin typeface="Arial"/>
                <a:ea typeface="Arial"/>
                <a:cs typeface="Arial"/>
                <a:sym typeface="Arial"/>
              </a:defRPr>
            </a:lvl3pPr>
            <a:lvl4pPr lvl="3" algn="ctr">
              <a:lnSpc>
                <a:spcPct val="100000"/>
              </a:lnSpc>
              <a:spcBef>
                <a:spcPts val="0"/>
              </a:spcBef>
              <a:spcAft>
                <a:spcPts val="0"/>
              </a:spcAft>
              <a:buSzPts val="12000"/>
              <a:buFont typeface="Arial"/>
              <a:buNone/>
              <a:defRPr sz="12000">
                <a:latin typeface="Arial"/>
                <a:ea typeface="Arial"/>
                <a:cs typeface="Arial"/>
                <a:sym typeface="Arial"/>
              </a:defRPr>
            </a:lvl4pPr>
            <a:lvl5pPr lvl="4" algn="ctr">
              <a:lnSpc>
                <a:spcPct val="100000"/>
              </a:lnSpc>
              <a:spcBef>
                <a:spcPts val="0"/>
              </a:spcBef>
              <a:spcAft>
                <a:spcPts val="0"/>
              </a:spcAft>
              <a:buSzPts val="12000"/>
              <a:buFont typeface="Arial"/>
              <a:buNone/>
              <a:defRPr sz="12000">
                <a:latin typeface="Arial"/>
                <a:ea typeface="Arial"/>
                <a:cs typeface="Arial"/>
                <a:sym typeface="Arial"/>
              </a:defRPr>
            </a:lvl5pPr>
            <a:lvl6pPr lvl="5" algn="ctr">
              <a:lnSpc>
                <a:spcPct val="100000"/>
              </a:lnSpc>
              <a:spcBef>
                <a:spcPts val="0"/>
              </a:spcBef>
              <a:spcAft>
                <a:spcPts val="0"/>
              </a:spcAft>
              <a:buSzPts val="12000"/>
              <a:buFont typeface="Arial"/>
              <a:buNone/>
              <a:defRPr sz="12000">
                <a:latin typeface="Arial"/>
                <a:ea typeface="Arial"/>
                <a:cs typeface="Arial"/>
                <a:sym typeface="Arial"/>
              </a:defRPr>
            </a:lvl6pPr>
            <a:lvl7pPr lvl="6" algn="ctr">
              <a:lnSpc>
                <a:spcPct val="100000"/>
              </a:lnSpc>
              <a:spcBef>
                <a:spcPts val="0"/>
              </a:spcBef>
              <a:spcAft>
                <a:spcPts val="0"/>
              </a:spcAft>
              <a:buSzPts val="12000"/>
              <a:buFont typeface="Arial"/>
              <a:buNone/>
              <a:defRPr sz="12000">
                <a:latin typeface="Arial"/>
                <a:ea typeface="Arial"/>
                <a:cs typeface="Arial"/>
                <a:sym typeface="Arial"/>
              </a:defRPr>
            </a:lvl7pPr>
            <a:lvl8pPr lvl="7" algn="ctr">
              <a:lnSpc>
                <a:spcPct val="100000"/>
              </a:lnSpc>
              <a:spcBef>
                <a:spcPts val="0"/>
              </a:spcBef>
              <a:spcAft>
                <a:spcPts val="0"/>
              </a:spcAft>
              <a:buSzPts val="12000"/>
              <a:buFont typeface="Arial"/>
              <a:buNone/>
              <a:defRPr sz="12000">
                <a:latin typeface="Arial"/>
                <a:ea typeface="Arial"/>
                <a:cs typeface="Arial"/>
                <a:sym typeface="Arial"/>
              </a:defRPr>
            </a:lvl8pPr>
            <a:lvl9pPr lvl="8" algn="ctr">
              <a:lnSpc>
                <a:spcPct val="100000"/>
              </a:lnSpc>
              <a:spcBef>
                <a:spcPts val="0"/>
              </a:spcBef>
              <a:spcAft>
                <a:spcPts val="0"/>
              </a:spcAft>
              <a:buSzPts val="12000"/>
              <a:buFont typeface="Arial"/>
              <a:buNone/>
              <a:defRPr sz="12000">
                <a:latin typeface="Arial"/>
                <a:ea typeface="Arial"/>
                <a:cs typeface="Arial"/>
                <a:sym typeface="Arial"/>
              </a:defRPr>
            </a:lvl9pPr>
          </a:lstStyle>
          <a:p>
            <a:endParaRPr/>
          </a:p>
        </p:txBody>
      </p:sp>
      <p:sp>
        <p:nvSpPr>
          <p:cNvPr id="39" name="Google Shape;39;p17"/>
          <p:cNvSpPr txBox="1">
            <a:spLocks noGrp="1"/>
          </p:cNvSpPr>
          <p:nvPr>
            <p:ph type="subTitle" idx="7"/>
          </p:nvPr>
        </p:nvSpPr>
        <p:spPr>
          <a:xfrm>
            <a:off x="1955516" y="3904800"/>
            <a:ext cx="2359200" cy="69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17"/>
          <p:cNvSpPr txBox="1">
            <a:spLocks noGrp="1"/>
          </p:cNvSpPr>
          <p:nvPr>
            <p:ph type="title" idx="8"/>
          </p:nvPr>
        </p:nvSpPr>
        <p:spPr>
          <a:xfrm>
            <a:off x="2086616" y="3677950"/>
            <a:ext cx="2097000" cy="243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Font typeface="Arial"/>
              <a:buNone/>
              <a:defRPr>
                <a:latin typeface="Arial"/>
                <a:ea typeface="Arial"/>
                <a:cs typeface="Arial"/>
                <a:sym typeface="Arial"/>
              </a:defRPr>
            </a:lvl2pPr>
            <a:lvl3pPr lvl="2" algn="l">
              <a:lnSpc>
                <a:spcPct val="100000"/>
              </a:lnSpc>
              <a:spcBef>
                <a:spcPts val="0"/>
              </a:spcBef>
              <a:spcAft>
                <a:spcPts val="0"/>
              </a:spcAft>
              <a:buSzPts val="2800"/>
              <a:buFont typeface="Arial"/>
              <a:buNone/>
              <a:defRPr>
                <a:latin typeface="Arial"/>
                <a:ea typeface="Arial"/>
                <a:cs typeface="Arial"/>
                <a:sym typeface="Arial"/>
              </a:defRPr>
            </a:lvl3pPr>
            <a:lvl4pPr lvl="3" algn="l">
              <a:lnSpc>
                <a:spcPct val="100000"/>
              </a:lnSpc>
              <a:spcBef>
                <a:spcPts val="0"/>
              </a:spcBef>
              <a:spcAft>
                <a:spcPts val="0"/>
              </a:spcAft>
              <a:buSzPts val="2800"/>
              <a:buFont typeface="Arial"/>
              <a:buNone/>
              <a:defRPr>
                <a:latin typeface="Arial"/>
                <a:ea typeface="Arial"/>
                <a:cs typeface="Arial"/>
                <a:sym typeface="Arial"/>
              </a:defRPr>
            </a:lvl4pPr>
            <a:lvl5pPr lvl="4" algn="l">
              <a:lnSpc>
                <a:spcPct val="100000"/>
              </a:lnSpc>
              <a:spcBef>
                <a:spcPts val="0"/>
              </a:spcBef>
              <a:spcAft>
                <a:spcPts val="0"/>
              </a:spcAft>
              <a:buSzPts val="2800"/>
              <a:buFont typeface="Arial"/>
              <a:buNone/>
              <a:defRPr>
                <a:latin typeface="Arial"/>
                <a:ea typeface="Arial"/>
                <a:cs typeface="Arial"/>
                <a:sym typeface="Arial"/>
              </a:defRPr>
            </a:lvl5pPr>
            <a:lvl6pPr lvl="5" algn="l">
              <a:lnSpc>
                <a:spcPct val="100000"/>
              </a:lnSpc>
              <a:spcBef>
                <a:spcPts val="0"/>
              </a:spcBef>
              <a:spcAft>
                <a:spcPts val="0"/>
              </a:spcAft>
              <a:buSzPts val="2800"/>
              <a:buFont typeface="Arial"/>
              <a:buNone/>
              <a:defRPr>
                <a:latin typeface="Arial"/>
                <a:ea typeface="Arial"/>
                <a:cs typeface="Arial"/>
                <a:sym typeface="Arial"/>
              </a:defRPr>
            </a:lvl6pPr>
            <a:lvl7pPr lvl="6" algn="l">
              <a:lnSpc>
                <a:spcPct val="100000"/>
              </a:lnSpc>
              <a:spcBef>
                <a:spcPts val="0"/>
              </a:spcBef>
              <a:spcAft>
                <a:spcPts val="0"/>
              </a:spcAft>
              <a:buSzPts val="2800"/>
              <a:buFont typeface="Arial"/>
              <a:buNone/>
              <a:defRPr>
                <a:latin typeface="Arial"/>
                <a:ea typeface="Arial"/>
                <a:cs typeface="Arial"/>
                <a:sym typeface="Arial"/>
              </a:defRPr>
            </a:lvl7pPr>
            <a:lvl8pPr lvl="7" algn="l">
              <a:lnSpc>
                <a:spcPct val="100000"/>
              </a:lnSpc>
              <a:spcBef>
                <a:spcPts val="0"/>
              </a:spcBef>
              <a:spcAft>
                <a:spcPts val="0"/>
              </a:spcAft>
              <a:buSzPts val="2800"/>
              <a:buFont typeface="Arial"/>
              <a:buNone/>
              <a:defRPr>
                <a:latin typeface="Arial"/>
                <a:ea typeface="Arial"/>
                <a:cs typeface="Arial"/>
                <a:sym typeface="Arial"/>
              </a:defRPr>
            </a:lvl8pPr>
            <a:lvl9pPr lvl="8" algn="l">
              <a:lnSpc>
                <a:spcPct val="100000"/>
              </a:lnSpc>
              <a:spcBef>
                <a:spcPts val="0"/>
              </a:spcBef>
              <a:spcAft>
                <a:spcPts val="0"/>
              </a:spcAft>
              <a:buSzPts val="2800"/>
              <a:buFont typeface="Arial"/>
              <a:buNone/>
              <a:defRPr>
                <a:latin typeface="Arial"/>
                <a:ea typeface="Arial"/>
                <a:cs typeface="Arial"/>
                <a:sym typeface="Arial"/>
              </a:defRPr>
            </a:lvl9pPr>
          </a:lstStyle>
          <a:p>
            <a:endParaRPr/>
          </a:p>
        </p:txBody>
      </p:sp>
      <p:sp>
        <p:nvSpPr>
          <p:cNvPr id="41" name="Google Shape;41;p17"/>
          <p:cNvSpPr txBox="1">
            <a:spLocks noGrp="1"/>
          </p:cNvSpPr>
          <p:nvPr>
            <p:ph type="title" idx="9"/>
          </p:nvPr>
        </p:nvSpPr>
        <p:spPr>
          <a:xfrm>
            <a:off x="2191016" y="3102200"/>
            <a:ext cx="1888200" cy="439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12000"/>
              <a:buFont typeface="Arial"/>
              <a:buNone/>
              <a:defRPr sz="12000">
                <a:latin typeface="Arial"/>
                <a:ea typeface="Arial"/>
                <a:cs typeface="Arial"/>
                <a:sym typeface="Arial"/>
              </a:defRPr>
            </a:lvl2pPr>
            <a:lvl3pPr lvl="2" algn="ctr">
              <a:lnSpc>
                <a:spcPct val="100000"/>
              </a:lnSpc>
              <a:spcBef>
                <a:spcPts val="0"/>
              </a:spcBef>
              <a:spcAft>
                <a:spcPts val="0"/>
              </a:spcAft>
              <a:buSzPts val="12000"/>
              <a:buFont typeface="Arial"/>
              <a:buNone/>
              <a:defRPr sz="12000">
                <a:latin typeface="Arial"/>
                <a:ea typeface="Arial"/>
                <a:cs typeface="Arial"/>
                <a:sym typeface="Arial"/>
              </a:defRPr>
            </a:lvl3pPr>
            <a:lvl4pPr lvl="3" algn="ctr">
              <a:lnSpc>
                <a:spcPct val="100000"/>
              </a:lnSpc>
              <a:spcBef>
                <a:spcPts val="0"/>
              </a:spcBef>
              <a:spcAft>
                <a:spcPts val="0"/>
              </a:spcAft>
              <a:buSzPts val="12000"/>
              <a:buFont typeface="Arial"/>
              <a:buNone/>
              <a:defRPr sz="12000">
                <a:latin typeface="Arial"/>
                <a:ea typeface="Arial"/>
                <a:cs typeface="Arial"/>
                <a:sym typeface="Arial"/>
              </a:defRPr>
            </a:lvl4pPr>
            <a:lvl5pPr lvl="4" algn="ctr">
              <a:lnSpc>
                <a:spcPct val="100000"/>
              </a:lnSpc>
              <a:spcBef>
                <a:spcPts val="0"/>
              </a:spcBef>
              <a:spcAft>
                <a:spcPts val="0"/>
              </a:spcAft>
              <a:buSzPts val="12000"/>
              <a:buFont typeface="Arial"/>
              <a:buNone/>
              <a:defRPr sz="12000">
                <a:latin typeface="Arial"/>
                <a:ea typeface="Arial"/>
                <a:cs typeface="Arial"/>
                <a:sym typeface="Arial"/>
              </a:defRPr>
            </a:lvl5pPr>
            <a:lvl6pPr lvl="5" algn="ctr">
              <a:lnSpc>
                <a:spcPct val="100000"/>
              </a:lnSpc>
              <a:spcBef>
                <a:spcPts val="0"/>
              </a:spcBef>
              <a:spcAft>
                <a:spcPts val="0"/>
              </a:spcAft>
              <a:buSzPts val="12000"/>
              <a:buFont typeface="Arial"/>
              <a:buNone/>
              <a:defRPr sz="12000">
                <a:latin typeface="Arial"/>
                <a:ea typeface="Arial"/>
                <a:cs typeface="Arial"/>
                <a:sym typeface="Arial"/>
              </a:defRPr>
            </a:lvl6pPr>
            <a:lvl7pPr lvl="6" algn="ctr">
              <a:lnSpc>
                <a:spcPct val="100000"/>
              </a:lnSpc>
              <a:spcBef>
                <a:spcPts val="0"/>
              </a:spcBef>
              <a:spcAft>
                <a:spcPts val="0"/>
              </a:spcAft>
              <a:buSzPts val="12000"/>
              <a:buFont typeface="Arial"/>
              <a:buNone/>
              <a:defRPr sz="12000">
                <a:latin typeface="Arial"/>
                <a:ea typeface="Arial"/>
                <a:cs typeface="Arial"/>
                <a:sym typeface="Arial"/>
              </a:defRPr>
            </a:lvl7pPr>
            <a:lvl8pPr lvl="7" algn="ctr">
              <a:lnSpc>
                <a:spcPct val="100000"/>
              </a:lnSpc>
              <a:spcBef>
                <a:spcPts val="0"/>
              </a:spcBef>
              <a:spcAft>
                <a:spcPts val="0"/>
              </a:spcAft>
              <a:buSzPts val="12000"/>
              <a:buFont typeface="Arial"/>
              <a:buNone/>
              <a:defRPr sz="12000">
                <a:latin typeface="Arial"/>
                <a:ea typeface="Arial"/>
                <a:cs typeface="Arial"/>
                <a:sym typeface="Arial"/>
              </a:defRPr>
            </a:lvl8pPr>
            <a:lvl9pPr lvl="8" algn="ctr">
              <a:lnSpc>
                <a:spcPct val="100000"/>
              </a:lnSpc>
              <a:spcBef>
                <a:spcPts val="0"/>
              </a:spcBef>
              <a:spcAft>
                <a:spcPts val="0"/>
              </a:spcAft>
              <a:buSzPts val="12000"/>
              <a:buFont typeface="Arial"/>
              <a:buNone/>
              <a:defRPr sz="12000">
                <a:latin typeface="Arial"/>
                <a:ea typeface="Arial"/>
                <a:cs typeface="Arial"/>
                <a:sym typeface="Arial"/>
              </a:defRPr>
            </a:lvl9pPr>
          </a:lstStyle>
          <a:p>
            <a:endParaRPr/>
          </a:p>
        </p:txBody>
      </p:sp>
      <p:sp>
        <p:nvSpPr>
          <p:cNvPr id="42" name="Google Shape;42;p17"/>
          <p:cNvSpPr txBox="1">
            <a:spLocks noGrp="1"/>
          </p:cNvSpPr>
          <p:nvPr>
            <p:ph type="subTitle" idx="13"/>
          </p:nvPr>
        </p:nvSpPr>
        <p:spPr>
          <a:xfrm>
            <a:off x="4829281" y="3904800"/>
            <a:ext cx="2359200" cy="69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17"/>
          <p:cNvSpPr txBox="1">
            <a:spLocks noGrp="1"/>
          </p:cNvSpPr>
          <p:nvPr>
            <p:ph type="title" idx="14"/>
          </p:nvPr>
        </p:nvSpPr>
        <p:spPr>
          <a:xfrm>
            <a:off x="4960381" y="3677950"/>
            <a:ext cx="2097000" cy="243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Font typeface="Arial"/>
              <a:buNone/>
              <a:defRPr>
                <a:latin typeface="Arial"/>
                <a:ea typeface="Arial"/>
                <a:cs typeface="Arial"/>
                <a:sym typeface="Arial"/>
              </a:defRPr>
            </a:lvl2pPr>
            <a:lvl3pPr lvl="2" algn="l">
              <a:lnSpc>
                <a:spcPct val="100000"/>
              </a:lnSpc>
              <a:spcBef>
                <a:spcPts val="0"/>
              </a:spcBef>
              <a:spcAft>
                <a:spcPts val="0"/>
              </a:spcAft>
              <a:buSzPts val="2800"/>
              <a:buFont typeface="Arial"/>
              <a:buNone/>
              <a:defRPr>
                <a:latin typeface="Arial"/>
                <a:ea typeface="Arial"/>
                <a:cs typeface="Arial"/>
                <a:sym typeface="Arial"/>
              </a:defRPr>
            </a:lvl3pPr>
            <a:lvl4pPr lvl="3" algn="l">
              <a:lnSpc>
                <a:spcPct val="100000"/>
              </a:lnSpc>
              <a:spcBef>
                <a:spcPts val="0"/>
              </a:spcBef>
              <a:spcAft>
                <a:spcPts val="0"/>
              </a:spcAft>
              <a:buSzPts val="2800"/>
              <a:buFont typeface="Arial"/>
              <a:buNone/>
              <a:defRPr>
                <a:latin typeface="Arial"/>
                <a:ea typeface="Arial"/>
                <a:cs typeface="Arial"/>
                <a:sym typeface="Arial"/>
              </a:defRPr>
            </a:lvl4pPr>
            <a:lvl5pPr lvl="4" algn="l">
              <a:lnSpc>
                <a:spcPct val="100000"/>
              </a:lnSpc>
              <a:spcBef>
                <a:spcPts val="0"/>
              </a:spcBef>
              <a:spcAft>
                <a:spcPts val="0"/>
              </a:spcAft>
              <a:buSzPts val="2800"/>
              <a:buFont typeface="Arial"/>
              <a:buNone/>
              <a:defRPr>
                <a:latin typeface="Arial"/>
                <a:ea typeface="Arial"/>
                <a:cs typeface="Arial"/>
                <a:sym typeface="Arial"/>
              </a:defRPr>
            </a:lvl5pPr>
            <a:lvl6pPr lvl="5" algn="l">
              <a:lnSpc>
                <a:spcPct val="100000"/>
              </a:lnSpc>
              <a:spcBef>
                <a:spcPts val="0"/>
              </a:spcBef>
              <a:spcAft>
                <a:spcPts val="0"/>
              </a:spcAft>
              <a:buSzPts val="2800"/>
              <a:buFont typeface="Arial"/>
              <a:buNone/>
              <a:defRPr>
                <a:latin typeface="Arial"/>
                <a:ea typeface="Arial"/>
                <a:cs typeface="Arial"/>
                <a:sym typeface="Arial"/>
              </a:defRPr>
            </a:lvl6pPr>
            <a:lvl7pPr lvl="6" algn="l">
              <a:lnSpc>
                <a:spcPct val="100000"/>
              </a:lnSpc>
              <a:spcBef>
                <a:spcPts val="0"/>
              </a:spcBef>
              <a:spcAft>
                <a:spcPts val="0"/>
              </a:spcAft>
              <a:buSzPts val="2800"/>
              <a:buFont typeface="Arial"/>
              <a:buNone/>
              <a:defRPr>
                <a:latin typeface="Arial"/>
                <a:ea typeface="Arial"/>
                <a:cs typeface="Arial"/>
                <a:sym typeface="Arial"/>
              </a:defRPr>
            </a:lvl7pPr>
            <a:lvl8pPr lvl="7" algn="l">
              <a:lnSpc>
                <a:spcPct val="100000"/>
              </a:lnSpc>
              <a:spcBef>
                <a:spcPts val="0"/>
              </a:spcBef>
              <a:spcAft>
                <a:spcPts val="0"/>
              </a:spcAft>
              <a:buSzPts val="2800"/>
              <a:buFont typeface="Arial"/>
              <a:buNone/>
              <a:defRPr>
                <a:latin typeface="Arial"/>
                <a:ea typeface="Arial"/>
                <a:cs typeface="Arial"/>
                <a:sym typeface="Arial"/>
              </a:defRPr>
            </a:lvl8pPr>
            <a:lvl9pPr lvl="8" algn="l">
              <a:lnSpc>
                <a:spcPct val="100000"/>
              </a:lnSpc>
              <a:spcBef>
                <a:spcPts val="0"/>
              </a:spcBef>
              <a:spcAft>
                <a:spcPts val="0"/>
              </a:spcAft>
              <a:buSzPts val="2800"/>
              <a:buFont typeface="Arial"/>
              <a:buNone/>
              <a:defRPr>
                <a:latin typeface="Arial"/>
                <a:ea typeface="Arial"/>
                <a:cs typeface="Arial"/>
                <a:sym typeface="Arial"/>
              </a:defRPr>
            </a:lvl9pPr>
          </a:lstStyle>
          <a:p>
            <a:endParaRPr/>
          </a:p>
        </p:txBody>
      </p:sp>
      <p:sp>
        <p:nvSpPr>
          <p:cNvPr id="44" name="Google Shape;44;p17"/>
          <p:cNvSpPr txBox="1">
            <a:spLocks noGrp="1"/>
          </p:cNvSpPr>
          <p:nvPr>
            <p:ph type="title" idx="15"/>
          </p:nvPr>
        </p:nvSpPr>
        <p:spPr>
          <a:xfrm>
            <a:off x="5064781" y="3102200"/>
            <a:ext cx="1888200" cy="439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12000"/>
              <a:buFont typeface="Arial"/>
              <a:buNone/>
              <a:defRPr sz="12000">
                <a:latin typeface="Arial"/>
                <a:ea typeface="Arial"/>
                <a:cs typeface="Arial"/>
                <a:sym typeface="Arial"/>
              </a:defRPr>
            </a:lvl2pPr>
            <a:lvl3pPr lvl="2" algn="ctr">
              <a:lnSpc>
                <a:spcPct val="100000"/>
              </a:lnSpc>
              <a:spcBef>
                <a:spcPts val="0"/>
              </a:spcBef>
              <a:spcAft>
                <a:spcPts val="0"/>
              </a:spcAft>
              <a:buSzPts val="12000"/>
              <a:buFont typeface="Arial"/>
              <a:buNone/>
              <a:defRPr sz="12000">
                <a:latin typeface="Arial"/>
                <a:ea typeface="Arial"/>
                <a:cs typeface="Arial"/>
                <a:sym typeface="Arial"/>
              </a:defRPr>
            </a:lvl3pPr>
            <a:lvl4pPr lvl="3" algn="ctr">
              <a:lnSpc>
                <a:spcPct val="100000"/>
              </a:lnSpc>
              <a:spcBef>
                <a:spcPts val="0"/>
              </a:spcBef>
              <a:spcAft>
                <a:spcPts val="0"/>
              </a:spcAft>
              <a:buSzPts val="12000"/>
              <a:buFont typeface="Arial"/>
              <a:buNone/>
              <a:defRPr sz="12000">
                <a:latin typeface="Arial"/>
                <a:ea typeface="Arial"/>
                <a:cs typeface="Arial"/>
                <a:sym typeface="Arial"/>
              </a:defRPr>
            </a:lvl4pPr>
            <a:lvl5pPr lvl="4" algn="ctr">
              <a:lnSpc>
                <a:spcPct val="100000"/>
              </a:lnSpc>
              <a:spcBef>
                <a:spcPts val="0"/>
              </a:spcBef>
              <a:spcAft>
                <a:spcPts val="0"/>
              </a:spcAft>
              <a:buSzPts val="12000"/>
              <a:buFont typeface="Arial"/>
              <a:buNone/>
              <a:defRPr sz="12000">
                <a:latin typeface="Arial"/>
                <a:ea typeface="Arial"/>
                <a:cs typeface="Arial"/>
                <a:sym typeface="Arial"/>
              </a:defRPr>
            </a:lvl5pPr>
            <a:lvl6pPr lvl="5" algn="ctr">
              <a:lnSpc>
                <a:spcPct val="100000"/>
              </a:lnSpc>
              <a:spcBef>
                <a:spcPts val="0"/>
              </a:spcBef>
              <a:spcAft>
                <a:spcPts val="0"/>
              </a:spcAft>
              <a:buSzPts val="12000"/>
              <a:buFont typeface="Arial"/>
              <a:buNone/>
              <a:defRPr sz="12000">
                <a:latin typeface="Arial"/>
                <a:ea typeface="Arial"/>
                <a:cs typeface="Arial"/>
                <a:sym typeface="Arial"/>
              </a:defRPr>
            </a:lvl6pPr>
            <a:lvl7pPr lvl="6" algn="ctr">
              <a:lnSpc>
                <a:spcPct val="100000"/>
              </a:lnSpc>
              <a:spcBef>
                <a:spcPts val="0"/>
              </a:spcBef>
              <a:spcAft>
                <a:spcPts val="0"/>
              </a:spcAft>
              <a:buSzPts val="12000"/>
              <a:buFont typeface="Arial"/>
              <a:buNone/>
              <a:defRPr sz="12000">
                <a:latin typeface="Arial"/>
                <a:ea typeface="Arial"/>
                <a:cs typeface="Arial"/>
                <a:sym typeface="Arial"/>
              </a:defRPr>
            </a:lvl7pPr>
            <a:lvl8pPr lvl="7" algn="ctr">
              <a:lnSpc>
                <a:spcPct val="100000"/>
              </a:lnSpc>
              <a:spcBef>
                <a:spcPts val="0"/>
              </a:spcBef>
              <a:spcAft>
                <a:spcPts val="0"/>
              </a:spcAft>
              <a:buSzPts val="12000"/>
              <a:buFont typeface="Arial"/>
              <a:buNone/>
              <a:defRPr sz="12000">
                <a:latin typeface="Arial"/>
                <a:ea typeface="Arial"/>
                <a:cs typeface="Arial"/>
                <a:sym typeface="Arial"/>
              </a:defRPr>
            </a:lvl8pPr>
            <a:lvl9pPr lvl="8" algn="ctr">
              <a:lnSpc>
                <a:spcPct val="100000"/>
              </a:lnSpc>
              <a:spcBef>
                <a:spcPts val="0"/>
              </a:spcBef>
              <a:spcAft>
                <a:spcPts val="0"/>
              </a:spcAft>
              <a:buSzPts val="12000"/>
              <a:buFont typeface="Arial"/>
              <a:buNone/>
              <a:defRPr sz="12000">
                <a:latin typeface="Arial"/>
                <a:ea typeface="Arial"/>
                <a:cs typeface="Arial"/>
                <a:sym typeface="Arial"/>
              </a:defRPr>
            </a:lvl9pPr>
          </a:lstStyle>
          <a:p>
            <a:endParaRPr/>
          </a:p>
        </p:txBody>
      </p:sp>
      <p:sp>
        <p:nvSpPr>
          <p:cNvPr id="45" name="Google Shape;45;p17"/>
          <p:cNvSpPr/>
          <p:nvPr/>
        </p:nvSpPr>
        <p:spPr>
          <a:xfrm rot="-6053757">
            <a:off x="6497778" y="-646745"/>
            <a:ext cx="4724084" cy="2851072"/>
          </a:xfrm>
          <a:custGeom>
            <a:avLst/>
            <a:gdLst/>
            <a:ahLst/>
            <a:cxnLst/>
            <a:rect l="l" t="t" r="r" b="b"/>
            <a:pathLst>
              <a:path w="8583" h="5180" extrusionOk="0">
                <a:moveTo>
                  <a:pt x="6070" y="0"/>
                </a:moveTo>
                <a:cubicBezTo>
                  <a:pt x="5442" y="0"/>
                  <a:pt x="4759" y="364"/>
                  <a:pt x="4183" y="401"/>
                </a:cubicBezTo>
                <a:cubicBezTo>
                  <a:pt x="4115" y="406"/>
                  <a:pt x="4044" y="409"/>
                  <a:pt x="3971" y="409"/>
                </a:cubicBezTo>
                <a:cubicBezTo>
                  <a:pt x="3720" y="409"/>
                  <a:pt x="3444" y="383"/>
                  <a:pt x="3172" y="383"/>
                </a:cubicBezTo>
                <a:cubicBezTo>
                  <a:pt x="2692" y="383"/>
                  <a:pt x="2225" y="464"/>
                  <a:pt x="1929" y="912"/>
                </a:cubicBezTo>
                <a:cubicBezTo>
                  <a:pt x="1321" y="1845"/>
                  <a:pt x="0" y="1643"/>
                  <a:pt x="0" y="3042"/>
                </a:cubicBezTo>
                <a:cubicBezTo>
                  <a:pt x="0" y="3975"/>
                  <a:pt x="1400" y="4643"/>
                  <a:pt x="2441" y="5031"/>
                </a:cubicBezTo>
                <a:cubicBezTo>
                  <a:pt x="2727" y="5138"/>
                  <a:pt x="2969" y="5179"/>
                  <a:pt x="3183" y="5179"/>
                </a:cubicBezTo>
                <a:cubicBezTo>
                  <a:pt x="3871" y="5179"/>
                  <a:pt x="4272" y="4756"/>
                  <a:pt x="4942" y="4756"/>
                </a:cubicBezTo>
                <a:cubicBezTo>
                  <a:pt x="5092" y="4756"/>
                  <a:pt x="5256" y="4777"/>
                  <a:pt x="5441" y="4830"/>
                </a:cubicBezTo>
                <a:cubicBezTo>
                  <a:pt x="5720" y="4914"/>
                  <a:pt x="6060" y="4970"/>
                  <a:pt x="6397" y="4970"/>
                </a:cubicBezTo>
                <a:cubicBezTo>
                  <a:pt x="7002" y="4970"/>
                  <a:pt x="7595" y="4790"/>
                  <a:pt x="7806" y="4270"/>
                </a:cubicBezTo>
                <a:cubicBezTo>
                  <a:pt x="8582" y="2311"/>
                  <a:pt x="7276" y="460"/>
                  <a:pt x="6653" y="136"/>
                </a:cubicBezTo>
                <a:cubicBezTo>
                  <a:pt x="6468" y="38"/>
                  <a:pt x="6272" y="0"/>
                  <a:pt x="6070" y="0"/>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7"/>
          <p:cNvSpPr/>
          <p:nvPr/>
        </p:nvSpPr>
        <p:spPr>
          <a:xfrm rot="-7361160">
            <a:off x="-2373318" y="2507732"/>
            <a:ext cx="4724082" cy="2851071"/>
          </a:xfrm>
          <a:custGeom>
            <a:avLst/>
            <a:gdLst/>
            <a:ahLst/>
            <a:cxnLst/>
            <a:rect l="l" t="t" r="r" b="b"/>
            <a:pathLst>
              <a:path w="8583" h="5180" extrusionOk="0">
                <a:moveTo>
                  <a:pt x="6070" y="0"/>
                </a:moveTo>
                <a:cubicBezTo>
                  <a:pt x="5442" y="0"/>
                  <a:pt x="4759" y="364"/>
                  <a:pt x="4183" y="401"/>
                </a:cubicBezTo>
                <a:cubicBezTo>
                  <a:pt x="4115" y="406"/>
                  <a:pt x="4044" y="409"/>
                  <a:pt x="3971" y="409"/>
                </a:cubicBezTo>
                <a:cubicBezTo>
                  <a:pt x="3720" y="409"/>
                  <a:pt x="3444" y="383"/>
                  <a:pt x="3172" y="383"/>
                </a:cubicBezTo>
                <a:cubicBezTo>
                  <a:pt x="2692" y="383"/>
                  <a:pt x="2225" y="464"/>
                  <a:pt x="1929" y="912"/>
                </a:cubicBezTo>
                <a:cubicBezTo>
                  <a:pt x="1321" y="1845"/>
                  <a:pt x="0" y="1643"/>
                  <a:pt x="0" y="3042"/>
                </a:cubicBezTo>
                <a:cubicBezTo>
                  <a:pt x="0" y="3975"/>
                  <a:pt x="1400" y="4643"/>
                  <a:pt x="2441" y="5031"/>
                </a:cubicBezTo>
                <a:cubicBezTo>
                  <a:pt x="2727" y="5138"/>
                  <a:pt x="2969" y="5179"/>
                  <a:pt x="3183" y="5179"/>
                </a:cubicBezTo>
                <a:cubicBezTo>
                  <a:pt x="3871" y="5179"/>
                  <a:pt x="4272" y="4756"/>
                  <a:pt x="4942" y="4756"/>
                </a:cubicBezTo>
                <a:cubicBezTo>
                  <a:pt x="5092" y="4756"/>
                  <a:pt x="5256" y="4777"/>
                  <a:pt x="5441" y="4830"/>
                </a:cubicBezTo>
                <a:cubicBezTo>
                  <a:pt x="5720" y="4914"/>
                  <a:pt x="6060" y="4970"/>
                  <a:pt x="6397" y="4970"/>
                </a:cubicBezTo>
                <a:cubicBezTo>
                  <a:pt x="7002" y="4970"/>
                  <a:pt x="7595" y="4790"/>
                  <a:pt x="7806" y="4270"/>
                </a:cubicBezTo>
                <a:cubicBezTo>
                  <a:pt x="8582" y="2311"/>
                  <a:pt x="7276" y="460"/>
                  <a:pt x="6653" y="136"/>
                </a:cubicBezTo>
                <a:cubicBezTo>
                  <a:pt x="6468" y="38"/>
                  <a:pt x="6272" y="0"/>
                  <a:pt x="6070" y="0"/>
                </a:cubicBezTo>
                <a:close/>
              </a:path>
            </a:pathLst>
          </a:custGeom>
          <a:solidFill>
            <a:srgbClr val="F5AD9A">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 name="Google Shape;47;p17"/>
          <p:cNvGrpSpPr/>
          <p:nvPr/>
        </p:nvGrpSpPr>
        <p:grpSpPr>
          <a:xfrm>
            <a:off x="720000" y="2254155"/>
            <a:ext cx="8163221" cy="2715281"/>
            <a:chOff x="953966" y="1675170"/>
            <a:chExt cx="662384" cy="220325"/>
          </a:xfrm>
        </p:grpSpPr>
        <p:sp>
          <p:nvSpPr>
            <p:cNvPr id="48" name="Google Shape;48;p17"/>
            <p:cNvSpPr/>
            <p:nvPr/>
          </p:nvSpPr>
          <p:spPr>
            <a:xfrm>
              <a:off x="953966" y="1675170"/>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7"/>
            <p:cNvSpPr/>
            <p:nvPr/>
          </p:nvSpPr>
          <p:spPr>
            <a:xfrm>
              <a:off x="1043162" y="1797458"/>
              <a:ext cx="6175" cy="6200"/>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7"/>
            <p:cNvSpPr/>
            <p:nvPr/>
          </p:nvSpPr>
          <p:spPr>
            <a:xfrm>
              <a:off x="996744" y="1743981"/>
              <a:ext cx="9350" cy="9228"/>
            </a:xfrm>
            <a:custGeom>
              <a:avLst/>
              <a:gdLst/>
              <a:ahLst/>
              <a:cxnLst/>
              <a:rect l="l" t="t" r="r" b="b"/>
              <a:pathLst>
                <a:path w="236" h="233" extrusionOk="0">
                  <a:moveTo>
                    <a:pt x="109" y="1"/>
                  </a:moveTo>
                  <a:cubicBezTo>
                    <a:pt x="49" y="1"/>
                    <a:pt x="1" y="46"/>
                    <a:pt x="1" y="109"/>
                  </a:cubicBezTo>
                  <a:cubicBezTo>
                    <a:pt x="1" y="187"/>
                    <a:pt x="49" y="232"/>
                    <a:pt x="109" y="232"/>
                  </a:cubicBezTo>
                  <a:cubicBezTo>
                    <a:pt x="172" y="232"/>
                    <a:pt x="236" y="187"/>
                    <a:pt x="236" y="109"/>
                  </a:cubicBezTo>
                  <a:cubicBezTo>
                    <a:pt x="236" y="46"/>
                    <a:pt x="172" y="1"/>
                    <a:pt x="109"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7"/>
            <p:cNvSpPr/>
            <p:nvPr/>
          </p:nvSpPr>
          <p:spPr>
            <a:xfrm>
              <a:off x="1062872" y="1889693"/>
              <a:ext cx="6274" cy="5802"/>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7"/>
            <p:cNvSpPr/>
            <p:nvPr/>
          </p:nvSpPr>
          <p:spPr>
            <a:xfrm>
              <a:off x="1011999" y="1690840"/>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7"/>
            <p:cNvSpPr/>
            <p:nvPr/>
          </p:nvSpPr>
          <p:spPr>
            <a:xfrm>
              <a:off x="1536103" y="1865802"/>
              <a:ext cx="5800" cy="6200"/>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7"/>
            <p:cNvSpPr/>
            <p:nvPr/>
          </p:nvSpPr>
          <p:spPr>
            <a:xfrm flipH="1">
              <a:off x="1458911" y="1878618"/>
              <a:ext cx="10613" cy="11076"/>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7"/>
            <p:cNvSpPr/>
            <p:nvPr/>
          </p:nvSpPr>
          <p:spPr>
            <a:xfrm>
              <a:off x="1585700" y="1729054"/>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7"/>
            <p:cNvSpPr/>
            <p:nvPr/>
          </p:nvSpPr>
          <p:spPr>
            <a:xfrm>
              <a:off x="1549900" y="1759350"/>
              <a:ext cx="5825" cy="5825"/>
            </a:xfrm>
            <a:custGeom>
              <a:avLst/>
              <a:gdLst/>
              <a:ahLst/>
              <a:cxnLst/>
              <a:rect l="l" t="t" r="r" b="b"/>
              <a:pathLst>
                <a:path w="233" h="233" extrusionOk="0">
                  <a:moveTo>
                    <a:pt x="109" y="1"/>
                  </a:moveTo>
                  <a:cubicBezTo>
                    <a:pt x="46" y="1"/>
                    <a:pt x="1" y="46"/>
                    <a:pt x="1" y="109"/>
                  </a:cubicBezTo>
                  <a:cubicBezTo>
                    <a:pt x="1" y="187"/>
                    <a:pt x="46" y="232"/>
                    <a:pt x="109" y="232"/>
                  </a:cubicBezTo>
                  <a:cubicBezTo>
                    <a:pt x="187" y="232"/>
                    <a:pt x="232" y="187"/>
                    <a:pt x="232" y="109"/>
                  </a:cubicBezTo>
                  <a:cubicBezTo>
                    <a:pt x="232" y="46"/>
                    <a:pt x="187" y="1"/>
                    <a:pt x="109"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7"/>
            <p:cNvSpPr/>
            <p:nvPr/>
          </p:nvSpPr>
          <p:spPr>
            <a:xfrm>
              <a:off x="1463251" y="1817247"/>
              <a:ext cx="6275" cy="6275"/>
            </a:xfrm>
            <a:custGeom>
              <a:avLst/>
              <a:gdLst/>
              <a:ahLst/>
              <a:cxnLst/>
              <a:rect l="l" t="t" r="r" b="b"/>
              <a:pathLst>
                <a:path w="251" h="251" extrusionOk="0">
                  <a:moveTo>
                    <a:pt x="123" y="1"/>
                  </a:moveTo>
                  <a:cubicBezTo>
                    <a:pt x="64" y="1"/>
                    <a:pt x="0" y="64"/>
                    <a:pt x="0" y="128"/>
                  </a:cubicBezTo>
                  <a:cubicBezTo>
                    <a:pt x="0" y="188"/>
                    <a:pt x="64" y="251"/>
                    <a:pt x="123" y="251"/>
                  </a:cubicBezTo>
                  <a:cubicBezTo>
                    <a:pt x="187" y="251"/>
                    <a:pt x="250" y="188"/>
                    <a:pt x="250" y="128"/>
                  </a:cubicBezTo>
                  <a:cubicBezTo>
                    <a:pt x="250" y="64"/>
                    <a:pt x="187" y="1"/>
                    <a:pt x="123"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7"/>
            <p:cNvSpPr/>
            <p:nvPr/>
          </p:nvSpPr>
          <p:spPr>
            <a:xfrm>
              <a:off x="1516122" y="1807146"/>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7"/>
            <p:cNvSpPr/>
            <p:nvPr/>
          </p:nvSpPr>
          <p:spPr>
            <a:xfrm>
              <a:off x="1610075"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 name="Google Shape;60;p17"/>
          <p:cNvGrpSpPr/>
          <p:nvPr/>
        </p:nvGrpSpPr>
        <p:grpSpPr>
          <a:xfrm>
            <a:off x="480448" y="3648642"/>
            <a:ext cx="741874" cy="843207"/>
            <a:chOff x="5912600" y="3521075"/>
            <a:chExt cx="50150" cy="57000"/>
          </a:xfrm>
        </p:grpSpPr>
        <p:sp>
          <p:nvSpPr>
            <p:cNvPr id="61" name="Google Shape;61;p17"/>
            <p:cNvSpPr/>
            <p:nvPr/>
          </p:nvSpPr>
          <p:spPr>
            <a:xfrm>
              <a:off x="5935850" y="3570675"/>
              <a:ext cx="8975" cy="7400"/>
            </a:xfrm>
            <a:custGeom>
              <a:avLst/>
              <a:gdLst/>
              <a:ahLst/>
              <a:cxnLst/>
              <a:rect l="l" t="t" r="r" b="b"/>
              <a:pathLst>
                <a:path w="359" h="296" extrusionOk="0">
                  <a:moveTo>
                    <a:pt x="187" y="0"/>
                  </a:moveTo>
                  <a:cubicBezTo>
                    <a:pt x="127" y="0"/>
                    <a:pt x="79" y="30"/>
                    <a:pt x="49" y="79"/>
                  </a:cubicBezTo>
                  <a:cubicBezTo>
                    <a:pt x="1" y="172"/>
                    <a:pt x="64" y="295"/>
                    <a:pt x="187" y="295"/>
                  </a:cubicBezTo>
                  <a:cubicBezTo>
                    <a:pt x="236" y="295"/>
                    <a:pt x="280" y="265"/>
                    <a:pt x="314" y="217"/>
                  </a:cubicBezTo>
                  <a:cubicBezTo>
                    <a:pt x="359" y="109"/>
                    <a:pt x="299" y="0"/>
                    <a:pt x="187"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7"/>
            <p:cNvSpPr/>
            <p:nvPr/>
          </p:nvSpPr>
          <p:spPr>
            <a:xfrm>
              <a:off x="5941725" y="3521075"/>
              <a:ext cx="8150" cy="7100"/>
            </a:xfrm>
            <a:custGeom>
              <a:avLst/>
              <a:gdLst/>
              <a:ahLst/>
              <a:cxnLst/>
              <a:rect l="l" t="t" r="r" b="b"/>
              <a:pathLst>
                <a:path w="326" h="284" extrusionOk="0">
                  <a:moveTo>
                    <a:pt x="155" y="1"/>
                  </a:moveTo>
                  <a:cubicBezTo>
                    <a:pt x="134" y="1"/>
                    <a:pt x="112" y="5"/>
                    <a:pt x="94" y="11"/>
                  </a:cubicBezTo>
                  <a:cubicBezTo>
                    <a:pt x="1" y="74"/>
                    <a:pt x="1" y="197"/>
                    <a:pt x="79" y="261"/>
                  </a:cubicBezTo>
                  <a:cubicBezTo>
                    <a:pt x="101" y="276"/>
                    <a:pt x="128" y="283"/>
                    <a:pt x="154" y="283"/>
                  </a:cubicBezTo>
                  <a:cubicBezTo>
                    <a:pt x="179" y="283"/>
                    <a:pt x="202" y="276"/>
                    <a:pt x="217" y="261"/>
                  </a:cubicBezTo>
                  <a:cubicBezTo>
                    <a:pt x="310" y="212"/>
                    <a:pt x="325" y="89"/>
                    <a:pt x="232" y="26"/>
                  </a:cubicBezTo>
                  <a:cubicBezTo>
                    <a:pt x="214" y="8"/>
                    <a:pt x="185" y="1"/>
                    <a:pt x="155"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7"/>
            <p:cNvSpPr/>
            <p:nvPr/>
          </p:nvSpPr>
          <p:spPr>
            <a:xfrm>
              <a:off x="5953025" y="3559150"/>
              <a:ext cx="9350" cy="8625"/>
            </a:xfrm>
            <a:custGeom>
              <a:avLst/>
              <a:gdLst/>
              <a:ahLst/>
              <a:cxnLst/>
              <a:rect l="l" t="t" r="r" b="b"/>
              <a:pathLst>
                <a:path w="374" h="345" extrusionOk="0">
                  <a:moveTo>
                    <a:pt x="194" y="0"/>
                  </a:moveTo>
                  <a:cubicBezTo>
                    <a:pt x="154" y="0"/>
                    <a:pt x="113" y="14"/>
                    <a:pt x="78" y="44"/>
                  </a:cubicBezTo>
                  <a:cubicBezTo>
                    <a:pt x="15" y="88"/>
                    <a:pt x="0" y="152"/>
                    <a:pt x="15" y="230"/>
                  </a:cubicBezTo>
                  <a:cubicBezTo>
                    <a:pt x="44" y="301"/>
                    <a:pt x="115" y="344"/>
                    <a:pt x="186" y="344"/>
                  </a:cubicBezTo>
                  <a:cubicBezTo>
                    <a:pt x="224" y="344"/>
                    <a:pt x="262" y="332"/>
                    <a:pt x="295" y="305"/>
                  </a:cubicBezTo>
                  <a:cubicBezTo>
                    <a:pt x="358" y="260"/>
                    <a:pt x="373" y="182"/>
                    <a:pt x="358" y="118"/>
                  </a:cubicBezTo>
                  <a:cubicBezTo>
                    <a:pt x="328" y="41"/>
                    <a:pt x="262" y="0"/>
                    <a:pt x="194"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7"/>
            <p:cNvSpPr/>
            <p:nvPr/>
          </p:nvSpPr>
          <p:spPr>
            <a:xfrm>
              <a:off x="5914125" y="3525675"/>
              <a:ext cx="8975" cy="8825"/>
            </a:xfrm>
            <a:custGeom>
              <a:avLst/>
              <a:gdLst/>
              <a:ahLst/>
              <a:cxnLst/>
              <a:rect l="l" t="t" r="r" b="b"/>
              <a:pathLst>
                <a:path w="359" h="353" extrusionOk="0">
                  <a:moveTo>
                    <a:pt x="177" y="0"/>
                  </a:moveTo>
                  <a:cubicBezTo>
                    <a:pt x="155" y="0"/>
                    <a:pt x="132" y="4"/>
                    <a:pt x="108" y="13"/>
                  </a:cubicBezTo>
                  <a:cubicBezTo>
                    <a:pt x="49" y="43"/>
                    <a:pt x="0" y="107"/>
                    <a:pt x="0" y="185"/>
                  </a:cubicBezTo>
                  <a:cubicBezTo>
                    <a:pt x="12" y="283"/>
                    <a:pt x="83" y="352"/>
                    <a:pt x="175" y="352"/>
                  </a:cubicBezTo>
                  <a:cubicBezTo>
                    <a:pt x="199" y="352"/>
                    <a:pt x="224" y="348"/>
                    <a:pt x="250" y="338"/>
                  </a:cubicBezTo>
                  <a:cubicBezTo>
                    <a:pt x="310" y="323"/>
                    <a:pt x="358" y="245"/>
                    <a:pt x="358" y="185"/>
                  </a:cubicBezTo>
                  <a:cubicBezTo>
                    <a:pt x="358" y="81"/>
                    <a:pt x="276" y="0"/>
                    <a:pt x="177"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7"/>
            <p:cNvSpPr/>
            <p:nvPr/>
          </p:nvSpPr>
          <p:spPr>
            <a:xfrm>
              <a:off x="5912600" y="3559725"/>
              <a:ext cx="5375" cy="4400"/>
            </a:xfrm>
            <a:custGeom>
              <a:avLst/>
              <a:gdLst/>
              <a:ahLst/>
              <a:cxnLst/>
              <a:rect l="l" t="t" r="r" b="b"/>
              <a:pathLst>
                <a:path w="215" h="176" extrusionOk="0">
                  <a:moveTo>
                    <a:pt x="106" y="0"/>
                  </a:moveTo>
                  <a:cubicBezTo>
                    <a:pt x="39" y="0"/>
                    <a:pt x="1" y="71"/>
                    <a:pt x="31" y="129"/>
                  </a:cubicBezTo>
                  <a:cubicBezTo>
                    <a:pt x="46" y="144"/>
                    <a:pt x="61" y="174"/>
                    <a:pt x="91" y="174"/>
                  </a:cubicBezTo>
                  <a:cubicBezTo>
                    <a:pt x="98" y="175"/>
                    <a:pt x="104" y="175"/>
                    <a:pt x="111" y="175"/>
                  </a:cubicBezTo>
                  <a:cubicBezTo>
                    <a:pt x="177" y="175"/>
                    <a:pt x="215" y="107"/>
                    <a:pt x="184" y="36"/>
                  </a:cubicBezTo>
                  <a:cubicBezTo>
                    <a:pt x="169" y="21"/>
                    <a:pt x="154" y="2"/>
                    <a:pt x="125" y="2"/>
                  </a:cubicBezTo>
                  <a:cubicBezTo>
                    <a:pt x="118" y="1"/>
                    <a:pt x="112" y="0"/>
                    <a:pt x="106"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7"/>
            <p:cNvSpPr/>
            <p:nvPr/>
          </p:nvSpPr>
          <p:spPr>
            <a:xfrm>
              <a:off x="5958425" y="3546425"/>
              <a:ext cx="4325" cy="4625"/>
            </a:xfrm>
            <a:custGeom>
              <a:avLst/>
              <a:gdLst/>
              <a:ahLst/>
              <a:cxnLst/>
              <a:rect l="l" t="t" r="r" b="b"/>
              <a:pathLst>
                <a:path w="173" h="185" extrusionOk="0">
                  <a:moveTo>
                    <a:pt x="87" y="0"/>
                  </a:moveTo>
                  <a:cubicBezTo>
                    <a:pt x="44" y="0"/>
                    <a:pt x="1" y="33"/>
                    <a:pt x="1" y="86"/>
                  </a:cubicBezTo>
                  <a:cubicBezTo>
                    <a:pt x="1" y="116"/>
                    <a:pt x="1" y="131"/>
                    <a:pt x="15" y="161"/>
                  </a:cubicBezTo>
                  <a:cubicBezTo>
                    <a:pt x="36" y="177"/>
                    <a:pt x="59" y="184"/>
                    <a:pt x="80" y="184"/>
                  </a:cubicBezTo>
                  <a:cubicBezTo>
                    <a:pt x="124" y="184"/>
                    <a:pt x="162" y="154"/>
                    <a:pt x="172" y="101"/>
                  </a:cubicBezTo>
                  <a:cubicBezTo>
                    <a:pt x="172" y="68"/>
                    <a:pt x="172" y="53"/>
                    <a:pt x="142" y="23"/>
                  </a:cubicBezTo>
                  <a:cubicBezTo>
                    <a:pt x="127" y="7"/>
                    <a:pt x="107" y="0"/>
                    <a:pt x="87"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7"/>
            <p:cNvSpPr/>
            <p:nvPr/>
          </p:nvSpPr>
          <p:spPr>
            <a:xfrm>
              <a:off x="5914875" y="3531375"/>
              <a:ext cx="42450" cy="35900"/>
            </a:xfrm>
            <a:custGeom>
              <a:avLst/>
              <a:gdLst/>
              <a:ahLst/>
              <a:cxnLst/>
              <a:rect l="l" t="t" r="r" b="b"/>
              <a:pathLst>
                <a:path w="1698" h="1436" extrusionOk="0">
                  <a:moveTo>
                    <a:pt x="866" y="1"/>
                  </a:moveTo>
                  <a:cubicBezTo>
                    <a:pt x="571" y="1"/>
                    <a:pt x="308" y="170"/>
                    <a:pt x="187" y="438"/>
                  </a:cubicBezTo>
                  <a:cubicBezTo>
                    <a:pt x="0" y="890"/>
                    <a:pt x="299" y="1386"/>
                    <a:pt x="795" y="1434"/>
                  </a:cubicBezTo>
                  <a:cubicBezTo>
                    <a:pt x="807" y="1435"/>
                    <a:pt x="819" y="1435"/>
                    <a:pt x="830" y="1435"/>
                  </a:cubicBezTo>
                  <a:cubicBezTo>
                    <a:pt x="1113" y="1435"/>
                    <a:pt x="1389" y="1266"/>
                    <a:pt x="1493" y="998"/>
                  </a:cubicBezTo>
                  <a:cubicBezTo>
                    <a:pt x="1698" y="546"/>
                    <a:pt x="1384" y="50"/>
                    <a:pt x="903" y="2"/>
                  </a:cubicBezTo>
                  <a:cubicBezTo>
                    <a:pt x="891" y="1"/>
                    <a:pt x="878" y="1"/>
                    <a:pt x="866"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7"/>
            <p:cNvSpPr/>
            <p:nvPr/>
          </p:nvSpPr>
          <p:spPr>
            <a:xfrm>
              <a:off x="5920000" y="3548950"/>
              <a:ext cx="6175" cy="5425"/>
            </a:xfrm>
            <a:custGeom>
              <a:avLst/>
              <a:gdLst/>
              <a:ahLst/>
              <a:cxnLst/>
              <a:rect l="l" t="t" r="r" b="b"/>
              <a:pathLst>
                <a:path w="247" h="217" extrusionOk="0">
                  <a:moveTo>
                    <a:pt x="0" y="0"/>
                  </a:moveTo>
                  <a:lnTo>
                    <a:pt x="0" y="217"/>
                  </a:lnTo>
                  <a:lnTo>
                    <a:pt x="247" y="217"/>
                  </a:lnTo>
                  <a:lnTo>
                    <a:pt x="247" y="0"/>
                  </a:ln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7"/>
            <p:cNvSpPr/>
            <p:nvPr/>
          </p:nvSpPr>
          <p:spPr>
            <a:xfrm>
              <a:off x="5921125" y="3551275"/>
              <a:ext cx="3100" cy="3100"/>
            </a:xfrm>
            <a:custGeom>
              <a:avLst/>
              <a:gdLst/>
              <a:ahLst/>
              <a:cxnLst/>
              <a:rect l="l" t="t" r="r" b="b"/>
              <a:pathLst>
                <a:path w="124" h="124" extrusionOk="0">
                  <a:moveTo>
                    <a:pt x="63" y="0"/>
                  </a:moveTo>
                  <a:cubicBezTo>
                    <a:pt x="30" y="0"/>
                    <a:pt x="15" y="15"/>
                    <a:pt x="0" y="45"/>
                  </a:cubicBezTo>
                  <a:cubicBezTo>
                    <a:pt x="0" y="79"/>
                    <a:pt x="15" y="109"/>
                    <a:pt x="49" y="124"/>
                  </a:cubicBezTo>
                  <a:lnTo>
                    <a:pt x="63" y="124"/>
                  </a:lnTo>
                  <a:cubicBezTo>
                    <a:pt x="93" y="124"/>
                    <a:pt x="123" y="109"/>
                    <a:pt x="123" y="79"/>
                  </a:cubicBezTo>
                  <a:cubicBezTo>
                    <a:pt x="123" y="45"/>
                    <a:pt x="108" y="15"/>
                    <a:pt x="78" y="0"/>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7"/>
            <p:cNvSpPr/>
            <p:nvPr/>
          </p:nvSpPr>
          <p:spPr>
            <a:xfrm>
              <a:off x="5923075" y="3555925"/>
              <a:ext cx="3950" cy="3125"/>
            </a:xfrm>
            <a:custGeom>
              <a:avLst/>
              <a:gdLst/>
              <a:ahLst/>
              <a:cxnLst/>
              <a:rect l="l" t="t" r="r" b="b"/>
              <a:pathLst>
                <a:path w="158" h="125" extrusionOk="0">
                  <a:moveTo>
                    <a:pt x="64" y="1"/>
                  </a:moveTo>
                  <a:cubicBezTo>
                    <a:pt x="15" y="16"/>
                    <a:pt x="0" y="61"/>
                    <a:pt x="30" y="109"/>
                  </a:cubicBezTo>
                  <a:cubicBezTo>
                    <a:pt x="45" y="109"/>
                    <a:pt x="64" y="124"/>
                    <a:pt x="79" y="124"/>
                  </a:cubicBezTo>
                  <a:cubicBezTo>
                    <a:pt x="79" y="124"/>
                    <a:pt x="94" y="124"/>
                    <a:pt x="94" y="109"/>
                  </a:cubicBezTo>
                  <a:cubicBezTo>
                    <a:pt x="138" y="109"/>
                    <a:pt x="157" y="46"/>
                    <a:pt x="124" y="16"/>
                  </a:cubicBezTo>
                  <a:cubicBezTo>
                    <a:pt x="109" y="1"/>
                    <a:pt x="94" y="1"/>
                    <a:pt x="79"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7"/>
            <p:cNvSpPr/>
            <p:nvPr/>
          </p:nvSpPr>
          <p:spPr>
            <a:xfrm>
              <a:off x="5926525" y="3546975"/>
              <a:ext cx="7850" cy="7400"/>
            </a:xfrm>
            <a:custGeom>
              <a:avLst/>
              <a:gdLst/>
              <a:ahLst/>
              <a:cxnLst/>
              <a:rect l="l" t="t" r="r" b="b"/>
              <a:pathLst>
                <a:path w="314" h="296" extrusionOk="0">
                  <a:moveTo>
                    <a:pt x="157" y="1"/>
                  </a:moveTo>
                  <a:cubicBezTo>
                    <a:pt x="94" y="1"/>
                    <a:pt x="34" y="46"/>
                    <a:pt x="19" y="109"/>
                  </a:cubicBezTo>
                  <a:cubicBezTo>
                    <a:pt x="0" y="187"/>
                    <a:pt x="49" y="266"/>
                    <a:pt x="127" y="296"/>
                  </a:cubicBezTo>
                  <a:lnTo>
                    <a:pt x="157" y="296"/>
                  </a:lnTo>
                  <a:cubicBezTo>
                    <a:pt x="221" y="296"/>
                    <a:pt x="280" y="251"/>
                    <a:pt x="299" y="187"/>
                  </a:cubicBezTo>
                  <a:cubicBezTo>
                    <a:pt x="314" y="109"/>
                    <a:pt x="265" y="16"/>
                    <a:pt x="187"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7"/>
            <p:cNvSpPr/>
            <p:nvPr/>
          </p:nvSpPr>
          <p:spPr>
            <a:xfrm>
              <a:off x="5933150" y="3555100"/>
              <a:ext cx="12525" cy="8975"/>
            </a:xfrm>
            <a:custGeom>
              <a:avLst/>
              <a:gdLst/>
              <a:ahLst/>
              <a:cxnLst/>
              <a:rect l="l" t="t" r="r" b="b"/>
              <a:pathLst>
                <a:path w="501" h="359" extrusionOk="0">
                  <a:moveTo>
                    <a:pt x="221" y="0"/>
                  </a:moveTo>
                  <a:cubicBezTo>
                    <a:pt x="127" y="0"/>
                    <a:pt x="49" y="49"/>
                    <a:pt x="34" y="127"/>
                  </a:cubicBezTo>
                  <a:cubicBezTo>
                    <a:pt x="0" y="221"/>
                    <a:pt x="79" y="329"/>
                    <a:pt x="202" y="359"/>
                  </a:cubicBezTo>
                  <a:lnTo>
                    <a:pt x="265" y="359"/>
                  </a:lnTo>
                  <a:cubicBezTo>
                    <a:pt x="359" y="359"/>
                    <a:pt x="452" y="314"/>
                    <a:pt x="467" y="235"/>
                  </a:cubicBezTo>
                  <a:lnTo>
                    <a:pt x="467" y="235"/>
                  </a:lnTo>
                  <a:cubicBezTo>
                    <a:pt x="452" y="280"/>
                    <a:pt x="407" y="299"/>
                    <a:pt x="359" y="299"/>
                  </a:cubicBezTo>
                  <a:lnTo>
                    <a:pt x="329" y="299"/>
                  </a:lnTo>
                  <a:cubicBezTo>
                    <a:pt x="265" y="280"/>
                    <a:pt x="221" y="235"/>
                    <a:pt x="235" y="172"/>
                  </a:cubicBezTo>
                  <a:cubicBezTo>
                    <a:pt x="250" y="127"/>
                    <a:pt x="280" y="112"/>
                    <a:pt x="344" y="112"/>
                  </a:cubicBezTo>
                  <a:lnTo>
                    <a:pt x="373" y="112"/>
                  </a:lnTo>
                  <a:cubicBezTo>
                    <a:pt x="437" y="127"/>
                    <a:pt x="482" y="187"/>
                    <a:pt x="467" y="235"/>
                  </a:cubicBezTo>
                  <a:cubicBezTo>
                    <a:pt x="500" y="142"/>
                    <a:pt x="407" y="34"/>
                    <a:pt x="295" y="0"/>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7"/>
            <p:cNvSpPr/>
            <p:nvPr/>
          </p:nvSpPr>
          <p:spPr>
            <a:xfrm>
              <a:off x="5938650" y="3557900"/>
              <a:ext cx="6550" cy="4675"/>
            </a:xfrm>
            <a:custGeom>
              <a:avLst/>
              <a:gdLst/>
              <a:ahLst/>
              <a:cxnLst/>
              <a:rect l="l" t="t" r="r" b="b"/>
              <a:pathLst>
                <a:path w="262" h="187" extrusionOk="0">
                  <a:moveTo>
                    <a:pt x="124" y="0"/>
                  </a:moveTo>
                  <a:cubicBezTo>
                    <a:pt x="60" y="0"/>
                    <a:pt x="30" y="15"/>
                    <a:pt x="15" y="60"/>
                  </a:cubicBezTo>
                  <a:cubicBezTo>
                    <a:pt x="1" y="123"/>
                    <a:pt x="45" y="168"/>
                    <a:pt x="109" y="187"/>
                  </a:cubicBezTo>
                  <a:lnTo>
                    <a:pt x="139" y="187"/>
                  </a:lnTo>
                  <a:cubicBezTo>
                    <a:pt x="187" y="187"/>
                    <a:pt x="232" y="168"/>
                    <a:pt x="247" y="123"/>
                  </a:cubicBezTo>
                  <a:cubicBezTo>
                    <a:pt x="262" y="75"/>
                    <a:pt x="217" y="15"/>
                    <a:pt x="153" y="0"/>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7"/>
            <p:cNvSpPr/>
            <p:nvPr/>
          </p:nvSpPr>
          <p:spPr>
            <a:xfrm>
              <a:off x="5922325" y="3539975"/>
              <a:ext cx="5425" cy="4325"/>
            </a:xfrm>
            <a:custGeom>
              <a:avLst/>
              <a:gdLst/>
              <a:ahLst/>
              <a:cxnLst/>
              <a:rect l="l" t="t" r="r" b="b"/>
              <a:pathLst>
                <a:path w="217" h="173" extrusionOk="0">
                  <a:moveTo>
                    <a:pt x="109" y="1"/>
                  </a:moveTo>
                  <a:cubicBezTo>
                    <a:pt x="60" y="1"/>
                    <a:pt x="15" y="16"/>
                    <a:pt x="1" y="64"/>
                  </a:cubicBezTo>
                  <a:cubicBezTo>
                    <a:pt x="1" y="109"/>
                    <a:pt x="30" y="158"/>
                    <a:pt x="94" y="173"/>
                  </a:cubicBezTo>
                  <a:lnTo>
                    <a:pt x="109" y="173"/>
                  </a:lnTo>
                  <a:cubicBezTo>
                    <a:pt x="154" y="173"/>
                    <a:pt x="202" y="158"/>
                    <a:pt x="202" y="109"/>
                  </a:cubicBezTo>
                  <a:cubicBezTo>
                    <a:pt x="217" y="64"/>
                    <a:pt x="187" y="16"/>
                    <a:pt x="12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7"/>
            <p:cNvSpPr/>
            <p:nvPr/>
          </p:nvSpPr>
          <p:spPr>
            <a:xfrm>
              <a:off x="5946400" y="3541575"/>
              <a:ext cx="3475" cy="2725"/>
            </a:xfrm>
            <a:custGeom>
              <a:avLst/>
              <a:gdLst/>
              <a:ahLst/>
              <a:cxnLst/>
              <a:rect l="l" t="t" r="r" b="b"/>
              <a:pathLst>
                <a:path w="139" h="109" extrusionOk="0">
                  <a:moveTo>
                    <a:pt x="64" y="0"/>
                  </a:moveTo>
                  <a:cubicBezTo>
                    <a:pt x="45" y="0"/>
                    <a:pt x="15" y="15"/>
                    <a:pt x="15" y="45"/>
                  </a:cubicBezTo>
                  <a:cubicBezTo>
                    <a:pt x="0" y="60"/>
                    <a:pt x="30" y="94"/>
                    <a:pt x="64" y="109"/>
                  </a:cubicBezTo>
                  <a:lnTo>
                    <a:pt x="79" y="109"/>
                  </a:lnTo>
                  <a:cubicBezTo>
                    <a:pt x="108" y="109"/>
                    <a:pt x="123" y="94"/>
                    <a:pt x="123" y="75"/>
                  </a:cubicBezTo>
                  <a:cubicBezTo>
                    <a:pt x="138" y="45"/>
                    <a:pt x="123" y="15"/>
                    <a:pt x="79" y="15"/>
                  </a:cubicBezTo>
                  <a:cubicBezTo>
                    <a:pt x="79" y="0"/>
                    <a:pt x="79" y="0"/>
                    <a:pt x="64" y="0"/>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7"/>
            <p:cNvSpPr/>
            <p:nvPr/>
          </p:nvSpPr>
          <p:spPr>
            <a:xfrm>
              <a:off x="5929700" y="3538400"/>
              <a:ext cx="3475" cy="2725"/>
            </a:xfrm>
            <a:custGeom>
              <a:avLst/>
              <a:gdLst/>
              <a:ahLst/>
              <a:cxnLst/>
              <a:rect l="l" t="t" r="r" b="b"/>
              <a:pathLst>
                <a:path w="139" h="109" extrusionOk="0">
                  <a:moveTo>
                    <a:pt x="60" y="1"/>
                  </a:moveTo>
                  <a:cubicBezTo>
                    <a:pt x="30" y="1"/>
                    <a:pt x="15" y="15"/>
                    <a:pt x="15" y="34"/>
                  </a:cubicBezTo>
                  <a:cubicBezTo>
                    <a:pt x="0" y="64"/>
                    <a:pt x="15" y="94"/>
                    <a:pt x="60" y="109"/>
                  </a:cubicBezTo>
                  <a:lnTo>
                    <a:pt x="79" y="109"/>
                  </a:lnTo>
                  <a:cubicBezTo>
                    <a:pt x="94" y="109"/>
                    <a:pt x="123" y="94"/>
                    <a:pt x="123" y="64"/>
                  </a:cubicBezTo>
                  <a:cubicBezTo>
                    <a:pt x="138" y="49"/>
                    <a:pt x="109" y="15"/>
                    <a:pt x="79"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18"/>
          <p:cNvSpPr/>
          <p:nvPr/>
        </p:nvSpPr>
        <p:spPr>
          <a:xfrm>
            <a:off x="875543" y="667053"/>
            <a:ext cx="7379032" cy="4503893"/>
          </a:xfrm>
          <a:custGeom>
            <a:avLst/>
            <a:gdLst/>
            <a:ahLst/>
            <a:cxnLst/>
            <a:rect l="l" t="t" r="r" b="b"/>
            <a:pathLst>
              <a:path w="7448" h="4546" extrusionOk="0">
                <a:moveTo>
                  <a:pt x="5705" y="0"/>
                </a:moveTo>
                <a:cubicBezTo>
                  <a:pt x="5389" y="0"/>
                  <a:pt x="5068" y="70"/>
                  <a:pt x="4772" y="191"/>
                </a:cubicBezTo>
                <a:cubicBezTo>
                  <a:pt x="4511" y="285"/>
                  <a:pt x="4276" y="423"/>
                  <a:pt x="3996" y="456"/>
                </a:cubicBezTo>
                <a:cubicBezTo>
                  <a:pt x="3953" y="461"/>
                  <a:pt x="3909" y="464"/>
                  <a:pt x="3866" y="464"/>
                </a:cubicBezTo>
                <a:cubicBezTo>
                  <a:pt x="3521" y="464"/>
                  <a:pt x="3177" y="319"/>
                  <a:pt x="2832" y="236"/>
                </a:cubicBezTo>
                <a:cubicBezTo>
                  <a:pt x="2592" y="172"/>
                  <a:pt x="2340" y="134"/>
                  <a:pt x="2088" y="134"/>
                </a:cubicBezTo>
                <a:cubicBezTo>
                  <a:pt x="1799" y="134"/>
                  <a:pt x="1512" y="184"/>
                  <a:pt x="1246" y="300"/>
                </a:cubicBezTo>
                <a:cubicBezTo>
                  <a:pt x="687" y="550"/>
                  <a:pt x="280" y="1094"/>
                  <a:pt x="328" y="1699"/>
                </a:cubicBezTo>
                <a:cubicBezTo>
                  <a:pt x="358" y="1979"/>
                  <a:pt x="466" y="2258"/>
                  <a:pt x="422" y="2523"/>
                </a:cubicBezTo>
                <a:cubicBezTo>
                  <a:pt x="388" y="2803"/>
                  <a:pt x="220" y="3035"/>
                  <a:pt x="127" y="3299"/>
                </a:cubicBezTo>
                <a:cubicBezTo>
                  <a:pt x="0" y="3658"/>
                  <a:pt x="0" y="4173"/>
                  <a:pt x="187" y="4546"/>
                </a:cubicBezTo>
                <a:lnTo>
                  <a:pt x="7168" y="4546"/>
                </a:lnTo>
                <a:cubicBezTo>
                  <a:pt x="7231" y="4419"/>
                  <a:pt x="7276" y="4296"/>
                  <a:pt x="7291" y="4173"/>
                </a:cubicBezTo>
                <a:cubicBezTo>
                  <a:pt x="7369" y="3799"/>
                  <a:pt x="7246" y="3471"/>
                  <a:pt x="7216" y="3113"/>
                </a:cubicBezTo>
                <a:cubicBezTo>
                  <a:pt x="7198" y="2773"/>
                  <a:pt x="7324" y="2475"/>
                  <a:pt x="7384" y="2150"/>
                </a:cubicBezTo>
                <a:cubicBezTo>
                  <a:pt x="7448" y="1856"/>
                  <a:pt x="7433" y="1527"/>
                  <a:pt x="7354" y="1232"/>
                </a:cubicBezTo>
                <a:cubicBezTo>
                  <a:pt x="7246" y="844"/>
                  <a:pt x="6996" y="471"/>
                  <a:pt x="6657" y="255"/>
                </a:cubicBezTo>
                <a:cubicBezTo>
                  <a:pt x="6369" y="78"/>
                  <a:pt x="6040" y="0"/>
                  <a:pt x="5705" y="0"/>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8"/>
          <p:cNvSpPr/>
          <p:nvPr/>
        </p:nvSpPr>
        <p:spPr>
          <a:xfrm>
            <a:off x="1375246" y="1273984"/>
            <a:ext cx="6397440" cy="3896960"/>
          </a:xfrm>
          <a:custGeom>
            <a:avLst/>
            <a:gdLst/>
            <a:ahLst/>
            <a:cxnLst/>
            <a:rect l="l" t="t" r="r" b="b"/>
            <a:pathLst>
              <a:path w="4572" h="2785" extrusionOk="0">
                <a:moveTo>
                  <a:pt x="1239" y="0"/>
                </a:moveTo>
                <a:cubicBezTo>
                  <a:pt x="1167" y="0"/>
                  <a:pt x="1096" y="5"/>
                  <a:pt x="1027" y="16"/>
                </a:cubicBezTo>
                <a:cubicBezTo>
                  <a:pt x="669" y="95"/>
                  <a:pt x="374" y="341"/>
                  <a:pt x="325" y="669"/>
                </a:cubicBezTo>
                <a:cubicBezTo>
                  <a:pt x="310" y="826"/>
                  <a:pt x="482" y="1087"/>
                  <a:pt x="434" y="1229"/>
                </a:cubicBezTo>
                <a:cubicBezTo>
                  <a:pt x="374" y="1385"/>
                  <a:pt x="1" y="1818"/>
                  <a:pt x="16" y="2162"/>
                </a:cubicBezTo>
                <a:cubicBezTo>
                  <a:pt x="16" y="2505"/>
                  <a:pt x="109" y="2613"/>
                  <a:pt x="232" y="2785"/>
                </a:cubicBezTo>
                <a:lnTo>
                  <a:pt x="4228" y="2785"/>
                </a:lnTo>
                <a:cubicBezTo>
                  <a:pt x="4307" y="2598"/>
                  <a:pt x="4370" y="2471"/>
                  <a:pt x="4277" y="2240"/>
                </a:cubicBezTo>
                <a:cubicBezTo>
                  <a:pt x="4213" y="2053"/>
                  <a:pt x="4400" y="1897"/>
                  <a:pt x="4478" y="1740"/>
                </a:cubicBezTo>
                <a:cubicBezTo>
                  <a:pt x="4538" y="1587"/>
                  <a:pt x="4571" y="1400"/>
                  <a:pt x="4557" y="1244"/>
                </a:cubicBezTo>
                <a:cubicBezTo>
                  <a:pt x="4523" y="1012"/>
                  <a:pt x="4430" y="792"/>
                  <a:pt x="4243" y="621"/>
                </a:cubicBezTo>
                <a:cubicBezTo>
                  <a:pt x="4018" y="433"/>
                  <a:pt x="3711" y="351"/>
                  <a:pt x="3406" y="351"/>
                </a:cubicBezTo>
                <a:cubicBezTo>
                  <a:pt x="3311" y="351"/>
                  <a:pt x="3216" y="359"/>
                  <a:pt x="3124" y="374"/>
                </a:cubicBezTo>
                <a:cubicBezTo>
                  <a:pt x="2992" y="387"/>
                  <a:pt x="2858" y="422"/>
                  <a:pt x="2714" y="422"/>
                </a:cubicBezTo>
                <a:cubicBezTo>
                  <a:pt x="2690" y="422"/>
                  <a:pt x="2666" y="421"/>
                  <a:pt x="2642" y="419"/>
                </a:cubicBezTo>
                <a:cubicBezTo>
                  <a:pt x="2411" y="404"/>
                  <a:pt x="2191" y="266"/>
                  <a:pt x="1975" y="173"/>
                </a:cubicBezTo>
                <a:cubicBezTo>
                  <a:pt x="1746" y="63"/>
                  <a:pt x="1488" y="0"/>
                  <a:pt x="1239" y="0"/>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8"/>
          <p:cNvSpPr txBox="1">
            <a:spLocks noGrp="1"/>
          </p:cNvSpPr>
          <p:nvPr>
            <p:ph type="title"/>
          </p:nvPr>
        </p:nvSpPr>
        <p:spPr>
          <a:xfrm>
            <a:off x="4325550" y="2378875"/>
            <a:ext cx="2711700" cy="49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81" name="Google Shape;81;p18"/>
          <p:cNvSpPr txBox="1">
            <a:spLocks noGrp="1"/>
          </p:cNvSpPr>
          <p:nvPr>
            <p:ph type="body" idx="1"/>
          </p:nvPr>
        </p:nvSpPr>
        <p:spPr>
          <a:xfrm>
            <a:off x="4325550" y="2805125"/>
            <a:ext cx="2711700" cy="1139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vl1pPr>
            <a:lvl2pPr marL="914400" lvl="1" indent="-317500" algn="ctr">
              <a:lnSpc>
                <a:spcPct val="100000"/>
              </a:lnSpc>
              <a:spcBef>
                <a:spcPts val="1600"/>
              </a:spcBef>
              <a:spcAft>
                <a:spcPts val="0"/>
              </a:spcAft>
              <a:buSzPts val="1400"/>
              <a:buChar char="○"/>
              <a:defRPr/>
            </a:lvl2pPr>
            <a:lvl3pPr marL="1371600" lvl="2" indent="-317500" algn="ctr">
              <a:lnSpc>
                <a:spcPct val="100000"/>
              </a:lnSpc>
              <a:spcBef>
                <a:spcPts val="1600"/>
              </a:spcBef>
              <a:spcAft>
                <a:spcPts val="0"/>
              </a:spcAft>
              <a:buSzPts val="1400"/>
              <a:buChar char="■"/>
              <a:defRPr/>
            </a:lvl3pPr>
            <a:lvl4pPr marL="1828800" lvl="3" indent="-317500" algn="ctr">
              <a:lnSpc>
                <a:spcPct val="100000"/>
              </a:lnSpc>
              <a:spcBef>
                <a:spcPts val="1600"/>
              </a:spcBef>
              <a:spcAft>
                <a:spcPts val="0"/>
              </a:spcAft>
              <a:buSzPts val="1400"/>
              <a:buChar char="●"/>
              <a:defRPr/>
            </a:lvl4pPr>
            <a:lvl5pPr marL="2286000" lvl="4" indent="-317500" algn="ctr">
              <a:lnSpc>
                <a:spcPct val="100000"/>
              </a:lnSpc>
              <a:spcBef>
                <a:spcPts val="1600"/>
              </a:spcBef>
              <a:spcAft>
                <a:spcPts val="0"/>
              </a:spcAft>
              <a:buSzPts val="1400"/>
              <a:buChar char="○"/>
              <a:defRPr/>
            </a:lvl5pPr>
            <a:lvl6pPr marL="2743200" lvl="5" indent="-317500" algn="ctr">
              <a:lnSpc>
                <a:spcPct val="100000"/>
              </a:lnSpc>
              <a:spcBef>
                <a:spcPts val="1600"/>
              </a:spcBef>
              <a:spcAft>
                <a:spcPts val="0"/>
              </a:spcAft>
              <a:buSzPts val="1400"/>
              <a:buChar char="■"/>
              <a:defRPr/>
            </a:lvl6pPr>
            <a:lvl7pPr marL="3200400" lvl="6" indent="-317500" algn="ctr">
              <a:lnSpc>
                <a:spcPct val="100000"/>
              </a:lnSpc>
              <a:spcBef>
                <a:spcPts val="1600"/>
              </a:spcBef>
              <a:spcAft>
                <a:spcPts val="0"/>
              </a:spcAft>
              <a:buSzPts val="1400"/>
              <a:buChar char="●"/>
              <a:defRPr/>
            </a:lvl7pPr>
            <a:lvl8pPr marL="3657600" lvl="7" indent="-317500" algn="ctr">
              <a:lnSpc>
                <a:spcPct val="100000"/>
              </a:lnSpc>
              <a:spcBef>
                <a:spcPts val="1600"/>
              </a:spcBef>
              <a:spcAft>
                <a:spcPts val="0"/>
              </a:spcAft>
              <a:buSzPts val="1400"/>
              <a:buChar char="○"/>
              <a:defRPr/>
            </a:lvl8pPr>
            <a:lvl9pPr marL="4114800" lvl="8" indent="-317500" algn="ctr">
              <a:lnSpc>
                <a:spcPct val="100000"/>
              </a:lnSpc>
              <a:spcBef>
                <a:spcPts val="1600"/>
              </a:spcBef>
              <a:spcAft>
                <a:spcPts val="1600"/>
              </a:spcAft>
              <a:buSzPts val="1400"/>
              <a:buChar char="■"/>
              <a:defRPr/>
            </a:lvl9pPr>
          </a:lstStyle>
          <a:p>
            <a:endParaRPr/>
          </a:p>
        </p:txBody>
      </p:sp>
      <p:sp>
        <p:nvSpPr>
          <p:cNvPr id="82" name="Google Shape;82;p18"/>
          <p:cNvSpPr/>
          <p:nvPr/>
        </p:nvSpPr>
        <p:spPr>
          <a:xfrm>
            <a:off x="4302013" y="602250"/>
            <a:ext cx="591426" cy="435051"/>
          </a:xfrm>
          <a:custGeom>
            <a:avLst/>
            <a:gdLst/>
            <a:ahLst/>
            <a:cxnLst/>
            <a:rect l="l" t="t" r="r" b="b"/>
            <a:pathLst>
              <a:path w="624" h="459" extrusionOk="0">
                <a:moveTo>
                  <a:pt x="288" y="0"/>
                </a:moveTo>
                <a:cubicBezTo>
                  <a:pt x="214" y="0"/>
                  <a:pt x="143" y="38"/>
                  <a:pt x="94" y="108"/>
                </a:cubicBezTo>
                <a:cubicBezTo>
                  <a:pt x="16" y="216"/>
                  <a:pt x="1" y="402"/>
                  <a:pt x="187" y="402"/>
                </a:cubicBezTo>
                <a:cubicBezTo>
                  <a:pt x="270" y="412"/>
                  <a:pt x="376" y="458"/>
                  <a:pt x="459" y="458"/>
                </a:cubicBezTo>
                <a:cubicBezTo>
                  <a:pt x="500" y="458"/>
                  <a:pt x="535" y="448"/>
                  <a:pt x="560" y="417"/>
                </a:cubicBezTo>
                <a:cubicBezTo>
                  <a:pt x="624" y="309"/>
                  <a:pt x="531" y="108"/>
                  <a:pt x="422" y="44"/>
                </a:cubicBezTo>
                <a:cubicBezTo>
                  <a:pt x="380" y="14"/>
                  <a:pt x="334" y="0"/>
                  <a:pt x="288" y="0"/>
                </a:cubicBezTo>
                <a:close/>
              </a:path>
            </a:pathLst>
          </a:custGeom>
          <a:solidFill>
            <a:srgbClr val="F5AD9A">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8"/>
          <p:cNvSpPr/>
          <p:nvPr/>
        </p:nvSpPr>
        <p:spPr>
          <a:xfrm rot="2832630">
            <a:off x="8077425" y="3442225"/>
            <a:ext cx="591425" cy="435051"/>
          </a:xfrm>
          <a:custGeom>
            <a:avLst/>
            <a:gdLst/>
            <a:ahLst/>
            <a:cxnLst/>
            <a:rect l="l" t="t" r="r" b="b"/>
            <a:pathLst>
              <a:path w="624" h="459" extrusionOk="0">
                <a:moveTo>
                  <a:pt x="288" y="0"/>
                </a:moveTo>
                <a:cubicBezTo>
                  <a:pt x="214" y="0"/>
                  <a:pt x="143" y="38"/>
                  <a:pt x="94" y="108"/>
                </a:cubicBezTo>
                <a:cubicBezTo>
                  <a:pt x="16" y="216"/>
                  <a:pt x="1" y="402"/>
                  <a:pt x="187" y="402"/>
                </a:cubicBezTo>
                <a:cubicBezTo>
                  <a:pt x="270" y="412"/>
                  <a:pt x="376" y="458"/>
                  <a:pt x="459" y="458"/>
                </a:cubicBezTo>
                <a:cubicBezTo>
                  <a:pt x="500" y="458"/>
                  <a:pt x="535" y="448"/>
                  <a:pt x="560" y="417"/>
                </a:cubicBezTo>
                <a:cubicBezTo>
                  <a:pt x="624" y="309"/>
                  <a:pt x="531" y="108"/>
                  <a:pt x="422" y="44"/>
                </a:cubicBezTo>
                <a:cubicBezTo>
                  <a:pt x="380" y="14"/>
                  <a:pt x="334" y="0"/>
                  <a:pt x="288" y="0"/>
                </a:cubicBezTo>
                <a:close/>
              </a:path>
            </a:pathLst>
          </a:custGeom>
          <a:solidFill>
            <a:srgbClr val="F5AD9A">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8"/>
          <p:cNvSpPr/>
          <p:nvPr/>
        </p:nvSpPr>
        <p:spPr>
          <a:xfrm rot="-4073528">
            <a:off x="578413" y="2913425"/>
            <a:ext cx="591426" cy="435050"/>
          </a:xfrm>
          <a:custGeom>
            <a:avLst/>
            <a:gdLst/>
            <a:ahLst/>
            <a:cxnLst/>
            <a:rect l="l" t="t" r="r" b="b"/>
            <a:pathLst>
              <a:path w="624" h="459" extrusionOk="0">
                <a:moveTo>
                  <a:pt x="288" y="0"/>
                </a:moveTo>
                <a:cubicBezTo>
                  <a:pt x="214" y="0"/>
                  <a:pt x="143" y="38"/>
                  <a:pt x="94" y="108"/>
                </a:cubicBezTo>
                <a:cubicBezTo>
                  <a:pt x="16" y="216"/>
                  <a:pt x="1" y="402"/>
                  <a:pt x="187" y="402"/>
                </a:cubicBezTo>
                <a:cubicBezTo>
                  <a:pt x="270" y="412"/>
                  <a:pt x="376" y="458"/>
                  <a:pt x="459" y="458"/>
                </a:cubicBezTo>
                <a:cubicBezTo>
                  <a:pt x="500" y="458"/>
                  <a:pt x="535" y="448"/>
                  <a:pt x="560" y="417"/>
                </a:cubicBezTo>
                <a:cubicBezTo>
                  <a:pt x="624" y="309"/>
                  <a:pt x="531" y="108"/>
                  <a:pt x="422" y="44"/>
                </a:cubicBezTo>
                <a:cubicBezTo>
                  <a:pt x="380" y="14"/>
                  <a:pt x="334" y="0"/>
                  <a:pt x="288" y="0"/>
                </a:cubicBezTo>
                <a:close/>
              </a:path>
            </a:pathLst>
          </a:custGeom>
          <a:solidFill>
            <a:srgbClr val="F5AD9A">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 name="Google Shape;85;p18"/>
          <p:cNvGrpSpPr/>
          <p:nvPr/>
        </p:nvGrpSpPr>
        <p:grpSpPr>
          <a:xfrm rot="10800000">
            <a:off x="512305" y="1273977"/>
            <a:ext cx="8376625" cy="2423997"/>
            <a:chOff x="916725" y="1641996"/>
            <a:chExt cx="679700" cy="196689"/>
          </a:xfrm>
        </p:grpSpPr>
        <p:sp>
          <p:nvSpPr>
            <p:cNvPr id="86" name="Google Shape;86;p18"/>
            <p:cNvSpPr/>
            <p:nvPr/>
          </p:nvSpPr>
          <p:spPr>
            <a:xfrm>
              <a:off x="924724" y="1743976"/>
              <a:ext cx="14025" cy="14400"/>
            </a:xfrm>
            <a:custGeom>
              <a:avLst/>
              <a:gdLst/>
              <a:ahLst/>
              <a:cxnLst/>
              <a:rect l="l" t="t" r="r" b="b"/>
              <a:pathLst>
                <a:path w="561" h="576" extrusionOk="0">
                  <a:moveTo>
                    <a:pt x="281" y="1"/>
                  </a:moveTo>
                  <a:cubicBezTo>
                    <a:pt x="124" y="1"/>
                    <a:pt x="1" y="124"/>
                    <a:pt x="1" y="296"/>
                  </a:cubicBezTo>
                  <a:cubicBezTo>
                    <a:pt x="1" y="452"/>
                    <a:pt x="124" y="576"/>
                    <a:pt x="281" y="576"/>
                  </a:cubicBezTo>
                  <a:cubicBezTo>
                    <a:pt x="434" y="576"/>
                    <a:pt x="560" y="452"/>
                    <a:pt x="560" y="296"/>
                  </a:cubicBezTo>
                  <a:cubicBezTo>
                    <a:pt x="560" y="124"/>
                    <a:pt x="434" y="1"/>
                    <a:pt x="281" y="1"/>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8"/>
            <p:cNvSpPr/>
            <p:nvPr/>
          </p:nvSpPr>
          <p:spPr>
            <a:xfrm>
              <a:off x="953903" y="1825237"/>
              <a:ext cx="9350" cy="9389"/>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8"/>
            <p:cNvSpPr/>
            <p:nvPr/>
          </p:nvSpPr>
          <p:spPr>
            <a:xfrm>
              <a:off x="1586176" y="1752576"/>
              <a:ext cx="6275" cy="5800"/>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8"/>
            <p:cNvSpPr/>
            <p:nvPr/>
          </p:nvSpPr>
          <p:spPr>
            <a:xfrm>
              <a:off x="943802" y="1682956"/>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8"/>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8"/>
            <p:cNvSpPr/>
            <p:nvPr/>
          </p:nvSpPr>
          <p:spPr>
            <a:xfrm>
              <a:off x="951477" y="1641996"/>
              <a:ext cx="6274" cy="6707"/>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8"/>
            <p:cNvSpPr/>
            <p:nvPr/>
          </p:nvSpPr>
          <p:spPr>
            <a:xfrm>
              <a:off x="1554877" y="1832883"/>
              <a:ext cx="5799" cy="5802"/>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8"/>
            <p:cNvSpPr/>
            <p:nvPr/>
          </p:nvSpPr>
          <p:spPr>
            <a:xfrm>
              <a:off x="1560676" y="1726789"/>
              <a:ext cx="6275" cy="6593"/>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8"/>
            <p:cNvSpPr/>
            <p:nvPr/>
          </p:nvSpPr>
          <p:spPr>
            <a:xfrm>
              <a:off x="1585975" y="1649033"/>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8"/>
            <p:cNvSpPr/>
            <p:nvPr/>
          </p:nvSpPr>
          <p:spPr>
            <a:xfrm>
              <a:off x="1573297"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6" name="Google Shape;96;p18"/>
          <p:cNvSpPr/>
          <p:nvPr/>
        </p:nvSpPr>
        <p:spPr>
          <a:xfrm rot="10800000">
            <a:off x="512288" y="1329381"/>
            <a:ext cx="172844" cy="177466"/>
          </a:xfrm>
          <a:custGeom>
            <a:avLst/>
            <a:gdLst/>
            <a:ahLst/>
            <a:cxnLst/>
            <a:rect l="l" t="t" r="r" b="b"/>
            <a:pathLst>
              <a:path w="561" h="576" extrusionOk="0">
                <a:moveTo>
                  <a:pt x="281" y="1"/>
                </a:moveTo>
                <a:cubicBezTo>
                  <a:pt x="124" y="1"/>
                  <a:pt x="1" y="124"/>
                  <a:pt x="1" y="296"/>
                </a:cubicBezTo>
                <a:cubicBezTo>
                  <a:pt x="1" y="452"/>
                  <a:pt x="124" y="576"/>
                  <a:pt x="281" y="576"/>
                </a:cubicBezTo>
                <a:cubicBezTo>
                  <a:pt x="434" y="576"/>
                  <a:pt x="560" y="452"/>
                  <a:pt x="560" y="296"/>
                </a:cubicBezTo>
                <a:cubicBezTo>
                  <a:pt x="560" y="124"/>
                  <a:pt x="434" y="1"/>
                  <a:pt x="281" y="1"/>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572000" y="1878250"/>
            <a:ext cx="2743200" cy="837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99" name="Google Shape;99;p19"/>
          <p:cNvSpPr txBox="1">
            <a:spLocks noGrp="1"/>
          </p:cNvSpPr>
          <p:nvPr>
            <p:ph type="subTitle" idx="1"/>
          </p:nvPr>
        </p:nvSpPr>
        <p:spPr>
          <a:xfrm>
            <a:off x="4572000" y="2672780"/>
            <a:ext cx="2743200" cy="1235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a:endParaRPr/>
          </a:p>
        </p:txBody>
      </p:sp>
      <p:sp>
        <p:nvSpPr>
          <p:cNvPr id="100" name="Google Shape;100;p19"/>
          <p:cNvSpPr txBox="1">
            <a:spLocks noGrp="1"/>
          </p:cNvSpPr>
          <p:nvPr>
            <p:ph type="title" idx="2"/>
          </p:nvPr>
        </p:nvSpPr>
        <p:spPr>
          <a:xfrm>
            <a:off x="4571988" y="1350638"/>
            <a:ext cx="1203300" cy="837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r">
              <a:lnSpc>
                <a:spcPct val="100000"/>
              </a:lnSpc>
              <a:spcBef>
                <a:spcPts val="0"/>
              </a:spcBef>
              <a:spcAft>
                <a:spcPts val="0"/>
              </a:spcAft>
              <a:buSzPts val="12000"/>
              <a:buFont typeface="Arial"/>
              <a:buNone/>
              <a:defRPr sz="12000">
                <a:latin typeface="Arial"/>
                <a:ea typeface="Arial"/>
                <a:cs typeface="Arial"/>
                <a:sym typeface="Arial"/>
              </a:defRPr>
            </a:lvl2pPr>
            <a:lvl3pPr lvl="2" algn="r">
              <a:lnSpc>
                <a:spcPct val="100000"/>
              </a:lnSpc>
              <a:spcBef>
                <a:spcPts val="0"/>
              </a:spcBef>
              <a:spcAft>
                <a:spcPts val="0"/>
              </a:spcAft>
              <a:buSzPts val="12000"/>
              <a:buFont typeface="Arial"/>
              <a:buNone/>
              <a:defRPr sz="12000">
                <a:latin typeface="Arial"/>
                <a:ea typeface="Arial"/>
                <a:cs typeface="Arial"/>
                <a:sym typeface="Arial"/>
              </a:defRPr>
            </a:lvl3pPr>
            <a:lvl4pPr lvl="3" algn="r">
              <a:lnSpc>
                <a:spcPct val="100000"/>
              </a:lnSpc>
              <a:spcBef>
                <a:spcPts val="0"/>
              </a:spcBef>
              <a:spcAft>
                <a:spcPts val="0"/>
              </a:spcAft>
              <a:buSzPts val="12000"/>
              <a:buFont typeface="Arial"/>
              <a:buNone/>
              <a:defRPr sz="12000">
                <a:latin typeface="Arial"/>
                <a:ea typeface="Arial"/>
                <a:cs typeface="Arial"/>
                <a:sym typeface="Arial"/>
              </a:defRPr>
            </a:lvl4pPr>
            <a:lvl5pPr lvl="4" algn="r">
              <a:lnSpc>
                <a:spcPct val="100000"/>
              </a:lnSpc>
              <a:spcBef>
                <a:spcPts val="0"/>
              </a:spcBef>
              <a:spcAft>
                <a:spcPts val="0"/>
              </a:spcAft>
              <a:buSzPts val="12000"/>
              <a:buFont typeface="Arial"/>
              <a:buNone/>
              <a:defRPr sz="12000">
                <a:latin typeface="Arial"/>
                <a:ea typeface="Arial"/>
                <a:cs typeface="Arial"/>
                <a:sym typeface="Arial"/>
              </a:defRPr>
            </a:lvl5pPr>
            <a:lvl6pPr lvl="5" algn="r">
              <a:lnSpc>
                <a:spcPct val="100000"/>
              </a:lnSpc>
              <a:spcBef>
                <a:spcPts val="0"/>
              </a:spcBef>
              <a:spcAft>
                <a:spcPts val="0"/>
              </a:spcAft>
              <a:buSzPts val="12000"/>
              <a:buFont typeface="Arial"/>
              <a:buNone/>
              <a:defRPr sz="12000">
                <a:latin typeface="Arial"/>
                <a:ea typeface="Arial"/>
                <a:cs typeface="Arial"/>
                <a:sym typeface="Arial"/>
              </a:defRPr>
            </a:lvl6pPr>
            <a:lvl7pPr lvl="6" algn="r">
              <a:lnSpc>
                <a:spcPct val="100000"/>
              </a:lnSpc>
              <a:spcBef>
                <a:spcPts val="0"/>
              </a:spcBef>
              <a:spcAft>
                <a:spcPts val="0"/>
              </a:spcAft>
              <a:buSzPts val="12000"/>
              <a:buFont typeface="Arial"/>
              <a:buNone/>
              <a:defRPr sz="12000">
                <a:latin typeface="Arial"/>
                <a:ea typeface="Arial"/>
                <a:cs typeface="Arial"/>
                <a:sym typeface="Arial"/>
              </a:defRPr>
            </a:lvl7pPr>
            <a:lvl8pPr lvl="7" algn="r">
              <a:lnSpc>
                <a:spcPct val="100000"/>
              </a:lnSpc>
              <a:spcBef>
                <a:spcPts val="0"/>
              </a:spcBef>
              <a:spcAft>
                <a:spcPts val="0"/>
              </a:spcAft>
              <a:buSzPts val="12000"/>
              <a:buFont typeface="Arial"/>
              <a:buNone/>
              <a:defRPr sz="12000">
                <a:latin typeface="Arial"/>
                <a:ea typeface="Arial"/>
                <a:cs typeface="Arial"/>
                <a:sym typeface="Arial"/>
              </a:defRPr>
            </a:lvl8pPr>
            <a:lvl9pPr lvl="8" algn="r">
              <a:lnSpc>
                <a:spcPct val="100000"/>
              </a:lnSpc>
              <a:spcBef>
                <a:spcPts val="0"/>
              </a:spcBef>
              <a:spcAft>
                <a:spcPts val="0"/>
              </a:spcAft>
              <a:buSzPts val="12000"/>
              <a:buFont typeface="Arial"/>
              <a:buNone/>
              <a:defRPr sz="12000">
                <a:latin typeface="Arial"/>
                <a:ea typeface="Arial"/>
                <a:cs typeface="Arial"/>
                <a:sym typeface="Arial"/>
              </a:defRPr>
            </a:lvl9pPr>
          </a:lstStyle>
          <a:p>
            <a:endParaRPr/>
          </a:p>
        </p:txBody>
      </p:sp>
      <p:sp>
        <p:nvSpPr>
          <p:cNvPr id="101" name="Google Shape;101;p19"/>
          <p:cNvSpPr/>
          <p:nvPr/>
        </p:nvSpPr>
        <p:spPr>
          <a:xfrm rot="5400000" flipH="1">
            <a:off x="-3074787" y="321247"/>
            <a:ext cx="5034995" cy="3053822"/>
          </a:xfrm>
          <a:custGeom>
            <a:avLst/>
            <a:gdLst/>
            <a:ahLst/>
            <a:cxnLst/>
            <a:rect l="l" t="t" r="r" b="b"/>
            <a:pathLst>
              <a:path w="4572" h="2773" extrusionOk="0">
                <a:moveTo>
                  <a:pt x="1260" y="1"/>
                </a:moveTo>
                <a:cubicBezTo>
                  <a:pt x="1182" y="1"/>
                  <a:pt x="1104" y="8"/>
                  <a:pt x="1027" y="23"/>
                </a:cubicBezTo>
                <a:cubicBezTo>
                  <a:pt x="669" y="83"/>
                  <a:pt x="374" y="333"/>
                  <a:pt x="344" y="676"/>
                </a:cubicBezTo>
                <a:cubicBezTo>
                  <a:pt x="329" y="829"/>
                  <a:pt x="482" y="1094"/>
                  <a:pt x="438" y="1236"/>
                </a:cubicBezTo>
                <a:cubicBezTo>
                  <a:pt x="389" y="1374"/>
                  <a:pt x="1" y="1825"/>
                  <a:pt x="16" y="2168"/>
                </a:cubicBezTo>
                <a:cubicBezTo>
                  <a:pt x="35" y="2493"/>
                  <a:pt x="109" y="2601"/>
                  <a:pt x="236" y="2773"/>
                </a:cubicBezTo>
                <a:lnTo>
                  <a:pt x="4247" y="2773"/>
                </a:lnTo>
                <a:cubicBezTo>
                  <a:pt x="4325" y="2601"/>
                  <a:pt x="4385" y="2463"/>
                  <a:pt x="4292" y="2228"/>
                </a:cubicBezTo>
                <a:cubicBezTo>
                  <a:pt x="4213" y="2057"/>
                  <a:pt x="4419" y="1904"/>
                  <a:pt x="4478" y="1732"/>
                </a:cubicBezTo>
                <a:cubicBezTo>
                  <a:pt x="4557" y="1575"/>
                  <a:pt x="4572" y="1404"/>
                  <a:pt x="4557" y="1236"/>
                </a:cubicBezTo>
                <a:cubicBezTo>
                  <a:pt x="4542" y="1016"/>
                  <a:pt x="4434" y="784"/>
                  <a:pt x="4247" y="627"/>
                </a:cubicBezTo>
                <a:cubicBezTo>
                  <a:pt x="4011" y="427"/>
                  <a:pt x="3683" y="349"/>
                  <a:pt x="3370" y="349"/>
                </a:cubicBezTo>
                <a:cubicBezTo>
                  <a:pt x="3293" y="349"/>
                  <a:pt x="3217" y="354"/>
                  <a:pt x="3143" y="363"/>
                </a:cubicBezTo>
                <a:cubicBezTo>
                  <a:pt x="2994" y="392"/>
                  <a:pt x="2857" y="429"/>
                  <a:pt x="2714" y="429"/>
                </a:cubicBezTo>
                <a:cubicBezTo>
                  <a:pt x="2692" y="429"/>
                  <a:pt x="2669" y="428"/>
                  <a:pt x="2646" y="426"/>
                </a:cubicBezTo>
                <a:cubicBezTo>
                  <a:pt x="2411" y="411"/>
                  <a:pt x="2195" y="269"/>
                  <a:pt x="1975" y="161"/>
                </a:cubicBezTo>
                <a:cubicBezTo>
                  <a:pt x="1752" y="68"/>
                  <a:pt x="1504" y="1"/>
                  <a:pt x="1260" y="1"/>
                </a:cubicBezTo>
                <a:close/>
              </a:path>
            </a:pathLst>
          </a:custGeom>
          <a:solidFill>
            <a:srgbClr val="F5AD9A">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9"/>
          <p:cNvSpPr/>
          <p:nvPr/>
        </p:nvSpPr>
        <p:spPr>
          <a:xfrm rot="865811">
            <a:off x="-182304" y="3876947"/>
            <a:ext cx="10092171" cy="6090810"/>
          </a:xfrm>
          <a:custGeom>
            <a:avLst/>
            <a:gdLst/>
            <a:ahLst/>
            <a:cxnLst/>
            <a:rect l="l" t="t" r="r" b="b"/>
            <a:pathLst>
              <a:path w="8583" h="5180" extrusionOk="0">
                <a:moveTo>
                  <a:pt x="6070" y="0"/>
                </a:moveTo>
                <a:cubicBezTo>
                  <a:pt x="5442" y="0"/>
                  <a:pt x="4759" y="364"/>
                  <a:pt x="4183" y="401"/>
                </a:cubicBezTo>
                <a:cubicBezTo>
                  <a:pt x="4115" y="406"/>
                  <a:pt x="4044" y="409"/>
                  <a:pt x="3971" y="409"/>
                </a:cubicBezTo>
                <a:cubicBezTo>
                  <a:pt x="3720" y="409"/>
                  <a:pt x="3444" y="383"/>
                  <a:pt x="3172" y="383"/>
                </a:cubicBezTo>
                <a:cubicBezTo>
                  <a:pt x="2692" y="383"/>
                  <a:pt x="2225" y="464"/>
                  <a:pt x="1929" y="912"/>
                </a:cubicBezTo>
                <a:cubicBezTo>
                  <a:pt x="1321" y="1845"/>
                  <a:pt x="0" y="1643"/>
                  <a:pt x="0" y="3042"/>
                </a:cubicBezTo>
                <a:cubicBezTo>
                  <a:pt x="0" y="3975"/>
                  <a:pt x="1400" y="4643"/>
                  <a:pt x="2441" y="5031"/>
                </a:cubicBezTo>
                <a:cubicBezTo>
                  <a:pt x="2727" y="5138"/>
                  <a:pt x="2969" y="5179"/>
                  <a:pt x="3183" y="5179"/>
                </a:cubicBezTo>
                <a:cubicBezTo>
                  <a:pt x="3871" y="5179"/>
                  <a:pt x="4272" y="4756"/>
                  <a:pt x="4942" y="4756"/>
                </a:cubicBezTo>
                <a:cubicBezTo>
                  <a:pt x="5092" y="4756"/>
                  <a:pt x="5256" y="4777"/>
                  <a:pt x="5441" y="4830"/>
                </a:cubicBezTo>
                <a:cubicBezTo>
                  <a:pt x="5720" y="4914"/>
                  <a:pt x="6060" y="4970"/>
                  <a:pt x="6397" y="4970"/>
                </a:cubicBezTo>
                <a:cubicBezTo>
                  <a:pt x="7002" y="4970"/>
                  <a:pt x="7595" y="4790"/>
                  <a:pt x="7806" y="4270"/>
                </a:cubicBezTo>
                <a:cubicBezTo>
                  <a:pt x="8582" y="2311"/>
                  <a:pt x="7276" y="460"/>
                  <a:pt x="6653" y="136"/>
                </a:cubicBezTo>
                <a:cubicBezTo>
                  <a:pt x="6468" y="38"/>
                  <a:pt x="6272" y="0"/>
                  <a:pt x="6070" y="0"/>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3" name="Google Shape;103;p19"/>
          <p:cNvGrpSpPr/>
          <p:nvPr/>
        </p:nvGrpSpPr>
        <p:grpSpPr>
          <a:xfrm>
            <a:off x="389167" y="4310975"/>
            <a:ext cx="511840" cy="585068"/>
            <a:chOff x="6144600" y="3520075"/>
            <a:chExt cx="29600" cy="33825"/>
          </a:xfrm>
        </p:grpSpPr>
        <p:sp>
          <p:nvSpPr>
            <p:cNvPr id="104" name="Google Shape;104;p19"/>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9"/>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9"/>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9"/>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9"/>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9"/>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9"/>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9"/>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9"/>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9"/>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9"/>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9"/>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9"/>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9"/>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9"/>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9"/>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 name="Google Shape;120;p19"/>
          <p:cNvGrpSpPr/>
          <p:nvPr/>
        </p:nvGrpSpPr>
        <p:grpSpPr>
          <a:xfrm>
            <a:off x="260906" y="2494962"/>
            <a:ext cx="8622178" cy="2454923"/>
            <a:chOff x="916725" y="1693928"/>
            <a:chExt cx="699625" cy="199199"/>
          </a:xfrm>
        </p:grpSpPr>
        <p:sp>
          <p:nvSpPr>
            <p:cNvPr id="121" name="Google Shape;121;p19"/>
            <p:cNvSpPr/>
            <p:nvPr/>
          </p:nvSpPr>
          <p:spPr>
            <a:xfrm>
              <a:off x="935563" y="1693928"/>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9"/>
            <p:cNvSpPr/>
            <p:nvPr/>
          </p:nvSpPr>
          <p:spPr>
            <a:xfrm flipH="1">
              <a:off x="1054466" y="1870509"/>
              <a:ext cx="5799" cy="6274"/>
            </a:xfrm>
            <a:custGeom>
              <a:avLst/>
              <a:gdLst/>
              <a:ahLst/>
              <a:cxnLst/>
              <a:rect l="l" t="t" r="r" b="b"/>
              <a:pathLst>
                <a:path w="232" h="251" extrusionOk="0">
                  <a:moveTo>
                    <a:pt x="124" y="1"/>
                  </a:moveTo>
                  <a:cubicBezTo>
                    <a:pt x="45" y="1"/>
                    <a:pt x="1" y="64"/>
                    <a:pt x="1" y="128"/>
                  </a:cubicBezTo>
                  <a:cubicBezTo>
                    <a:pt x="1" y="188"/>
                    <a:pt x="45" y="251"/>
                    <a:pt x="124" y="251"/>
                  </a:cubicBezTo>
                  <a:cubicBezTo>
                    <a:pt x="187" y="251"/>
                    <a:pt x="232" y="188"/>
                    <a:pt x="232" y="128"/>
                  </a:cubicBezTo>
                  <a:cubicBezTo>
                    <a:pt x="232" y="64"/>
                    <a:pt x="187" y="1"/>
                    <a:pt x="124"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9"/>
            <p:cNvSpPr/>
            <p:nvPr/>
          </p:nvSpPr>
          <p:spPr>
            <a:xfrm>
              <a:off x="948916" y="1820613"/>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9"/>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9"/>
            <p:cNvSpPr/>
            <p:nvPr/>
          </p:nvSpPr>
          <p:spPr>
            <a:xfrm>
              <a:off x="1586402" y="1827225"/>
              <a:ext cx="14000" cy="14400"/>
            </a:xfrm>
            <a:custGeom>
              <a:avLst/>
              <a:gdLst/>
              <a:ahLst/>
              <a:cxnLst/>
              <a:rect l="l" t="t" r="r" b="b"/>
              <a:pathLst>
                <a:path w="560" h="576" extrusionOk="0">
                  <a:moveTo>
                    <a:pt x="280" y="1"/>
                  </a:moveTo>
                  <a:cubicBezTo>
                    <a:pt x="123" y="1"/>
                    <a:pt x="0" y="124"/>
                    <a:pt x="0" y="296"/>
                  </a:cubicBezTo>
                  <a:cubicBezTo>
                    <a:pt x="0" y="452"/>
                    <a:pt x="123" y="576"/>
                    <a:pt x="280" y="576"/>
                  </a:cubicBezTo>
                  <a:cubicBezTo>
                    <a:pt x="433" y="576"/>
                    <a:pt x="560" y="452"/>
                    <a:pt x="560" y="296"/>
                  </a:cubicBezTo>
                  <a:cubicBezTo>
                    <a:pt x="560" y="124"/>
                    <a:pt x="433" y="1"/>
                    <a:pt x="280"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9"/>
            <p:cNvSpPr/>
            <p:nvPr/>
          </p:nvSpPr>
          <p:spPr>
            <a:xfrm>
              <a:off x="1588726" y="1744930"/>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9"/>
            <p:cNvSpPr/>
            <p:nvPr/>
          </p:nvSpPr>
          <p:spPr>
            <a:xfrm>
              <a:off x="1438371" y="1882678"/>
              <a:ext cx="10449" cy="10449"/>
            </a:xfrm>
            <a:custGeom>
              <a:avLst/>
              <a:gdLst/>
              <a:ahLst/>
              <a:cxnLst/>
              <a:rect l="l" t="t" r="r" b="b"/>
              <a:pathLst>
                <a:path w="251" h="251" extrusionOk="0">
                  <a:moveTo>
                    <a:pt x="123" y="1"/>
                  </a:moveTo>
                  <a:cubicBezTo>
                    <a:pt x="64" y="1"/>
                    <a:pt x="0" y="64"/>
                    <a:pt x="0" y="128"/>
                  </a:cubicBezTo>
                  <a:cubicBezTo>
                    <a:pt x="0" y="188"/>
                    <a:pt x="64" y="251"/>
                    <a:pt x="123" y="251"/>
                  </a:cubicBezTo>
                  <a:cubicBezTo>
                    <a:pt x="187" y="251"/>
                    <a:pt x="250" y="188"/>
                    <a:pt x="250" y="128"/>
                  </a:cubicBezTo>
                  <a:cubicBezTo>
                    <a:pt x="250" y="64"/>
                    <a:pt x="187" y="1"/>
                    <a:pt x="123"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9"/>
            <p:cNvSpPr/>
            <p:nvPr/>
          </p:nvSpPr>
          <p:spPr>
            <a:xfrm>
              <a:off x="1610075"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9"/>
        <p:cNvGrpSpPr/>
        <p:nvPr/>
      </p:nvGrpSpPr>
      <p:grpSpPr>
        <a:xfrm>
          <a:off x="0" y="0"/>
          <a:ext cx="0" cy="0"/>
          <a:chOff x="0" y="0"/>
          <a:chExt cx="0" cy="0"/>
        </a:xfrm>
      </p:grpSpPr>
      <p:sp>
        <p:nvSpPr>
          <p:cNvPr id="130" name="Google Shape;130;p20"/>
          <p:cNvSpPr txBox="1">
            <a:spLocks noGrp="1"/>
          </p:cNvSpPr>
          <p:nvPr>
            <p:ph type="body" idx="1"/>
          </p:nvPr>
        </p:nvSpPr>
        <p:spPr>
          <a:xfrm>
            <a:off x="720000" y="540000"/>
            <a:ext cx="3852000" cy="28677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SzPts val="1400"/>
              <a:buNone/>
              <a:defRPr sz="4000" b="1">
                <a:solidFill>
                  <a:schemeClr val="accent1"/>
                </a:solidFill>
                <a:latin typeface="Arial"/>
                <a:ea typeface="Arial"/>
                <a:cs typeface="Arial"/>
                <a:sym typeface="Arial"/>
              </a:defRPr>
            </a:lvl1pPr>
          </a:lstStyle>
          <a:p>
            <a:endParaRPr/>
          </a:p>
        </p:txBody>
      </p:sp>
      <p:sp>
        <p:nvSpPr>
          <p:cNvPr id="131" name="Google Shape;131;p20"/>
          <p:cNvSpPr/>
          <p:nvPr/>
        </p:nvSpPr>
        <p:spPr>
          <a:xfrm rot="2700000">
            <a:off x="2998619" y="4835566"/>
            <a:ext cx="2684723" cy="1628333"/>
          </a:xfrm>
          <a:custGeom>
            <a:avLst/>
            <a:gdLst/>
            <a:ahLst/>
            <a:cxnLst/>
            <a:rect l="l" t="t" r="r" b="b"/>
            <a:pathLst>
              <a:path w="4572" h="2773" extrusionOk="0">
                <a:moveTo>
                  <a:pt x="1260" y="1"/>
                </a:moveTo>
                <a:cubicBezTo>
                  <a:pt x="1182" y="1"/>
                  <a:pt x="1104" y="8"/>
                  <a:pt x="1027" y="23"/>
                </a:cubicBezTo>
                <a:cubicBezTo>
                  <a:pt x="669" y="83"/>
                  <a:pt x="374" y="333"/>
                  <a:pt x="344" y="676"/>
                </a:cubicBezTo>
                <a:cubicBezTo>
                  <a:pt x="329" y="829"/>
                  <a:pt x="482" y="1094"/>
                  <a:pt x="438" y="1236"/>
                </a:cubicBezTo>
                <a:cubicBezTo>
                  <a:pt x="389" y="1374"/>
                  <a:pt x="1" y="1825"/>
                  <a:pt x="16" y="2168"/>
                </a:cubicBezTo>
                <a:cubicBezTo>
                  <a:pt x="35" y="2493"/>
                  <a:pt x="109" y="2601"/>
                  <a:pt x="236" y="2773"/>
                </a:cubicBezTo>
                <a:lnTo>
                  <a:pt x="4247" y="2773"/>
                </a:lnTo>
                <a:cubicBezTo>
                  <a:pt x="4325" y="2601"/>
                  <a:pt x="4385" y="2463"/>
                  <a:pt x="4292" y="2228"/>
                </a:cubicBezTo>
                <a:cubicBezTo>
                  <a:pt x="4213" y="2057"/>
                  <a:pt x="4419" y="1904"/>
                  <a:pt x="4478" y="1732"/>
                </a:cubicBezTo>
                <a:cubicBezTo>
                  <a:pt x="4557" y="1575"/>
                  <a:pt x="4572" y="1404"/>
                  <a:pt x="4557" y="1236"/>
                </a:cubicBezTo>
                <a:cubicBezTo>
                  <a:pt x="4542" y="1016"/>
                  <a:pt x="4434" y="784"/>
                  <a:pt x="4247" y="627"/>
                </a:cubicBezTo>
                <a:cubicBezTo>
                  <a:pt x="4011" y="427"/>
                  <a:pt x="3683" y="349"/>
                  <a:pt x="3370" y="349"/>
                </a:cubicBezTo>
                <a:cubicBezTo>
                  <a:pt x="3293" y="349"/>
                  <a:pt x="3217" y="354"/>
                  <a:pt x="3143" y="363"/>
                </a:cubicBezTo>
                <a:cubicBezTo>
                  <a:pt x="2994" y="392"/>
                  <a:pt x="2857" y="429"/>
                  <a:pt x="2714" y="429"/>
                </a:cubicBezTo>
                <a:cubicBezTo>
                  <a:pt x="2692" y="429"/>
                  <a:pt x="2669" y="428"/>
                  <a:pt x="2646" y="426"/>
                </a:cubicBezTo>
                <a:cubicBezTo>
                  <a:pt x="2411" y="411"/>
                  <a:pt x="2195" y="269"/>
                  <a:pt x="1975" y="161"/>
                </a:cubicBezTo>
                <a:cubicBezTo>
                  <a:pt x="1752" y="68"/>
                  <a:pt x="1504" y="1"/>
                  <a:pt x="1260" y="1"/>
                </a:cubicBezTo>
                <a:close/>
              </a:path>
            </a:pathLst>
          </a:custGeom>
          <a:solidFill>
            <a:srgbClr val="F5AD9A">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0"/>
          <p:cNvSpPr/>
          <p:nvPr/>
        </p:nvSpPr>
        <p:spPr>
          <a:xfrm rot="-1773685">
            <a:off x="-1944302" y="3324149"/>
            <a:ext cx="3722374" cy="4034702"/>
          </a:xfrm>
          <a:custGeom>
            <a:avLst/>
            <a:gdLst/>
            <a:ahLst/>
            <a:cxnLst/>
            <a:rect l="l" t="t" r="r" b="b"/>
            <a:pathLst>
              <a:path w="5661" h="6136" extrusionOk="0">
                <a:moveTo>
                  <a:pt x="4561" y="0"/>
                </a:moveTo>
                <a:cubicBezTo>
                  <a:pt x="4195" y="0"/>
                  <a:pt x="3635" y="144"/>
                  <a:pt x="2862" y="416"/>
                </a:cubicBezTo>
                <a:cubicBezTo>
                  <a:pt x="2862" y="416"/>
                  <a:pt x="840" y="1226"/>
                  <a:pt x="840" y="1879"/>
                </a:cubicBezTo>
                <a:cubicBezTo>
                  <a:pt x="840" y="2013"/>
                  <a:pt x="934" y="2061"/>
                  <a:pt x="1079" y="2061"/>
                </a:cubicBezTo>
                <a:cubicBezTo>
                  <a:pt x="1419" y="2061"/>
                  <a:pt x="2040" y="1798"/>
                  <a:pt x="2366" y="1798"/>
                </a:cubicBezTo>
                <a:cubicBezTo>
                  <a:pt x="2557" y="1798"/>
                  <a:pt x="2646" y="1888"/>
                  <a:pt x="2519" y="2174"/>
                </a:cubicBezTo>
                <a:cubicBezTo>
                  <a:pt x="2082" y="3136"/>
                  <a:pt x="0" y="3323"/>
                  <a:pt x="0" y="4196"/>
                </a:cubicBezTo>
                <a:cubicBezTo>
                  <a:pt x="0" y="5080"/>
                  <a:pt x="1571" y="4629"/>
                  <a:pt x="1168" y="5315"/>
                </a:cubicBezTo>
                <a:cubicBezTo>
                  <a:pt x="912" y="5752"/>
                  <a:pt x="1754" y="6136"/>
                  <a:pt x="2690" y="6136"/>
                </a:cubicBezTo>
                <a:cubicBezTo>
                  <a:pt x="3185" y="6136"/>
                  <a:pt x="3707" y="6028"/>
                  <a:pt x="4105" y="5763"/>
                </a:cubicBezTo>
                <a:cubicBezTo>
                  <a:pt x="5254" y="5017"/>
                  <a:pt x="5661" y="4644"/>
                  <a:pt x="5612" y="4084"/>
                </a:cubicBezTo>
                <a:cubicBezTo>
                  <a:pt x="5552" y="3524"/>
                  <a:pt x="4153" y="3651"/>
                  <a:pt x="4571" y="3043"/>
                </a:cubicBezTo>
                <a:cubicBezTo>
                  <a:pt x="4993" y="2453"/>
                  <a:pt x="5612" y="1737"/>
                  <a:pt x="5381" y="1349"/>
                </a:cubicBezTo>
                <a:cubicBezTo>
                  <a:pt x="5319" y="1248"/>
                  <a:pt x="5215" y="1214"/>
                  <a:pt x="5095" y="1214"/>
                </a:cubicBezTo>
                <a:cubicBezTo>
                  <a:pt x="4856" y="1214"/>
                  <a:pt x="4554" y="1348"/>
                  <a:pt x="4408" y="1348"/>
                </a:cubicBezTo>
                <a:cubicBezTo>
                  <a:pt x="4346" y="1348"/>
                  <a:pt x="4311" y="1324"/>
                  <a:pt x="4321" y="1256"/>
                </a:cubicBezTo>
                <a:cubicBezTo>
                  <a:pt x="4355" y="946"/>
                  <a:pt x="5209" y="651"/>
                  <a:pt x="5067" y="260"/>
                </a:cubicBezTo>
                <a:cubicBezTo>
                  <a:pt x="5007" y="85"/>
                  <a:pt x="4841" y="0"/>
                  <a:pt x="4561" y="0"/>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3" name="Google Shape;133;p20"/>
          <p:cNvGrpSpPr/>
          <p:nvPr/>
        </p:nvGrpSpPr>
        <p:grpSpPr>
          <a:xfrm>
            <a:off x="186624" y="1638257"/>
            <a:ext cx="8773787" cy="3311628"/>
            <a:chOff x="910697" y="1624413"/>
            <a:chExt cx="711927" cy="268714"/>
          </a:xfrm>
        </p:grpSpPr>
        <p:sp>
          <p:nvSpPr>
            <p:cNvPr id="134" name="Google Shape;134;p20"/>
            <p:cNvSpPr/>
            <p:nvPr/>
          </p:nvSpPr>
          <p:spPr>
            <a:xfrm>
              <a:off x="920046" y="1693146"/>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0"/>
            <p:cNvSpPr/>
            <p:nvPr/>
          </p:nvSpPr>
          <p:spPr>
            <a:xfrm>
              <a:off x="1032803" y="1837287"/>
              <a:ext cx="14025" cy="14400"/>
            </a:xfrm>
            <a:custGeom>
              <a:avLst/>
              <a:gdLst/>
              <a:ahLst/>
              <a:cxnLst/>
              <a:rect l="l" t="t" r="r" b="b"/>
              <a:pathLst>
                <a:path w="561" h="576" extrusionOk="0">
                  <a:moveTo>
                    <a:pt x="281" y="1"/>
                  </a:moveTo>
                  <a:cubicBezTo>
                    <a:pt x="124" y="1"/>
                    <a:pt x="1" y="124"/>
                    <a:pt x="1" y="296"/>
                  </a:cubicBezTo>
                  <a:cubicBezTo>
                    <a:pt x="1" y="452"/>
                    <a:pt x="124" y="576"/>
                    <a:pt x="281" y="576"/>
                  </a:cubicBezTo>
                  <a:cubicBezTo>
                    <a:pt x="434" y="576"/>
                    <a:pt x="560" y="452"/>
                    <a:pt x="560" y="296"/>
                  </a:cubicBezTo>
                  <a:cubicBezTo>
                    <a:pt x="560" y="124"/>
                    <a:pt x="434" y="1"/>
                    <a:pt x="281" y="1"/>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0"/>
            <p:cNvSpPr/>
            <p:nvPr/>
          </p:nvSpPr>
          <p:spPr>
            <a:xfrm>
              <a:off x="1004865" y="1855801"/>
              <a:ext cx="6175" cy="6200"/>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0"/>
            <p:cNvSpPr/>
            <p:nvPr/>
          </p:nvSpPr>
          <p:spPr>
            <a:xfrm rot="10800000">
              <a:off x="996328" y="1810360"/>
              <a:ext cx="8206" cy="8102"/>
            </a:xfrm>
            <a:custGeom>
              <a:avLst/>
              <a:gdLst/>
              <a:ahLst/>
              <a:cxnLst/>
              <a:rect l="l" t="t" r="r" b="b"/>
              <a:pathLst>
                <a:path w="236" h="233" extrusionOk="0">
                  <a:moveTo>
                    <a:pt x="109" y="1"/>
                  </a:moveTo>
                  <a:cubicBezTo>
                    <a:pt x="49" y="1"/>
                    <a:pt x="1" y="46"/>
                    <a:pt x="1" y="109"/>
                  </a:cubicBezTo>
                  <a:cubicBezTo>
                    <a:pt x="1" y="187"/>
                    <a:pt x="49" y="232"/>
                    <a:pt x="109" y="232"/>
                  </a:cubicBezTo>
                  <a:cubicBezTo>
                    <a:pt x="172" y="232"/>
                    <a:pt x="236" y="187"/>
                    <a:pt x="236" y="109"/>
                  </a:cubicBezTo>
                  <a:cubicBezTo>
                    <a:pt x="236" y="46"/>
                    <a:pt x="172" y="1"/>
                    <a:pt x="109"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0"/>
            <p:cNvSpPr/>
            <p:nvPr/>
          </p:nvSpPr>
          <p:spPr>
            <a:xfrm flipH="1">
              <a:off x="1054466" y="1870509"/>
              <a:ext cx="5799" cy="6274"/>
            </a:xfrm>
            <a:custGeom>
              <a:avLst/>
              <a:gdLst/>
              <a:ahLst/>
              <a:cxnLst/>
              <a:rect l="l" t="t" r="r" b="b"/>
              <a:pathLst>
                <a:path w="232" h="251" extrusionOk="0">
                  <a:moveTo>
                    <a:pt x="124" y="1"/>
                  </a:moveTo>
                  <a:cubicBezTo>
                    <a:pt x="45" y="1"/>
                    <a:pt x="1" y="64"/>
                    <a:pt x="1" y="128"/>
                  </a:cubicBezTo>
                  <a:cubicBezTo>
                    <a:pt x="1" y="188"/>
                    <a:pt x="45" y="251"/>
                    <a:pt x="124" y="251"/>
                  </a:cubicBezTo>
                  <a:cubicBezTo>
                    <a:pt x="187" y="251"/>
                    <a:pt x="232" y="188"/>
                    <a:pt x="232" y="128"/>
                  </a:cubicBezTo>
                  <a:cubicBezTo>
                    <a:pt x="232" y="64"/>
                    <a:pt x="187" y="1"/>
                    <a:pt x="124"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0"/>
            <p:cNvSpPr/>
            <p:nvPr/>
          </p:nvSpPr>
          <p:spPr>
            <a:xfrm>
              <a:off x="1230590" y="1841588"/>
              <a:ext cx="6275" cy="5800"/>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0"/>
            <p:cNvSpPr/>
            <p:nvPr/>
          </p:nvSpPr>
          <p:spPr>
            <a:xfrm>
              <a:off x="948916" y="1820613"/>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0"/>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0"/>
            <p:cNvSpPr/>
            <p:nvPr/>
          </p:nvSpPr>
          <p:spPr>
            <a:xfrm>
              <a:off x="1103257" y="1841588"/>
              <a:ext cx="14000" cy="14400"/>
            </a:xfrm>
            <a:custGeom>
              <a:avLst/>
              <a:gdLst/>
              <a:ahLst/>
              <a:cxnLst/>
              <a:rect l="l" t="t" r="r" b="b"/>
              <a:pathLst>
                <a:path w="560" h="576" extrusionOk="0">
                  <a:moveTo>
                    <a:pt x="280" y="1"/>
                  </a:moveTo>
                  <a:cubicBezTo>
                    <a:pt x="123" y="1"/>
                    <a:pt x="0" y="124"/>
                    <a:pt x="0" y="296"/>
                  </a:cubicBezTo>
                  <a:cubicBezTo>
                    <a:pt x="0" y="452"/>
                    <a:pt x="123" y="576"/>
                    <a:pt x="280" y="576"/>
                  </a:cubicBezTo>
                  <a:cubicBezTo>
                    <a:pt x="433" y="576"/>
                    <a:pt x="560" y="452"/>
                    <a:pt x="560" y="296"/>
                  </a:cubicBezTo>
                  <a:cubicBezTo>
                    <a:pt x="560" y="124"/>
                    <a:pt x="433" y="1"/>
                    <a:pt x="280"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0"/>
            <p:cNvSpPr/>
            <p:nvPr/>
          </p:nvSpPr>
          <p:spPr>
            <a:xfrm>
              <a:off x="910697" y="1624413"/>
              <a:ext cx="9350" cy="9994"/>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0"/>
            <p:cNvSpPr/>
            <p:nvPr/>
          </p:nvSpPr>
          <p:spPr>
            <a:xfrm>
              <a:off x="1287918" y="1864234"/>
              <a:ext cx="6274" cy="6707"/>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0"/>
            <p:cNvSpPr/>
            <p:nvPr/>
          </p:nvSpPr>
          <p:spPr>
            <a:xfrm>
              <a:off x="1156518" y="1863988"/>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0"/>
            <p:cNvSpPr/>
            <p:nvPr/>
          </p:nvSpPr>
          <p:spPr>
            <a:xfrm>
              <a:off x="1610526" y="1822750"/>
              <a:ext cx="5825" cy="5825"/>
            </a:xfrm>
            <a:custGeom>
              <a:avLst/>
              <a:gdLst/>
              <a:ahLst/>
              <a:cxnLst/>
              <a:rect l="l" t="t" r="r" b="b"/>
              <a:pathLst>
                <a:path w="233" h="233" extrusionOk="0">
                  <a:moveTo>
                    <a:pt x="109" y="1"/>
                  </a:moveTo>
                  <a:cubicBezTo>
                    <a:pt x="46" y="1"/>
                    <a:pt x="1" y="46"/>
                    <a:pt x="1" y="109"/>
                  </a:cubicBezTo>
                  <a:cubicBezTo>
                    <a:pt x="1" y="187"/>
                    <a:pt x="46" y="232"/>
                    <a:pt x="109" y="232"/>
                  </a:cubicBezTo>
                  <a:cubicBezTo>
                    <a:pt x="187" y="232"/>
                    <a:pt x="232" y="187"/>
                    <a:pt x="232" y="109"/>
                  </a:cubicBezTo>
                  <a:cubicBezTo>
                    <a:pt x="232" y="46"/>
                    <a:pt x="187" y="1"/>
                    <a:pt x="109"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0"/>
            <p:cNvSpPr/>
            <p:nvPr/>
          </p:nvSpPr>
          <p:spPr>
            <a:xfrm>
              <a:off x="1438371" y="1882678"/>
              <a:ext cx="10449" cy="10449"/>
            </a:xfrm>
            <a:custGeom>
              <a:avLst/>
              <a:gdLst/>
              <a:ahLst/>
              <a:cxnLst/>
              <a:rect l="l" t="t" r="r" b="b"/>
              <a:pathLst>
                <a:path w="251" h="251" extrusionOk="0">
                  <a:moveTo>
                    <a:pt x="123" y="1"/>
                  </a:moveTo>
                  <a:cubicBezTo>
                    <a:pt x="64" y="1"/>
                    <a:pt x="0" y="64"/>
                    <a:pt x="0" y="128"/>
                  </a:cubicBezTo>
                  <a:cubicBezTo>
                    <a:pt x="0" y="188"/>
                    <a:pt x="64" y="251"/>
                    <a:pt x="123" y="251"/>
                  </a:cubicBezTo>
                  <a:cubicBezTo>
                    <a:pt x="187" y="251"/>
                    <a:pt x="250" y="188"/>
                    <a:pt x="250" y="128"/>
                  </a:cubicBezTo>
                  <a:cubicBezTo>
                    <a:pt x="250" y="64"/>
                    <a:pt x="187" y="1"/>
                    <a:pt x="123"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0"/>
            <p:cNvSpPr/>
            <p:nvPr/>
          </p:nvSpPr>
          <p:spPr>
            <a:xfrm>
              <a:off x="1165868" y="1769880"/>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0"/>
            <p:cNvSpPr/>
            <p:nvPr/>
          </p:nvSpPr>
          <p:spPr>
            <a:xfrm>
              <a:off x="1616349" y="1757043"/>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lumns">
  <p:cSld name="CUSTOM_12">
    <p:spTree>
      <p:nvGrpSpPr>
        <p:cNvPr id="1" name="Shape 150"/>
        <p:cNvGrpSpPr/>
        <p:nvPr/>
      </p:nvGrpSpPr>
      <p:grpSpPr>
        <a:xfrm>
          <a:off x="0" y="0"/>
          <a:ext cx="0" cy="0"/>
          <a:chOff x="0" y="0"/>
          <a:chExt cx="0" cy="0"/>
        </a:xfrm>
      </p:grpSpPr>
      <p:sp>
        <p:nvSpPr>
          <p:cNvPr id="151" name="Google Shape;151;p21"/>
          <p:cNvSpPr/>
          <p:nvPr/>
        </p:nvSpPr>
        <p:spPr>
          <a:xfrm rot="-251460">
            <a:off x="-2106713" y="4131087"/>
            <a:ext cx="12281423" cy="7465247"/>
          </a:xfrm>
          <a:custGeom>
            <a:avLst/>
            <a:gdLst/>
            <a:ahLst/>
            <a:cxnLst/>
            <a:rect l="l" t="t" r="r" b="b"/>
            <a:pathLst>
              <a:path w="35267" h="21437" extrusionOk="0">
                <a:moveTo>
                  <a:pt x="9647" y="0"/>
                </a:moveTo>
                <a:cubicBezTo>
                  <a:pt x="9051" y="0"/>
                  <a:pt x="8458" y="50"/>
                  <a:pt x="7876" y="157"/>
                </a:cubicBezTo>
                <a:cubicBezTo>
                  <a:pt x="5114" y="681"/>
                  <a:pt x="2845" y="2609"/>
                  <a:pt x="2586" y="5187"/>
                </a:cubicBezTo>
                <a:cubicBezTo>
                  <a:pt x="2453" y="6344"/>
                  <a:pt x="3717" y="8423"/>
                  <a:pt x="3319" y="9529"/>
                </a:cubicBezTo>
                <a:cubicBezTo>
                  <a:pt x="2927" y="10635"/>
                  <a:pt x="1" y="14086"/>
                  <a:pt x="83" y="16696"/>
                </a:cubicBezTo>
                <a:cubicBezTo>
                  <a:pt x="159" y="19300"/>
                  <a:pt x="822" y="20090"/>
                  <a:pt x="1770" y="21436"/>
                </a:cubicBezTo>
                <a:lnTo>
                  <a:pt x="32682" y="21436"/>
                </a:lnTo>
                <a:cubicBezTo>
                  <a:pt x="33263" y="20090"/>
                  <a:pt x="33737" y="19009"/>
                  <a:pt x="33055" y="17246"/>
                </a:cubicBezTo>
                <a:cubicBezTo>
                  <a:pt x="32499" y="15849"/>
                  <a:pt x="34003" y="14693"/>
                  <a:pt x="34578" y="13378"/>
                </a:cubicBezTo>
                <a:cubicBezTo>
                  <a:pt x="35077" y="12215"/>
                  <a:pt x="35267" y="10825"/>
                  <a:pt x="35134" y="9529"/>
                </a:cubicBezTo>
                <a:cubicBezTo>
                  <a:pt x="34951" y="7823"/>
                  <a:pt x="34129" y="6085"/>
                  <a:pt x="32707" y="4821"/>
                </a:cubicBezTo>
                <a:cubicBezTo>
                  <a:pt x="30980" y="3333"/>
                  <a:pt x="28580" y="2711"/>
                  <a:pt x="26205" y="2711"/>
                </a:cubicBezTo>
                <a:cubicBezTo>
                  <a:pt x="25503" y="2711"/>
                  <a:pt x="24804" y="2766"/>
                  <a:pt x="24125" y="2868"/>
                </a:cubicBezTo>
                <a:cubicBezTo>
                  <a:pt x="23050" y="3027"/>
                  <a:pt x="22000" y="3286"/>
                  <a:pt x="20916" y="3286"/>
                </a:cubicBezTo>
                <a:cubicBezTo>
                  <a:pt x="20750" y="3286"/>
                  <a:pt x="20583" y="3280"/>
                  <a:pt x="20415" y="3266"/>
                </a:cubicBezTo>
                <a:cubicBezTo>
                  <a:pt x="18544" y="3108"/>
                  <a:pt x="16939" y="2078"/>
                  <a:pt x="15251" y="1313"/>
                </a:cubicBezTo>
                <a:cubicBezTo>
                  <a:pt x="13502" y="513"/>
                  <a:pt x="11559" y="0"/>
                  <a:pt x="9647" y="0"/>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2" name="Google Shape;152;p21"/>
          <p:cNvGrpSpPr/>
          <p:nvPr/>
        </p:nvGrpSpPr>
        <p:grpSpPr>
          <a:xfrm>
            <a:off x="123514" y="2742801"/>
            <a:ext cx="8772509" cy="2251174"/>
            <a:chOff x="904527" y="1714820"/>
            <a:chExt cx="711823" cy="182666"/>
          </a:xfrm>
        </p:grpSpPr>
        <p:sp>
          <p:nvSpPr>
            <p:cNvPr id="153" name="Google Shape;153;p21"/>
            <p:cNvSpPr/>
            <p:nvPr/>
          </p:nvSpPr>
          <p:spPr>
            <a:xfrm>
              <a:off x="924724" y="1743976"/>
              <a:ext cx="14025" cy="14400"/>
            </a:xfrm>
            <a:custGeom>
              <a:avLst/>
              <a:gdLst/>
              <a:ahLst/>
              <a:cxnLst/>
              <a:rect l="l" t="t" r="r" b="b"/>
              <a:pathLst>
                <a:path w="561" h="576" extrusionOk="0">
                  <a:moveTo>
                    <a:pt x="281" y="1"/>
                  </a:moveTo>
                  <a:cubicBezTo>
                    <a:pt x="124" y="1"/>
                    <a:pt x="1" y="124"/>
                    <a:pt x="1" y="296"/>
                  </a:cubicBezTo>
                  <a:cubicBezTo>
                    <a:pt x="1" y="452"/>
                    <a:pt x="124" y="576"/>
                    <a:pt x="281" y="576"/>
                  </a:cubicBezTo>
                  <a:cubicBezTo>
                    <a:pt x="434" y="576"/>
                    <a:pt x="560" y="452"/>
                    <a:pt x="560" y="296"/>
                  </a:cubicBezTo>
                  <a:cubicBezTo>
                    <a:pt x="560" y="124"/>
                    <a:pt x="434" y="1"/>
                    <a:pt x="281" y="1"/>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1"/>
            <p:cNvSpPr/>
            <p:nvPr/>
          </p:nvSpPr>
          <p:spPr>
            <a:xfrm>
              <a:off x="944407" y="1870567"/>
              <a:ext cx="9350" cy="9389"/>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1"/>
            <p:cNvSpPr/>
            <p:nvPr/>
          </p:nvSpPr>
          <p:spPr>
            <a:xfrm>
              <a:off x="1603491" y="1764976"/>
              <a:ext cx="6275" cy="5800"/>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1"/>
            <p:cNvSpPr/>
            <p:nvPr/>
          </p:nvSpPr>
          <p:spPr>
            <a:xfrm>
              <a:off x="904527" y="1714820"/>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1"/>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1"/>
            <p:cNvSpPr/>
            <p:nvPr/>
          </p:nvSpPr>
          <p:spPr>
            <a:xfrm>
              <a:off x="1024177" y="1889473"/>
              <a:ext cx="5800" cy="6200"/>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1"/>
            <p:cNvSpPr/>
            <p:nvPr/>
          </p:nvSpPr>
          <p:spPr>
            <a:xfrm>
              <a:off x="1595351" y="1859991"/>
              <a:ext cx="5799" cy="5802"/>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1"/>
            <p:cNvSpPr/>
            <p:nvPr/>
          </p:nvSpPr>
          <p:spPr>
            <a:xfrm>
              <a:off x="1479076" y="1887661"/>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1"/>
            <p:cNvSpPr/>
            <p:nvPr/>
          </p:nvSpPr>
          <p:spPr>
            <a:xfrm>
              <a:off x="1592227" y="1746126"/>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1"/>
            <p:cNvSpPr/>
            <p:nvPr/>
          </p:nvSpPr>
          <p:spPr>
            <a:xfrm>
              <a:off x="1610075"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3" name="Google Shape;163;p2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a:endParaRPr/>
          </a:p>
        </p:txBody>
      </p:sp>
      <p:sp>
        <p:nvSpPr>
          <p:cNvPr id="164" name="Google Shape;164;p21"/>
          <p:cNvSpPr txBox="1">
            <a:spLocks noGrp="1"/>
          </p:cNvSpPr>
          <p:nvPr>
            <p:ph type="subTitle" idx="1"/>
          </p:nvPr>
        </p:nvSpPr>
        <p:spPr>
          <a:xfrm>
            <a:off x="1775150" y="3058642"/>
            <a:ext cx="2316000" cy="69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5" name="Google Shape;165;p21"/>
          <p:cNvSpPr txBox="1">
            <a:spLocks noGrp="1"/>
          </p:cNvSpPr>
          <p:nvPr>
            <p:ph type="title" idx="2"/>
          </p:nvPr>
        </p:nvSpPr>
        <p:spPr>
          <a:xfrm>
            <a:off x="1775150" y="2831795"/>
            <a:ext cx="2316000" cy="243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Font typeface="Arial"/>
              <a:buNone/>
              <a:defRPr>
                <a:latin typeface="Arial"/>
                <a:ea typeface="Arial"/>
                <a:cs typeface="Arial"/>
                <a:sym typeface="Arial"/>
              </a:defRPr>
            </a:lvl2pPr>
            <a:lvl3pPr lvl="2" algn="l">
              <a:lnSpc>
                <a:spcPct val="100000"/>
              </a:lnSpc>
              <a:spcBef>
                <a:spcPts val="0"/>
              </a:spcBef>
              <a:spcAft>
                <a:spcPts val="0"/>
              </a:spcAft>
              <a:buSzPts val="2800"/>
              <a:buFont typeface="Arial"/>
              <a:buNone/>
              <a:defRPr>
                <a:latin typeface="Arial"/>
                <a:ea typeface="Arial"/>
                <a:cs typeface="Arial"/>
                <a:sym typeface="Arial"/>
              </a:defRPr>
            </a:lvl3pPr>
            <a:lvl4pPr lvl="3" algn="l">
              <a:lnSpc>
                <a:spcPct val="100000"/>
              </a:lnSpc>
              <a:spcBef>
                <a:spcPts val="0"/>
              </a:spcBef>
              <a:spcAft>
                <a:spcPts val="0"/>
              </a:spcAft>
              <a:buSzPts val="2800"/>
              <a:buFont typeface="Arial"/>
              <a:buNone/>
              <a:defRPr>
                <a:latin typeface="Arial"/>
                <a:ea typeface="Arial"/>
                <a:cs typeface="Arial"/>
                <a:sym typeface="Arial"/>
              </a:defRPr>
            </a:lvl4pPr>
            <a:lvl5pPr lvl="4" algn="l">
              <a:lnSpc>
                <a:spcPct val="100000"/>
              </a:lnSpc>
              <a:spcBef>
                <a:spcPts val="0"/>
              </a:spcBef>
              <a:spcAft>
                <a:spcPts val="0"/>
              </a:spcAft>
              <a:buSzPts val="2800"/>
              <a:buFont typeface="Arial"/>
              <a:buNone/>
              <a:defRPr>
                <a:latin typeface="Arial"/>
                <a:ea typeface="Arial"/>
                <a:cs typeface="Arial"/>
                <a:sym typeface="Arial"/>
              </a:defRPr>
            </a:lvl5pPr>
            <a:lvl6pPr lvl="5" algn="l">
              <a:lnSpc>
                <a:spcPct val="100000"/>
              </a:lnSpc>
              <a:spcBef>
                <a:spcPts val="0"/>
              </a:spcBef>
              <a:spcAft>
                <a:spcPts val="0"/>
              </a:spcAft>
              <a:buSzPts val="2800"/>
              <a:buFont typeface="Arial"/>
              <a:buNone/>
              <a:defRPr>
                <a:latin typeface="Arial"/>
                <a:ea typeface="Arial"/>
                <a:cs typeface="Arial"/>
                <a:sym typeface="Arial"/>
              </a:defRPr>
            </a:lvl6pPr>
            <a:lvl7pPr lvl="6" algn="l">
              <a:lnSpc>
                <a:spcPct val="100000"/>
              </a:lnSpc>
              <a:spcBef>
                <a:spcPts val="0"/>
              </a:spcBef>
              <a:spcAft>
                <a:spcPts val="0"/>
              </a:spcAft>
              <a:buSzPts val="2800"/>
              <a:buFont typeface="Arial"/>
              <a:buNone/>
              <a:defRPr>
                <a:latin typeface="Arial"/>
                <a:ea typeface="Arial"/>
                <a:cs typeface="Arial"/>
                <a:sym typeface="Arial"/>
              </a:defRPr>
            </a:lvl7pPr>
            <a:lvl8pPr lvl="7" algn="l">
              <a:lnSpc>
                <a:spcPct val="100000"/>
              </a:lnSpc>
              <a:spcBef>
                <a:spcPts val="0"/>
              </a:spcBef>
              <a:spcAft>
                <a:spcPts val="0"/>
              </a:spcAft>
              <a:buSzPts val="2800"/>
              <a:buFont typeface="Arial"/>
              <a:buNone/>
              <a:defRPr>
                <a:latin typeface="Arial"/>
                <a:ea typeface="Arial"/>
                <a:cs typeface="Arial"/>
                <a:sym typeface="Arial"/>
              </a:defRPr>
            </a:lvl8pPr>
            <a:lvl9pPr lvl="8" algn="l">
              <a:lnSpc>
                <a:spcPct val="100000"/>
              </a:lnSpc>
              <a:spcBef>
                <a:spcPts val="0"/>
              </a:spcBef>
              <a:spcAft>
                <a:spcPts val="0"/>
              </a:spcAft>
              <a:buSzPts val="2800"/>
              <a:buFont typeface="Arial"/>
              <a:buNone/>
              <a:defRPr>
                <a:latin typeface="Arial"/>
                <a:ea typeface="Arial"/>
                <a:cs typeface="Arial"/>
                <a:sym typeface="Arial"/>
              </a:defRPr>
            </a:lvl9pPr>
          </a:lstStyle>
          <a:p>
            <a:endParaRPr/>
          </a:p>
        </p:txBody>
      </p:sp>
      <p:sp>
        <p:nvSpPr>
          <p:cNvPr id="166" name="Google Shape;166;p21"/>
          <p:cNvSpPr txBox="1">
            <a:spLocks noGrp="1"/>
          </p:cNvSpPr>
          <p:nvPr>
            <p:ph type="subTitle" idx="3"/>
          </p:nvPr>
        </p:nvSpPr>
        <p:spPr>
          <a:xfrm>
            <a:off x="5052846" y="3058642"/>
            <a:ext cx="2316000" cy="69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7" name="Google Shape;167;p21"/>
          <p:cNvSpPr txBox="1">
            <a:spLocks noGrp="1"/>
          </p:cNvSpPr>
          <p:nvPr>
            <p:ph type="title" idx="4"/>
          </p:nvPr>
        </p:nvSpPr>
        <p:spPr>
          <a:xfrm>
            <a:off x="5052849" y="2831795"/>
            <a:ext cx="2316000" cy="243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Font typeface="Arial"/>
              <a:buNone/>
              <a:defRPr>
                <a:latin typeface="Arial"/>
                <a:ea typeface="Arial"/>
                <a:cs typeface="Arial"/>
                <a:sym typeface="Arial"/>
              </a:defRPr>
            </a:lvl2pPr>
            <a:lvl3pPr lvl="2" algn="l">
              <a:lnSpc>
                <a:spcPct val="100000"/>
              </a:lnSpc>
              <a:spcBef>
                <a:spcPts val="0"/>
              </a:spcBef>
              <a:spcAft>
                <a:spcPts val="0"/>
              </a:spcAft>
              <a:buSzPts val="2800"/>
              <a:buFont typeface="Arial"/>
              <a:buNone/>
              <a:defRPr>
                <a:latin typeface="Arial"/>
                <a:ea typeface="Arial"/>
                <a:cs typeface="Arial"/>
                <a:sym typeface="Arial"/>
              </a:defRPr>
            </a:lvl3pPr>
            <a:lvl4pPr lvl="3" algn="l">
              <a:lnSpc>
                <a:spcPct val="100000"/>
              </a:lnSpc>
              <a:spcBef>
                <a:spcPts val="0"/>
              </a:spcBef>
              <a:spcAft>
                <a:spcPts val="0"/>
              </a:spcAft>
              <a:buSzPts val="2800"/>
              <a:buFont typeface="Arial"/>
              <a:buNone/>
              <a:defRPr>
                <a:latin typeface="Arial"/>
                <a:ea typeface="Arial"/>
                <a:cs typeface="Arial"/>
                <a:sym typeface="Arial"/>
              </a:defRPr>
            </a:lvl4pPr>
            <a:lvl5pPr lvl="4" algn="l">
              <a:lnSpc>
                <a:spcPct val="100000"/>
              </a:lnSpc>
              <a:spcBef>
                <a:spcPts val="0"/>
              </a:spcBef>
              <a:spcAft>
                <a:spcPts val="0"/>
              </a:spcAft>
              <a:buSzPts val="2800"/>
              <a:buFont typeface="Arial"/>
              <a:buNone/>
              <a:defRPr>
                <a:latin typeface="Arial"/>
                <a:ea typeface="Arial"/>
                <a:cs typeface="Arial"/>
                <a:sym typeface="Arial"/>
              </a:defRPr>
            </a:lvl5pPr>
            <a:lvl6pPr lvl="5" algn="l">
              <a:lnSpc>
                <a:spcPct val="100000"/>
              </a:lnSpc>
              <a:spcBef>
                <a:spcPts val="0"/>
              </a:spcBef>
              <a:spcAft>
                <a:spcPts val="0"/>
              </a:spcAft>
              <a:buSzPts val="2800"/>
              <a:buFont typeface="Arial"/>
              <a:buNone/>
              <a:defRPr>
                <a:latin typeface="Arial"/>
                <a:ea typeface="Arial"/>
                <a:cs typeface="Arial"/>
                <a:sym typeface="Arial"/>
              </a:defRPr>
            </a:lvl6pPr>
            <a:lvl7pPr lvl="6" algn="l">
              <a:lnSpc>
                <a:spcPct val="100000"/>
              </a:lnSpc>
              <a:spcBef>
                <a:spcPts val="0"/>
              </a:spcBef>
              <a:spcAft>
                <a:spcPts val="0"/>
              </a:spcAft>
              <a:buSzPts val="2800"/>
              <a:buFont typeface="Arial"/>
              <a:buNone/>
              <a:defRPr>
                <a:latin typeface="Arial"/>
                <a:ea typeface="Arial"/>
                <a:cs typeface="Arial"/>
                <a:sym typeface="Arial"/>
              </a:defRPr>
            </a:lvl7pPr>
            <a:lvl8pPr lvl="7" algn="l">
              <a:lnSpc>
                <a:spcPct val="100000"/>
              </a:lnSpc>
              <a:spcBef>
                <a:spcPts val="0"/>
              </a:spcBef>
              <a:spcAft>
                <a:spcPts val="0"/>
              </a:spcAft>
              <a:buSzPts val="2800"/>
              <a:buFont typeface="Arial"/>
              <a:buNone/>
              <a:defRPr>
                <a:latin typeface="Arial"/>
                <a:ea typeface="Arial"/>
                <a:cs typeface="Arial"/>
                <a:sym typeface="Arial"/>
              </a:defRPr>
            </a:lvl8pPr>
            <a:lvl9pPr lvl="8" algn="l">
              <a:lnSpc>
                <a:spcPct val="100000"/>
              </a:lnSpc>
              <a:spcBef>
                <a:spcPts val="0"/>
              </a:spcBef>
              <a:spcAft>
                <a:spcPts val="0"/>
              </a:spcAft>
              <a:buSzPts val="2800"/>
              <a:buFont typeface="Arial"/>
              <a:buNone/>
              <a:defRPr>
                <a:latin typeface="Arial"/>
                <a:ea typeface="Arial"/>
                <a:cs typeface="Arial"/>
                <a:sym typeface="Arial"/>
              </a:defRPr>
            </a:lvl9pPr>
          </a:lstStyle>
          <a:p>
            <a:endParaRPr/>
          </a:p>
        </p:txBody>
      </p:sp>
      <p:sp>
        <p:nvSpPr>
          <p:cNvPr id="168" name="Google Shape;168;p21"/>
          <p:cNvSpPr/>
          <p:nvPr/>
        </p:nvSpPr>
        <p:spPr>
          <a:xfrm rot="-6053757">
            <a:off x="6559203" y="-2139695"/>
            <a:ext cx="4724084" cy="2851072"/>
          </a:xfrm>
          <a:custGeom>
            <a:avLst/>
            <a:gdLst/>
            <a:ahLst/>
            <a:cxnLst/>
            <a:rect l="l" t="t" r="r" b="b"/>
            <a:pathLst>
              <a:path w="8583" h="5180" extrusionOk="0">
                <a:moveTo>
                  <a:pt x="6070" y="0"/>
                </a:moveTo>
                <a:cubicBezTo>
                  <a:pt x="5442" y="0"/>
                  <a:pt x="4759" y="364"/>
                  <a:pt x="4183" y="401"/>
                </a:cubicBezTo>
                <a:cubicBezTo>
                  <a:pt x="4115" y="406"/>
                  <a:pt x="4044" y="409"/>
                  <a:pt x="3971" y="409"/>
                </a:cubicBezTo>
                <a:cubicBezTo>
                  <a:pt x="3720" y="409"/>
                  <a:pt x="3444" y="383"/>
                  <a:pt x="3172" y="383"/>
                </a:cubicBezTo>
                <a:cubicBezTo>
                  <a:pt x="2692" y="383"/>
                  <a:pt x="2225" y="464"/>
                  <a:pt x="1929" y="912"/>
                </a:cubicBezTo>
                <a:cubicBezTo>
                  <a:pt x="1321" y="1845"/>
                  <a:pt x="0" y="1643"/>
                  <a:pt x="0" y="3042"/>
                </a:cubicBezTo>
                <a:cubicBezTo>
                  <a:pt x="0" y="3975"/>
                  <a:pt x="1400" y="4643"/>
                  <a:pt x="2441" y="5031"/>
                </a:cubicBezTo>
                <a:cubicBezTo>
                  <a:pt x="2727" y="5138"/>
                  <a:pt x="2969" y="5179"/>
                  <a:pt x="3183" y="5179"/>
                </a:cubicBezTo>
                <a:cubicBezTo>
                  <a:pt x="3871" y="5179"/>
                  <a:pt x="4272" y="4756"/>
                  <a:pt x="4942" y="4756"/>
                </a:cubicBezTo>
                <a:cubicBezTo>
                  <a:pt x="5092" y="4756"/>
                  <a:pt x="5256" y="4777"/>
                  <a:pt x="5441" y="4830"/>
                </a:cubicBezTo>
                <a:cubicBezTo>
                  <a:pt x="5720" y="4914"/>
                  <a:pt x="6060" y="4970"/>
                  <a:pt x="6397" y="4970"/>
                </a:cubicBezTo>
                <a:cubicBezTo>
                  <a:pt x="7002" y="4970"/>
                  <a:pt x="7595" y="4790"/>
                  <a:pt x="7806" y="4270"/>
                </a:cubicBezTo>
                <a:cubicBezTo>
                  <a:pt x="8582" y="2311"/>
                  <a:pt x="7276" y="460"/>
                  <a:pt x="6653" y="136"/>
                </a:cubicBezTo>
                <a:cubicBezTo>
                  <a:pt x="6468" y="38"/>
                  <a:pt x="6272" y="0"/>
                  <a:pt x="6070" y="0"/>
                </a:cubicBezTo>
                <a:close/>
              </a:path>
            </a:pathLst>
          </a:custGeom>
          <a:solidFill>
            <a:srgbClr val="F5AD9A">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9" name="Google Shape;169;p21"/>
          <p:cNvGrpSpPr/>
          <p:nvPr/>
        </p:nvGrpSpPr>
        <p:grpSpPr>
          <a:xfrm>
            <a:off x="514392" y="3692300"/>
            <a:ext cx="511840" cy="585068"/>
            <a:chOff x="6144600" y="3520075"/>
            <a:chExt cx="29600" cy="33825"/>
          </a:xfrm>
        </p:grpSpPr>
        <p:sp>
          <p:nvSpPr>
            <p:cNvPr id="170" name="Google Shape;170;p21"/>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1"/>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1"/>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1"/>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1"/>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1"/>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1"/>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1"/>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1"/>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1"/>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1"/>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1"/>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1"/>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1"/>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1"/>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1"/>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720000" y="2150850"/>
            <a:ext cx="77040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88" name="Google Shape;188;p22"/>
          <p:cNvSpPr/>
          <p:nvPr/>
        </p:nvSpPr>
        <p:spPr>
          <a:xfrm>
            <a:off x="7399323" y="-539375"/>
            <a:ext cx="2472924" cy="2007101"/>
          </a:xfrm>
          <a:custGeom>
            <a:avLst/>
            <a:gdLst/>
            <a:ahLst/>
            <a:cxnLst/>
            <a:rect l="l" t="t" r="r" b="b"/>
            <a:pathLst>
              <a:path w="4680" h="3334" extrusionOk="0">
                <a:moveTo>
                  <a:pt x="1374" y="1"/>
                </a:moveTo>
                <a:cubicBezTo>
                  <a:pt x="1295" y="1"/>
                  <a:pt x="1215" y="8"/>
                  <a:pt x="1135" y="23"/>
                </a:cubicBezTo>
                <a:cubicBezTo>
                  <a:pt x="776" y="87"/>
                  <a:pt x="482" y="333"/>
                  <a:pt x="452" y="676"/>
                </a:cubicBezTo>
                <a:cubicBezTo>
                  <a:pt x="437" y="814"/>
                  <a:pt x="403" y="1049"/>
                  <a:pt x="359" y="1206"/>
                </a:cubicBezTo>
                <a:cubicBezTo>
                  <a:pt x="310" y="1344"/>
                  <a:pt x="0" y="1840"/>
                  <a:pt x="123" y="2169"/>
                </a:cubicBezTo>
                <a:cubicBezTo>
                  <a:pt x="466" y="3066"/>
                  <a:pt x="1354" y="3334"/>
                  <a:pt x="2162" y="3334"/>
                </a:cubicBezTo>
                <a:cubicBezTo>
                  <a:pt x="2822" y="3334"/>
                  <a:pt x="3428" y="3154"/>
                  <a:pt x="3638" y="2993"/>
                </a:cubicBezTo>
                <a:cubicBezTo>
                  <a:pt x="4026" y="2698"/>
                  <a:pt x="4523" y="1904"/>
                  <a:pt x="4601" y="1732"/>
                </a:cubicBezTo>
                <a:cubicBezTo>
                  <a:pt x="4664" y="1579"/>
                  <a:pt x="4679" y="1407"/>
                  <a:pt x="4664" y="1236"/>
                </a:cubicBezTo>
                <a:cubicBezTo>
                  <a:pt x="4649" y="1019"/>
                  <a:pt x="4541" y="784"/>
                  <a:pt x="4355" y="628"/>
                </a:cubicBezTo>
                <a:cubicBezTo>
                  <a:pt x="4132" y="432"/>
                  <a:pt x="3800" y="351"/>
                  <a:pt x="3486" y="351"/>
                </a:cubicBezTo>
                <a:cubicBezTo>
                  <a:pt x="3405" y="351"/>
                  <a:pt x="3326" y="357"/>
                  <a:pt x="3250" y="366"/>
                </a:cubicBezTo>
                <a:cubicBezTo>
                  <a:pt x="3102" y="392"/>
                  <a:pt x="2965" y="429"/>
                  <a:pt x="2832" y="429"/>
                </a:cubicBezTo>
                <a:cubicBezTo>
                  <a:pt x="2811" y="429"/>
                  <a:pt x="2790" y="428"/>
                  <a:pt x="2769" y="426"/>
                </a:cubicBezTo>
                <a:cubicBezTo>
                  <a:pt x="2519" y="396"/>
                  <a:pt x="2317" y="273"/>
                  <a:pt x="2097" y="161"/>
                </a:cubicBezTo>
                <a:cubicBezTo>
                  <a:pt x="1863" y="68"/>
                  <a:pt x="1621" y="1"/>
                  <a:pt x="1374" y="1"/>
                </a:cubicBezTo>
                <a:close/>
              </a:path>
            </a:pathLst>
          </a:custGeom>
          <a:solidFill>
            <a:srgbClr val="F5AD9A">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2"/>
          <p:cNvSpPr/>
          <p:nvPr/>
        </p:nvSpPr>
        <p:spPr>
          <a:xfrm>
            <a:off x="-1294550" y="3486101"/>
            <a:ext cx="3138126" cy="2331647"/>
          </a:xfrm>
          <a:custGeom>
            <a:avLst/>
            <a:gdLst/>
            <a:ahLst/>
            <a:cxnLst/>
            <a:rect l="l" t="t" r="r" b="b"/>
            <a:pathLst>
              <a:path w="7650" h="4989" extrusionOk="0">
                <a:moveTo>
                  <a:pt x="5888" y="1"/>
                </a:moveTo>
                <a:cubicBezTo>
                  <a:pt x="5262" y="1"/>
                  <a:pt x="4587" y="369"/>
                  <a:pt x="4011" y="417"/>
                </a:cubicBezTo>
                <a:cubicBezTo>
                  <a:pt x="3960" y="420"/>
                  <a:pt x="3907" y="422"/>
                  <a:pt x="3853" y="422"/>
                </a:cubicBezTo>
                <a:cubicBezTo>
                  <a:pt x="3575" y="422"/>
                  <a:pt x="3266" y="387"/>
                  <a:pt x="2964" y="387"/>
                </a:cubicBezTo>
                <a:cubicBezTo>
                  <a:pt x="2490" y="387"/>
                  <a:pt x="2033" y="473"/>
                  <a:pt x="1743" y="914"/>
                </a:cubicBezTo>
                <a:cubicBezTo>
                  <a:pt x="1135" y="1846"/>
                  <a:pt x="0" y="1783"/>
                  <a:pt x="0" y="2622"/>
                </a:cubicBezTo>
                <a:cubicBezTo>
                  <a:pt x="0" y="3354"/>
                  <a:pt x="933" y="3570"/>
                  <a:pt x="933" y="4988"/>
                </a:cubicBezTo>
                <a:lnTo>
                  <a:pt x="6392" y="4988"/>
                </a:lnTo>
                <a:cubicBezTo>
                  <a:pt x="7198" y="4988"/>
                  <a:pt x="7590" y="4723"/>
                  <a:pt x="7619" y="4272"/>
                </a:cubicBezTo>
                <a:cubicBezTo>
                  <a:pt x="7649" y="3899"/>
                  <a:pt x="7384" y="3589"/>
                  <a:pt x="6937" y="3510"/>
                </a:cubicBezTo>
                <a:cubicBezTo>
                  <a:pt x="6672" y="3462"/>
                  <a:pt x="6299" y="3339"/>
                  <a:pt x="6220" y="3059"/>
                </a:cubicBezTo>
                <a:cubicBezTo>
                  <a:pt x="6112" y="2671"/>
                  <a:pt x="6530" y="2406"/>
                  <a:pt x="6687" y="2126"/>
                </a:cubicBezTo>
                <a:cubicBezTo>
                  <a:pt x="7075" y="1458"/>
                  <a:pt x="7104" y="462"/>
                  <a:pt x="6470" y="138"/>
                </a:cubicBezTo>
                <a:cubicBezTo>
                  <a:pt x="6284" y="39"/>
                  <a:pt x="6088" y="1"/>
                  <a:pt x="5888" y="1"/>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0" name="Google Shape;190;p22"/>
          <p:cNvGrpSpPr/>
          <p:nvPr/>
        </p:nvGrpSpPr>
        <p:grpSpPr>
          <a:xfrm>
            <a:off x="110550" y="2266596"/>
            <a:ext cx="8858736" cy="2563548"/>
            <a:chOff x="916725" y="1641996"/>
            <a:chExt cx="679700" cy="196689"/>
          </a:xfrm>
        </p:grpSpPr>
        <p:sp>
          <p:nvSpPr>
            <p:cNvPr id="191" name="Google Shape;191;p22"/>
            <p:cNvSpPr/>
            <p:nvPr/>
          </p:nvSpPr>
          <p:spPr>
            <a:xfrm>
              <a:off x="924724" y="1743976"/>
              <a:ext cx="14025" cy="14400"/>
            </a:xfrm>
            <a:custGeom>
              <a:avLst/>
              <a:gdLst/>
              <a:ahLst/>
              <a:cxnLst/>
              <a:rect l="l" t="t" r="r" b="b"/>
              <a:pathLst>
                <a:path w="561" h="576" extrusionOk="0">
                  <a:moveTo>
                    <a:pt x="281" y="1"/>
                  </a:moveTo>
                  <a:cubicBezTo>
                    <a:pt x="124" y="1"/>
                    <a:pt x="1" y="124"/>
                    <a:pt x="1" y="296"/>
                  </a:cubicBezTo>
                  <a:cubicBezTo>
                    <a:pt x="1" y="452"/>
                    <a:pt x="124" y="576"/>
                    <a:pt x="281" y="576"/>
                  </a:cubicBezTo>
                  <a:cubicBezTo>
                    <a:pt x="434" y="576"/>
                    <a:pt x="560" y="452"/>
                    <a:pt x="560" y="296"/>
                  </a:cubicBezTo>
                  <a:cubicBezTo>
                    <a:pt x="560" y="124"/>
                    <a:pt x="434" y="1"/>
                    <a:pt x="281" y="1"/>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2"/>
            <p:cNvSpPr/>
            <p:nvPr/>
          </p:nvSpPr>
          <p:spPr>
            <a:xfrm>
              <a:off x="953903" y="1825237"/>
              <a:ext cx="9350" cy="9389"/>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2"/>
            <p:cNvSpPr/>
            <p:nvPr/>
          </p:nvSpPr>
          <p:spPr>
            <a:xfrm>
              <a:off x="1586176" y="1752576"/>
              <a:ext cx="6275" cy="5800"/>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2"/>
            <p:cNvSpPr/>
            <p:nvPr/>
          </p:nvSpPr>
          <p:spPr>
            <a:xfrm>
              <a:off x="943802" y="1682956"/>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2"/>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2"/>
            <p:cNvSpPr/>
            <p:nvPr/>
          </p:nvSpPr>
          <p:spPr>
            <a:xfrm>
              <a:off x="951477" y="1641996"/>
              <a:ext cx="6274" cy="6707"/>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2"/>
            <p:cNvSpPr/>
            <p:nvPr/>
          </p:nvSpPr>
          <p:spPr>
            <a:xfrm>
              <a:off x="1554877" y="1832883"/>
              <a:ext cx="5799" cy="5802"/>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2"/>
            <p:cNvSpPr/>
            <p:nvPr/>
          </p:nvSpPr>
          <p:spPr>
            <a:xfrm>
              <a:off x="1560676" y="1726789"/>
              <a:ext cx="6275" cy="6593"/>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2"/>
            <p:cNvSpPr/>
            <p:nvPr/>
          </p:nvSpPr>
          <p:spPr>
            <a:xfrm>
              <a:off x="1585975" y="1649033"/>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2"/>
            <p:cNvSpPr/>
            <p:nvPr/>
          </p:nvSpPr>
          <p:spPr>
            <a:xfrm>
              <a:off x="1573297"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1" name="Google Shape;201;p22"/>
          <p:cNvGrpSpPr/>
          <p:nvPr/>
        </p:nvGrpSpPr>
        <p:grpSpPr>
          <a:xfrm>
            <a:off x="1728017" y="4359400"/>
            <a:ext cx="511840" cy="585068"/>
            <a:chOff x="6144600" y="3520075"/>
            <a:chExt cx="29600" cy="33825"/>
          </a:xfrm>
        </p:grpSpPr>
        <p:sp>
          <p:nvSpPr>
            <p:cNvPr id="202" name="Google Shape;202;p22"/>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2"/>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2"/>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2"/>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2"/>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2"/>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2"/>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22"/>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2"/>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2"/>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2"/>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2"/>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2"/>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2"/>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2"/>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2"/>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8"/>
        <p:cNvGrpSpPr/>
        <p:nvPr/>
      </p:nvGrpSpPr>
      <p:grpSpPr>
        <a:xfrm>
          <a:off x="0" y="0"/>
          <a:ext cx="0" cy="0"/>
          <a:chOff x="0" y="0"/>
          <a:chExt cx="0" cy="0"/>
        </a:xfrm>
      </p:grpSpPr>
      <p:sp>
        <p:nvSpPr>
          <p:cNvPr id="219" name="Google Shape;219;p23"/>
          <p:cNvSpPr/>
          <p:nvPr/>
        </p:nvSpPr>
        <p:spPr>
          <a:xfrm rot="-6300004">
            <a:off x="7046124" y="-893204"/>
            <a:ext cx="4509621" cy="2721624"/>
          </a:xfrm>
          <a:custGeom>
            <a:avLst/>
            <a:gdLst/>
            <a:ahLst/>
            <a:cxnLst/>
            <a:rect l="l" t="t" r="r" b="b"/>
            <a:pathLst>
              <a:path w="8583" h="5180" extrusionOk="0">
                <a:moveTo>
                  <a:pt x="6070" y="0"/>
                </a:moveTo>
                <a:cubicBezTo>
                  <a:pt x="5442" y="0"/>
                  <a:pt x="4759" y="364"/>
                  <a:pt x="4183" y="401"/>
                </a:cubicBezTo>
                <a:cubicBezTo>
                  <a:pt x="4115" y="406"/>
                  <a:pt x="4044" y="409"/>
                  <a:pt x="3971" y="409"/>
                </a:cubicBezTo>
                <a:cubicBezTo>
                  <a:pt x="3720" y="409"/>
                  <a:pt x="3444" y="383"/>
                  <a:pt x="3172" y="383"/>
                </a:cubicBezTo>
                <a:cubicBezTo>
                  <a:pt x="2692" y="383"/>
                  <a:pt x="2225" y="464"/>
                  <a:pt x="1929" y="912"/>
                </a:cubicBezTo>
                <a:cubicBezTo>
                  <a:pt x="1321" y="1845"/>
                  <a:pt x="0" y="1643"/>
                  <a:pt x="0" y="3042"/>
                </a:cubicBezTo>
                <a:cubicBezTo>
                  <a:pt x="0" y="3975"/>
                  <a:pt x="1400" y="4643"/>
                  <a:pt x="2441" y="5031"/>
                </a:cubicBezTo>
                <a:cubicBezTo>
                  <a:pt x="2727" y="5138"/>
                  <a:pt x="2969" y="5179"/>
                  <a:pt x="3183" y="5179"/>
                </a:cubicBezTo>
                <a:cubicBezTo>
                  <a:pt x="3871" y="5179"/>
                  <a:pt x="4272" y="4756"/>
                  <a:pt x="4942" y="4756"/>
                </a:cubicBezTo>
                <a:cubicBezTo>
                  <a:pt x="5092" y="4756"/>
                  <a:pt x="5256" y="4777"/>
                  <a:pt x="5441" y="4830"/>
                </a:cubicBezTo>
                <a:cubicBezTo>
                  <a:pt x="5720" y="4914"/>
                  <a:pt x="6060" y="4970"/>
                  <a:pt x="6397" y="4970"/>
                </a:cubicBezTo>
                <a:cubicBezTo>
                  <a:pt x="7002" y="4970"/>
                  <a:pt x="7595" y="4790"/>
                  <a:pt x="7806" y="4270"/>
                </a:cubicBezTo>
                <a:cubicBezTo>
                  <a:pt x="8582" y="2311"/>
                  <a:pt x="7276" y="460"/>
                  <a:pt x="6653" y="136"/>
                </a:cubicBezTo>
                <a:cubicBezTo>
                  <a:pt x="6468" y="38"/>
                  <a:pt x="6272" y="0"/>
                  <a:pt x="6070" y="0"/>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3"/>
          <p:cNvSpPr/>
          <p:nvPr/>
        </p:nvSpPr>
        <p:spPr>
          <a:xfrm>
            <a:off x="-1342698" y="3920250"/>
            <a:ext cx="2775828" cy="2721629"/>
          </a:xfrm>
          <a:custGeom>
            <a:avLst/>
            <a:gdLst/>
            <a:ahLst/>
            <a:cxnLst/>
            <a:rect l="l" t="t" r="r" b="b"/>
            <a:pathLst>
              <a:path w="5941" h="5825" extrusionOk="0">
                <a:moveTo>
                  <a:pt x="3762" y="1"/>
                </a:moveTo>
                <a:cubicBezTo>
                  <a:pt x="3403" y="1"/>
                  <a:pt x="2991" y="63"/>
                  <a:pt x="2534" y="222"/>
                </a:cubicBezTo>
                <a:cubicBezTo>
                  <a:pt x="2004" y="394"/>
                  <a:pt x="1415" y="595"/>
                  <a:pt x="855" y="1715"/>
                </a:cubicBezTo>
                <a:cubicBezTo>
                  <a:pt x="560" y="2289"/>
                  <a:pt x="1" y="3162"/>
                  <a:pt x="1" y="4047"/>
                </a:cubicBezTo>
                <a:cubicBezTo>
                  <a:pt x="1" y="4747"/>
                  <a:pt x="1931" y="5824"/>
                  <a:pt x="3281" y="5824"/>
                </a:cubicBezTo>
                <a:cubicBezTo>
                  <a:pt x="3606" y="5824"/>
                  <a:pt x="3897" y="5762"/>
                  <a:pt x="4120" y="5617"/>
                </a:cubicBezTo>
                <a:cubicBezTo>
                  <a:pt x="5269" y="4856"/>
                  <a:pt x="5426" y="4450"/>
                  <a:pt x="5612" y="3923"/>
                </a:cubicBezTo>
                <a:cubicBezTo>
                  <a:pt x="5829" y="3349"/>
                  <a:pt x="5941" y="1125"/>
                  <a:pt x="5254" y="487"/>
                </a:cubicBezTo>
                <a:cubicBezTo>
                  <a:pt x="5004" y="257"/>
                  <a:pt x="4490" y="1"/>
                  <a:pt x="3762" y="1"/>
                </a:cubicBezTo>
                <a:close/>
              </a:path>
            </a:pathLst>
          </a:custGeom>
          <a:solidFill>
            <a:srgbClr val="F5AD9A">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3"/>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2" name="Google Shape;222;p23"/>
          <p:cNvSpPr txBox="1">
            <a:spLocks noGrp="1"/>
          </p:cNvSpPr>
          <p:nvPr>
            <p:ph type="body" idx="1"/>
          </p:nvPr>
        </p:nvSpPr>
        <p:spPr>
          <a:xfrm>
            <a:off x="720000" y="1339450"/>
            <a:ext cx="3616500" cy="3263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100"/>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223" name="Google Shape;223;p23"/>
          <p:cNvSpPr txBox="1">
            <a:spLocks noGrp="1"/>
          </p:cNvSpPr>
          <p:nvPr>
            <p:ph type="body" idx="2"/>
          </p:nvPr>
        </p:nvSpPr>
        <p:spPr>
          <a:xfrm>
            <a:off x="4807449" y="1339450"/>
            <a:ext cx="3616500" cy="3263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grpSp>
        <p:nvGrpSpPr>
          <p:cNvPr id="224" name="Google Shape;224;p23"/>
          <p:cNvGrpSpPr/>
          <p:nvPr/>
        </p:nvGrpSpPr>
        <p:grpSpPr>
          <a:xfrm>
            <a:off x="389167" y="4310975"/>
            <a:ext cx="511840" cy="585068"/>
            <a:chOff x="6144600" y="3520075"/>
            <a:chExt cx="29600" cy="33825"/>
          </a:xfrm>
        </p:grpSpPr>
        <p:sp>
          <p:nvSpPr>
            <p:cNvPr id="225" name="Google Shape;225;p23"/>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3"/>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3"/>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3"/>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3"/>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3"/>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23"/>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3"/>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3"/>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3"/>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3"/>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3"/>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3"/>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3"/>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3"/>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3"/>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1" name="Google Shape;241;p23"/>
          <p:cNvGrpSpPr/>
          <p:nvPr/>
        </p:nvGrpSpPr>
        <p:grpSpPr>
          <a:xfrm>
            <a:off x="260906" y="2494962"/>
            <a:ext cx="8622178" cy="2454923"/>
            <a:chOff x="916725" y="1693928"/>
            <a:chExt cx="699625" cy="199199"/>
          </a:xfrm>
        </p:grpSpPr>
        <p:sp>
          <p:nvSpPr>
            <p:cNvPr id="242" name="Google Shape;242;p23"/>
            <p:cNvSpPr/>
            <p:nvPr/>
          </p:nvSpPr>
          <p:spPr>
            <a:xfrm>
              <a:off x="935563" y="1693928"/>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3"/>
            <p:cNvSpPr/>
            <p:nvPr/>
          </p:nvSpPr>
          <p:spPr>
            <a:xfrm flipH="1">
              <a:off x="1054466" y="1870509"/>
              <a:ext cx="5799" cy="6274"/>
            </a:xfrm>
            <a:custGeom>
              <a:avLst/>
              <a:gdLst/>
              <a:ahLst/>
              <a:cxnLst/>
              <a:rect l="l" t="t" r="r" b="b"/>
              <a:pathLst>
                <a:path w="232" h="251" extrusionOk="0">
                  <a:moveTo>
                    <a:pt x="124" y="1"/>
                  </a:moveTo>
                  <a:cubicBezTo>
                    <a:pt x="45" y="1"/>
                    <a:pt x="1" y="64"/>
                    <a:pt x="1" y="128"/>
                  </a:cubicBezTo>
                  <a:cubicBezTo>
                    <a:pt x="1" y="188"/>
                    <a:pt x="45" y="251"/>
                    <a:pt x="124" y="251"/>
                  </a:cubicBezTo>
                  <a:cubicBezTo>
                    <a:pt x="187" y="251"/>
                    <a:pt x="232" y="188"/>
                    <a:pt x="232" y="128"/>
                  </a:cubicBezTo>
                  <a:cubicBezTo>
                    <a:pt x="232" y="64"/>
                    <a:pt x="187" y="1"/>
                    <a:pt x="124"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3"/>
            <p:cNvSpPr/>
            <p:nvPr/>
          </p:nvSpPr>
          <p:spPr>
            <a:xfrm>
              <a:off x="948916" y="1820613"/>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3"/>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3"/>
            <p:cNvSpPr/>
            <p:nvPr/>
          </p:nvSpPr>
          <p:spPr>
            <a:xfrm>
              <a:off x="1586402" y="1827225"/>
              <a:ext cx="14000" cy="14400"/>
            </a:xfrm>
            <a:custGeom>
              <a:avLst/>
              <a:gdLst/>
              <a:ahLst/>
              <a:cxnLst/>
              <a:rect l="l" t="t" r="r" b="b"/>
              <a:pathLst>
                <a:path w="560" h="576" extrusionOk="0">
                  <a:moveTo>
                    <a:pt x="280" y="1"/>
                  </a:moveTo>
                  <a:cubicBezTo>
                    <a:pt x="123" y="1"/>
                    <a:pt x="0" y="124"/>
                    <a:pt x="0" y="296"/>
                  </a:cubicBezTo>
                  <a:cubicBezTo>
                    <a:pt x="0" y="452"/>
                    <a:pt x="123" y="576"/>
                    <a:pt x="280" y="576"/>
                  </a:cubicBezTo>
                  <a:cubicBezTo>
                    <a:pt x="433" y="576"/>
                    <a:pt x="560" y="452"/>
                    <a:pt x="560" y="296"/>
                  </a:cubicBezTo>
                  <a:cubicBezTo>
                    <a:pt x="560" y="124"/>
                    <a:pt x="433" y="1"/>
                    <a:pt x="280" y="1"/>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3"/>
            <p:cNvSpPr/>
            <p:nvPr/>
          </p:nvSpPr>
          <p:spPr>
            <a:xfrm>
              <a:off x="1588726" y="1744930"/>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3"/>
            <p:cNvSpPr/>
            <p:nvPr/>
          </p:nvSpPr>
          <p:spPr>
            <a:xfrm>
              <a:off x="1438371" y="1882678"/>
              <a:ext cx="10449" cy="10449"/>
            </a:xfrm>
            <a:custGeom>
              <a:avLst/>
              <a:gdLst/>
              <a:ahLst/>
              <a:cxnLst/>
              <a:rect l="l" t="t" r="r" b="b"/>
              <a:pathLst>
                <a:path w="251" h="251" extrusionOk="0">
                  <a:moveTo>
                    <a:pt x="123" y="1"/>
                  </a:moveTo>
                  <a:cubicBezTo>
                    <a:pt x="64" y="1"/>
                    <a:pt x="0" y="64"/>
                    <a:pt x="0" y="128"/>
                  </a:cubicBezTo>
                  <a:cubicBezTo>
                    <a:pt x="0" y="188"/>
                    <a:pt x="64" y="251"/>
                    <a:pt x="123" y="251"/>
                  </a:cubicBezTo>
                  <a:cubicBezTo>
                    <a:pt x="187" y="251"/>
                    <a:pt x="250" y="188"/>
                    <a:pt x="250" y="128"/>
                  </a:cubicBezTo>
                  <a:cubicBezTo>
                    <a:pt x="250" y="64"/>
                    <a:pt x="187" y="1"/>
                    <a:pt x="123"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3"/>
            <p:cNvSpPr/>
            <p:nvPr/>
          </p:nvSpPr>
          <p:spPr>
            <a:xfrm>
              <a:off x="1610075"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alpha val="47450"/>
          </a:srgbClr>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2800"/>
              <a:buFont typeface="Arial"/>
              <a:buNone/>
              <a:defRPr sz="28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17500" algn="l" rtl="0">
              <a:lnSpc>
                <a:spcPct val="100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00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00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00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00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00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00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00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youtu.be/FqtX_zcznTE"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drive.google.com/file/d/1pGkZIhjCKzNab1Ulnme1AK0dqmn3AWCH/view?usp=shar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gpreda/covid-world-vaccination-progres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EEEE">
            <a:alpha val="9803"/>
          </a:srgbClr>
        </a:solidFill>
        <a:effectLst/>
      </p:bgPr>
    </p:bg>
    <p:spTree>
      <p:nvGrpSpPr>
        <p:cNvPr id="1" name="Shape 352"/>
        <p:cNvGrpSpPr/>
        <p:nvPr/>
      </p:nvGrpSpPr>
      <p:grpSpPr>
        <a:xfrm>
          <a:off x="0" y="0"/>
          <a:ext cx="0" cy="0"/>
          <a:chOff x="0" y="0"/>
          <a:chExt cx="0" cy="0"/>
        </a:xfrm>
      </p:grpSpPr>
      <p:sp>
        <p:nvSpPr>
          <p:cNvPr id="353" name="Google Shape;353;p1"/>
          <p:cNvSpPr txBox="1">
            <a:spLocks noGrp="1"/>
          </p:cNvSpPr>
          <p:nvPr>
            <p:ph type="ctrTitle"/>
          </p:nvPr>
        </p:nvSpPr>
        <p:spPr>
          <a:xfrm>
            <a:off x="5109762" y="186618"/>
            <a:ext cx="4034237" cy="282367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US" b="1" i="0" dirty="0">
                <a:solidFill>
                  <a:srgbClr val="07233B"/>
                </a:solidFill>
                <a:latin typeface="Arial"/>
                <a:ea typeface="Arial"/>
                <a:cs typeface="Arial"/>
                <a:sym typeface="Arial"/>
              </a:rPr>
              <a:t>COVID-19 World Vaccination Data Analysis</a:t>
            </a:r>
            <a:endParaRPr dirty="0"/>
          </a:p>
        </p:txBody>
      </p:sp>
      <p:grpSp>
        <p:nvGrpSpPr>
          <p:cNvPr id="354" name="Google Shape;354;p1"/>
          <p:cNvGrpSpPr/>
          <p:nvPr/>
        </p:nvGrpSpPr>
        <p:grpSpPr>
          <a:xfrm flipH="1">
            <a:off x="2994478" y="513996"/>
            <a:ext cx="1854572" cy="2108054"/>
            <a:chOff x="5912600" y="3521075"/>
            <a:chExt cx="50150" cy="57000"/>
          </a:xfrm>
        </p:grpSpPr>
        <p:sp>
          <p:nvSpPr>
            <p:cNvPr id="355" name="Google Shape;355;p1"/>
            <p:cNvSpPr/>
            <p:nvPr/>
          </p:nvSpPr>
          <p:spPr>
            <a:xfrm>
              <a:off x="5935850" y="3570675"/>
              <a:ext cx="8975" cy="7400"/>
            </a:xfrm>
            <a:custGeom>
              <a:avLst/>
              <a:gdLst/>
              <a:ahLst/>
              <a:cxnLst/>
              <a:rect l="l" t="t" r="r" b="b"/>
              <a:pathLst>
                <a:path w="359" h="296" extrusionOk="0">
                  <a:moveTo>
                    <a:pt x="187" y="0"/>
                  </a:moveTo>
                  <a:cubicBezTo>
                    <a:pt x="127" y="0"/>
                    <a:pt x="79" y="30"/>
                    <a:pt x="49" y="79"/>
                  </a:cubicBezTo>
                  <a:cubicBezTo>
                    <a:pt x="1" y="172"/>
                    <a:pt x="64" y="295"/>
                    <a:pt x="187" y="295"/>
                  </a:cubicBezTo>
                  <a:cubicBezTo>
                    <a:pt x="236" y="295"/>
                    <a:pt x="280" y="265"/>
                    <a:pt x="314" y="217"/>
                  </a:cubicBezTo>
                  <a:cubicBezTo>
                    <a:pt x="359" y="109"/>
                    <a:pt x="299" y="0"/>
                    <a:pt x="187"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
            <p:cNvSpPr/>
            <p:nvPr/>
          </p:nvSpPr>
          <p:spPr>
            <a:xfrm>
              <a:off x="5941725" y="3521075"/>
              <a:ext cx="8150" cy="7100"/>
            </a:xfrm>
            <a:custGeom>
              <a:avLst/>
              <a:gdLst/>
              <a:ahLst/>
              <a:cxnLst/>
              <a:rect l="l" t="t" r="r" b="b"/>
              <a:pathLst>
                <a:path w="326" h="284" extrusionOk="0">
                  <a:moveTo>
                    <a:pt x="155" y="1"/>
                  </a:moveTo>
                  <a:cubicBezTo>
                    <a:pt x="134" y="1"/>
                    <a:pt x="112" y="5"/>
                    <a:pt x="94" y="11"/>
                  </a:cubicBezTo>
                  <a:cubicBezTo>
                    <a:pt x="1" y="74"/>
                    <a:pt x="1" y="197"/>
                    <a:pt x="79" y="261"/>
                  </a:cubicBezTo>
                  <a:cubicBezTo>
                    <a:pt x="101" y="276"/>
                    <a:pt x="128" y="283"/>
                    <a:pt x="154" y="283"/>
                  </a:cubicBezTo>
                  <a:cubicBezTo>
                    <a:pt x="179" y="283"/>
                    <a:pt x="202" y="276"/>
                    <a:pt x="217" y="261"/>
                  </a:cubicBezTo>
                  <a:cubicBezTo>
                    <a:pt x="310" y="212"/>
                    <a:pt x="325" y="89"/>
                    <a:pt x="232" y="26"/>
                  </a:cubicBezTo>
                  <a:cubicBezTo>
                    <a:pt x="214" y="8"/>
                    <a:pt x="185" y="1"/>
                    <a:pt x="155"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
            <p:cNvSpPr/>
            <p:nvPr/>
          </p:nvSpPr>
          <p:spPr>
            <a:xfrm>
              <a:off x="5953025" y="3559150"/>
              <a:ext cx="9350" cy="8625"/>
            </a:xfrm>
            <a:custGeom>
              <a:avLst/>
              <a:gdLst/>
              <a:ahLst/>
              <a:cxnLst/>
              <a:rect l="l" t="t" r="r" b="b"/>
              <a:pathLst>
                <a:path w="374" h="345" extrusionOk="0">
                  <a:moveTo>
                    <a:pt x="194" y="0"/>
                  </a:moveTo>
                  <a:cubicBezTo>
                    <a:pt x="154" y="0"/>
                    <a:pt x="113" y="14"/>
                    <a:pt x="78" y="44"/>
                  </a:cubicBezTo>
                  <a:cubicBezTo>
                    <a:pt x="15" y="88"/>
                    <a:pt x="0" y="152"/>
                    <a:pt x="15" y="230"/>
                  </a:cubicBezTo>
                  <a:cubicBezTo>
                    <a:pt x="44" y="301"/>
                    <a:pt x="115" y="344"/>
                    <a:pt x="186" y="344"/>
                  </a:cubicBezTo>
                  <a:cubicBezTo>
                    <a:pt x="224" y="344"/>
                    <a:pt x="262" y="332"/>
                    <a:pt x="295" y="305"/>
                  </a:cubicBezTo>
                  <a:cubicBezTo>
                    <a:pt x="358" y="260"/>
                    <a:pt x="373" y="182"/>
                    <a:pt x="358" y="118"/>
                  </a:cubicBezTo>
                  <a:cubicBezTo>
                    <a:pt x="328" y="41"/>
                    <a:pt x="262" y="0"/>
                    <a:pt x="194"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
            <p:cNvSpPr/>
            <p:nvPr/>
          </p:nvSpPr>
          <p:spPr>
            <a:xfrm>
              <a:off x="5914125" y="3525675"/>
              <a:ext cx="8975" cy="8825"/>
            </a:xfrm>
            <a:custGeom>
              <a:avLst/>
              <a:gdLst/>
              <a:ahLst/>
              <a:cxnLst/>
              <a:rect l="l" t="t" r="r" b="b"/>
              <a:pathLst>
                <a:path w="359" h="353" extrusionOk="0">
                  <a:moveTo>
                    <a:pt x="177" y="0"/>
                  </a:moveTo>
                  <a:cubicBezTo>
                    <a:pt x="155" y="0"/>
                    <a:pt x="132" y="4"/>
                    <a:pt x="108" y="13"/>
                  </a:cubicBezTo>
                  <a:cubicBezTo>
                    <a:pt x="49" y="43"/>
                    <a:pt x="0" y="107"/>
                    <a:pt x="0" y="185"/>
                  </a:cubicBezTo>
                  <a:cubicBezTo>
                    <a:pt x="12" y="283"/>
                    <a:pt x="83" y="352"/>
                    <a:pt x="175" y="352"/>
                  </a:cubicBezTo>
                  <a:cubicBezTo>
                    <a:pt x="199" y="352"/>
                    <a:pt x="224" y="348"/>
                    <a:pt x="250" y="338"/>
                  </a:cubicBezTo>
                  <a:cubicBezTo>
                    <a:pt x="310" y="323"/>
                    <a:pt x="358" y="245"/>
                    <a:pt x="358" y="185"/>
                  </a:cubicBezTo>
                  <a:cubicBezTo>
                    <a:pt x="358" y="81"/>
                    <a:pt x="276" y="0"/>
                    <a:pt x="177"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
            <p:cNvSpPr/>
            <p:nvPr/>
          </p:nvSpPr>
          <p:spPr>
            <a:xfrm>
              <a:off x="5912600" y="3559725"/>
              <a:ext cx="5375" cy="4400"/>
            </a:xfrm>
            <a:custGeom>
              <a:avLst/>
              <a:gdLst/>
              <a:ahLst/>
              <a:cxnLst/>
              <a:rect l="l" t="t" r="r" b="b"/>
              <a:pathLst>
                <a:path w="215" h="176" extrusionOk="0">
                  <a:moveTo>
                    <a:pt x="106" y="0"/>
                  </a:moveTo>
                  <a:cubicBezTo>
                    <a:pt x="39" y="0"/>
                    <a:pt x="1" y="71"/>
                    <a:pt x="31" y="129"/>
                  </a:cubicBezTo>
                  <a:cubicBezTo>
                    <a:pt x="46" y="144"/>
                    <a:pt x="61" y="174"/>
                    <a:pt x="91" y="174"/>
                  </a:cubicBezTo>
                  <a:cubicBezTo>
                    <a:pt x="98" y="175"/>
                    <a:pt x="104" y="175"/>
                    <a:pt x="111" y="175"/>
                  </a:cubicBezTo>
                  <a:cubicBezTo>
                    <a:pt x="177" y="175"/>
                    <a:pt x="215" y="107"/>
                    <a:pt x="184" y="36"/>
                  </a:cubicBezTo>
                  <a:cubicBezTo>
                    <a:pt x="169" y="21"/>
                    <a:pt x="154" y="2"/>
                    <a:pt x="125" y="2"/>
                  </a:cubicBezTo>
                  <a:cubicBezTo>
                    <a:pt x="118" y="1"/>
                    <a:pt x="112" y="0"/>
                    <a:pt x="106"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
            <p:cNvSpPr/>
            <p:nvPr/>
          </p:nvSpPr>
          <p:spPr>
            <a:xfrm>
              <a:off x="5958425" y="3546425"/>
              <a:ext cx="4325" cy="4625"/>
            </a:xfrm>
            <a:custGeom>
              <a:avLst/>
              <a:gdLst/>
              <a:ahLst/>
              <a:cxnLst/>
              <a:rect l="l" t="t" r="r" b="b"/>
              <a:pathLst>
                <a:path w="173" h="185" extrusionOk="0">
                  <a:moveTo>
                    <a:pt x="87" y="0"/>
                  </a:moveTo>
                  <a:cubicBezTo>
                    <a:pt x="44" y="0"/>
                    <a:pt x="1" y="33"/>
                    <a:pt x="1" y="86"/>
                  </a:cubicBezTo>
                  <a:cubicBezTo>
                    <a:pt x="1" y="116"/>
                    <a:pt x="1" y="131"/>
                    <a:pt x="15" y="161"/>
                  </a:cubicBezTo>
                  <a:cubicBezTo>
                    <a:pt x="36" y="177"/>
                    <a:pt x="59" y="184"/>
                    <a:pt x="80" y="184"/>
                  </a:cubicBezTo>
                  <a:cubicBezTo>
                    <a:pt x="124" y="184"/>
                    <a:pt x="162" y="154"/>
                    <a:pt x="172" y="101"/>
                  </a:cubicBezTo>
                  <a:cubicBezTo>
                    <a:pt x="172" y="68"/>
                    <a:pt x="172" y="53"/>
                    <a:pt x="142" y="23"/>
                  </a:cubicBezTo>
                  <a:cubicBezTo>
                    <a:pt x="127" y="7"/>
                    <a:pt x="107" y="0"/>
                    <a:pt x="87"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
            <p:cNvSpPr/>
            <p:nvPr/>
          </p:nvSpPr>
          <p:spPr>
            <a:xfrm>
              <a:off x="5914875" y="3531375"/>
              <a:ext cx="42450" cy="35900"/>
            </a:xfrm>
            <a:custGeom>
              <a:avLst/>
              <a:gdLst/>
              <a:ahLst/>
              <a:cxnLst/>
              <a:rect l="l" t="t" r="r" b="b"/>
              <a:pathLst>
                <a:path w="1698" h="1436" extrusionOk="0">
                  <a:moveTo>
                    <a:pt x="866" y="1"/>
                  </a:moveTo>
                  <a:cubicBezTo>
                    <a:pt x="571" y="1"/>
                    <a:pt x="308" y="170"/>
                    <a:pt x="187" y="438"/>
                  </a:cubicBezTo>
                  <a:cubicBezTo>
                    <a:pt x="0" y="890"/>
                    <a:pt x="299" y="1386"/>
                    <a:pt x="795" y="1434"/>
                  </a:cubicBezTo>
                  <a:cubicBezTo>
                    <a:pt x="807" y="1435"/>
                    <a:pt x="819" y="1435"/>
                    <a:pt x="830" y="1435"/>
                  </a:cubicBezTo>
                  <a:cubicBezTo>
                    <a:pt x="1113" y="1435"/>
                    <a:pt x="1389" y="1266"/>
                    <a:pt x="1493" y="998"/>
                  </a:cubicBezTo>
                  <a:cubicBezTo>
                    <a:pt x="1698" y="546"/>
                    <a:pt x="1384" y="50"/>
                    <a:pt x="903" y="2"/>
                  </a:cubicBezTo>
                  <a:cubicBezTo>
                    <a:pt x="891" y="1"/>
                    <a:pt x="878" y="1"/>
                    <a:pt x="866"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
            <p:cNvSpPr/>
            <p:nvPr/>
          </p:nvSpPr>
          <p:spPr>
            <a:xfrm>
              <a:off x="5921125" y="3551275"/>
              <a:ext cx="3100" cy="3100"/>
            </a:xfrm>
            <a:custGeom>
              <a:avLst/>
              <a:gdLst/>
              <a:ahLst/>
              <a:cxnLst/>
              <a:rect l="l" t="t" r="r" b="b"/>
              <a:pathLst>
                <a:path w="124" h="124" extrusionOk="0">
                  <a:moveTo>
                    <a:pt x="63" y="0"/>
                  </a:moveTo>
                  <a:cubicBezTo>
                    <a:pt x="30" y="0"/>
                    <a:pt x="15" y="15"/>
                    <a:pt x="0" y="45"/>
                  </a:cubicBezTo>
                  <a:cubicBezTo>
                    <a:pt x="0" y="79"/>
                    <a:pt x="15" y="109"/>
                    <a:pt x="49" y="124"/>
                  </a:cubicBezTo>
                  <a:lnTo>
                    <a:pt x="63" y="124"/>
                  </a:lnTo>
                  <a:cubicBezTo>
                    <a:pt x="93" y="124"/>
                    <a:pt x="123" y="109"/>
                    <a:pt x="123" y="79"/>
                  </a:cubicBezTo>
                  <a:cubicBezTo>
                    <a:pt x="123" y="45"/>
                    <a:pt x="108" y="15"/>
                    <a:pt x="78" y="0"/>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
            <p:cNvSpPr/>
            <p:nvPr/>
          </p:nvSpPr>
          <p:spPr>
            <a:xfrm>
              <a:off x="5923075" y="3555925"/>
              <a:ext cx="3950" cy="3125"/>
            </a:xfrm>
            <a:custGeom>
              <a:avLst/>
              <a:gdLst/>
              <a:ahLst/>
              <a:cxnLst/>
              <a:rect l="l" t="t" r="r" b="b"/>
              <a:pathLst>
                <a:path w="158" h="125" extrusionOk="0">
                  <a:moveTo>
                    <a:pt x="64" y="1"/>
                  </a:moveTo>
                  <a:cubicBezTo>
                    <a:pt x="15" y="16"/>
                    <a:pt x="0" y="61"/>
                    <a:pt x="30" y="109"/>
                  </a:cubicBezTo>
                  <a:cubicBezTo>
                    <a:pt x="45" y="109"/>
                    <a:pt x="64" y="124"/>
                    <a:pt x="79" y="124"/>
                  </a:cubicBezTo>
                  <a:cubicBezTo>
                    <a:pt x="79" y="124"/>
                    <a:pt x="94" y="124"/>
                    <a:pt x="94" y="109"/>
                  </a:cubicBezTo>
                  <a:cubicBezTo>
                    <a:pt x="138" y="109"/>
                    <a:pt x="157" y="46"/>
                    <a:pt x="124" y="16"/>
                  </a:cubicBezTo>
                  <a:cubicBezTo>
                    <a:pt x="109" y="1"/>
                    <a:pt x="94" y="1"/>
                    <a:pt x="79"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
            <p:cNvSpPr/>
            <p:nvPr/>
          </p:nvSpPr>
          <p:spPr>
            <a:xfrm>
              <a:off x="5926525" y="3546975"/>
              <a:ext cx="7850" cy="7400"/>
            </a:xfrm>
            <a:custGeom>
              <a:avLst/>
              <a:gdLst/>
              <a:ahLst/>
              <a:cxnLst/>
              <a:rect l="l" t="t" r="r" b="b"/>
              <a:pathLst>
                <a:path w="314" h="296" extrusionOk="0">
                  <a:moveTo>
                    <a:pt x="157" y="1"/>
                  </a:moveTo>
                  <a:cubicBezTo>
                    <a:pt x="94" y="1"/>
                    <a:pt x="34" y="46"/>
                    <a:pt x="19" y="109"/>
                  </a:cubicBezTo>
                  <a:cubicBezTo>
                    <a:pt x="0" y="187"/>
                    <a:pt x="49" y="266"/>
                    <a:pt x="127" y="296"/>
                  </a:cubicBezTo>
                  <a:lnTo>
                    <a:pt x="157" y="296"/>
                  </a:lnTo>
                  <a:cubicBezTo>
                    <a:pt x="221" y="296"/>
                    <a:pt x="280" y="251"/>
                    <a:pt x="299" y="187"/>
                  </a:cubicBezTo>
                  <a:cubicBezTo>
                    <a:pt x="314" y="109"/>
                    <a:pt x="265" y="16"/>
                    <a:pt x="187"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
            <p:cNvSpPr/>
            <p:nvPr/>
          </p:nvSpPr>
          <p:spPr>
            <a:xfrm>
              <a:off x="5933150" y="3555100"/>
              <a:ext cx="12525" cy="8975"/>
            </a:xfrm>
            <a:custGeom>
              <a:avLst/>
              <a:gdLst/>
              <a:ahLst/>
              <a:cxnLst/>
              <a:rect l="l" t="t" r="r" b="b"/>
              <a:pathLst>
                <a:path w="501" h="359" extrusionOk="0">
                  <a:moveTo>
                    <a:pt x="221" y="0"/>
                  </a:moveTo>
                  <a:cubicBezTo>
                    <a:pt x="127" y="0"/>
                    <a:pt x="49" y="49"/>
                    <a:pt x="34" y="127"/>
                  </a:cubicBezTo>
                  <a:cubicBezTo>
                    <a:pt x="0" y="221"/>
                    <a:pt x="79" y="329"/>
                    <a:pt x="202" y="359"/>
                  </a:cubicBezTo>
                  <a:lnTo>
                    <a:pt x="265" y="359"/>
                  </a:lnTo>
                  <a:cubicBezTo>
                    <a:pt x="359" y="359"/>
                    <a:pt x="452" y="314"/>
                    <a:pt x="467" y="235"/>
                  </a:cubicBezTo>
                  <a:lnTo>
                    <a:pt x="467" y="235"/>
                  </a:lnTo>
                  <a:cubicBezTo>
                    <a:pt x="452" y="280"/>
                    <a:pt x="407" y="299"/>
                    <a:pt x="359" y="299"/>
                  </a:cubicBezTo>
                  <a:lnTo>
                    <a:pt x="329" y="299"/>
                  </a:lnTo>
                  <a:cubicBezTo>
                    <a:pt x="265" y="280"/>
                    <a:pt x="221" y="235"/>
                    <a:pt x="235" y="172"/>
                  </a:cubicBezTo>
                  <a:cubicBezTo>
                    <a:pt x="250" y="127"/>
                    <a:pt x="280" y="112"/>
                    <a:pt x="344" y="112"/>
                  </a:cubicBezTo>
                  <a:lnTo>
                    <a:pt x="373" y="112"/>
                  </a:lnTo>
                  <a:cubicBezTo>
                    <a:pt x="437" y="127"/>
                    <a:pt x="482" y="187"/>
                    <a:pt x="467" y="235"/>
                  </a:cubicBezTo>
                  <a:cubicBezTo>
                    <a:pt x="500" y="142"/>
                    <a:pt x="407" y="34"/>
                    <a:pt x="295" y="0"/>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
            <p:cNvSpPr/>
            <p:nvPr/>
          </p:nvSpPr>
          <p:spPr>
            <a:xfrm>
              <a:off x="5938650" y="3557900"/>
              <a:ext cx="6550" cy="4675"/>
            </a:xfrm>
            <a:custGeom>
              <a:avLst/>
              <a:gdLst/>
              <a:ahLst/>
              <a:cxnLst/>
              <a:rect l="l" t="t" r="r" b="b"/>
              <a:pathLst>
                <a:path w="262" h="187" extrusionOk="0">
                  <a:moveTo>
                    <a:pt x="124" y="0"/>
                  </a:moveTo>
                  <a:cubicBezTo>
                    <a:pt x="60" y="0"/>
                    <a:pt x="30" y="15"/>
                    <a:pt x="15" y="60"/>
                  </a:cubicBezTo>
                  <a:cubicBezTo>
                    <a:pt x="1" y="123"/>
                    <a:pt x="45" y="168"/>
                    <a:pt x="109" y="187"/>
                  </a:cubicBezTo>
                  <a:lnTo>
                    <a:pt x="139" y="187"/>
                  </a:lnTo>
                  <a:cubicBezTo>
                    <a:pt x="187" y="187"/>
                    <a:pt x="232" y="168"/>
                    <a:pt x="247" y="123"/>
                  </a:cubicBezTo>
                  <a:cubicBezTo>
                    <a:pt x="262" y="75"/>
                    <a:pt x="217" y="15"/>
                    <a:pt x="153" y="0"/>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
            <p:cNvSpPr/>
            <p:nvPr/>
          </p:nvSpPr>
          <p:spPr>
            <a:xfrm>
              <a:off x="5922325" y="3539975"/>
              <a:ext cx="5425" cy="4325"/>
            </a:xfrm>
            <a:custGeom>
              <a:avLst/>
              <a:gdLst/>
              <a:ahLst/>
              <a:cxnLst/>
              <a:rect l="l" t="t" r="r" b="b"/>
              <a:pathLst>
                <a:path w="217" h="173" extrusionOk="0">
                  <a:moveTo>
                    <a:pt x="109" y="1"/>
                  </a:moveTo>
                  <a:cubicBezTo>
                    <a:pt x="60" y="1"/>
                    <a:pt x="15" y="16"/>
                    <a:pt x="1" y="64"/>
                  </a:cubicBezTo>
                  <a:cubicBezTo>
                    <a:pt x="1" y="109"/>
                    <a:pt x="30" y="158"/>
                    <a:pt x="94" y="173"/>
                  </a:cubicBezTo>
                  <a:lnTo>
                    <a:pt x="109" y="173"/>
                  </a:lnTo>
                  <a:cubicBezTo>
                    <a:pt x="154" y="173"/>
                    <a:pt x="202" y="158"/>
                    <a:pt x="202" y="109"/>
                  </a:cubicBezTo>
                  <a:cubicBezTo>
                    <a:pt x="217" y="64"/>
                    <a:pt x="187" y="16"/>
                    <a:pt x="124"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
            <p:cNvSpPr/>
            <p:nvPr/>
          </p:nvSpPr>
          <p:spPr>
            <a:xfrm>
              <a:off x="5946400" y="3541575"/>
              <a:ext cx="3475" cy="2725"/>
            </a:xfrm>
            <a:custGeom>
              <a:avLst/>
              <a:gdLst/>
              <a:ahLst/>
              <a:cxnLst/>
              <a:rect l="l" t="t" r="r" b="b"/>
              <a:pathLst>
                <a:path w="139" h="109" extrusionOk="0">
                  <a:moveTo>
                    <a:pt x="64" y="0"/>
                  </a:moveTo>
                  <a:cubicBezTo>
                    <a:pt x="45" y="0"/>
                    <a:pt x="15" y="15"/>
                    <a:pt x="15" y="45"/>
                  </a:cubicBezTo>
                  <a:cubicBezTo>
                    <a:pt x="0" y="60"/>
                    <a:pt x="30" y="94"/>
                    <a:pt x="64" y="109"/>
                  </a:cubicBezTo>
                  <a:lnTo>
                    <a:pt x="79" y="109"/>
                  </a:lnTo>
                  <a:cubicBezTo>
                    <a:pt x="108" y="109"/>
                    <a:pt x="123" y="94"/>
                    <a:pt x="123" y="75"/>
                  </a:cubicBezTo>
                  <a:cubicBezTo>
                    <a:pt x="138" y="45"/>
                    <a:pt x="123" y="15"/>
                    <a:pt x="79" y="15"/>
                  </a:cubicBezTo>
                  <a:cubicBezTo>
                    <a:pt x="79" y="0"/>
                    <a:pt x="79" y="0"/>
                    <a:pt x="64" y="0"/>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
            <p:cNvSpPr/>
            <p:nvPr/>
          </p:nvSpPr>
          <p:spPr>
            <a:xfrm>
              <a:off x="5929700" y="3538400"/>
              <a:ext cx="3475" cy="2725"/>
            </a:xfrm>
            <a:custGeom>
              <a:avLst/>
              <a:gdLst/>
              <a:ahLst/>
              <a:cxnLst/>
              <a:rect l="l" t="t" r="r" b="b"/>
              <a:pathLst>
                <a:path w="139" h="109" extrusionOk="0">
                  <a:moveTo>
                    <a:pt x="60" y="1"/>
                  </a:moveTo>
                  <a:cubicBezTo>
                    <a:pt x="30" y="1"/>
                    <a:pt x="15" y="15"/>
                    <a:pt x="15" y="34"/>
                  </a:cubicBezTo>
                  <a:cubicBezTo>
                    <a:pt x="0" y="64"/>
                    <a:pt x="15" y="94"/>
                    <a:pt x="60" y="109"/>
                  </a:cubicBezTo>
                  <a:lnTo>
                    <a:pt x="79" y="109"/>
                  </a:lnTo>
                  <a:cubicBezTo>
                    <a:pt x="94" y="109"/>
                    <a:pt x="123" y="94"/>
                    <a:pt x="123" y="64"/>
                  </a:cubicBezTo>
                  <a:cubicBezTo>
                    <a:pt x="138" y="49"/>
                    <a:pt x="109" y="15"/>
                    <a:pt x="79" y="1"/>
                  </a:cubicBezTo>
                  <a:close/>
                </a:path>
              </a:pathLst>
            </a:custGeom>
            <a:solidFill>
              <a:srgbClr val="75C4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0" name="Google Shape;370;p1"/>
          <p:cNvSpPr txBox="1">
            <a:spLocks noGrp="1"/>
          </p:cNvSpPr>
          <p:nvPr>
            <p:ph type="subTitle" idx="1"/>
          </p:nvPr>
        </p:nvSpPr>
        <p:spPr>
          <a:xfrm>
            <a:off x="6415113" y="4159462"/>
            <a:ext cx="3986607" cy="89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dirty="0"/>
              <a:t>Tool: Excel Dashboard </a:t>
            </a:r>
            <a:endParaRPr dirty="0"/>
          </a:p>
          <a:p>
            <a:pPr marL="0" lvl="0" indent="0" algn="l" rtl="0">
              <a:lnSpc>
                <a:spcPct val="100000"/>
              </a:lnSpc>
              <a:spcBef>
                <a:spcPts val="0"/>
              </a:spcBef>
              <a:spcAft>
                <a:spcPts val="0"/>
              </a:spcAft>
              <a:buClr>
                <a:schemeClr val="dk1"/>
              </a:buClr>
              <a:buSzPts val="1100"/>
              <a:buFont typeface="Arial"/>
              <a:buNone/>
            </a:pPr>
            <a:r>
              <a:rPr lang="en-US" dirty="0"/>
              <a:t> By : Neeraj Sharma </a:t>
            </a:r>
            <a:endParaRPr dirty="0"/>
          </a:p>
        </p:txBody>
      </p:sp>
      <p:grpSp>
        <p:nvGrpSpPr>
          <p:cNvPr id="371" name="Google Shape;371;p1"/>
          <p:cNvGrpSpPr/>
          <p:nvPr/>
        </p:nvGrpSpPr>
        <p:grpSpPr>
          <a:xfrm>
            <a:off x="969659" y="1787510"/>
            <a:ext cx="2256693" cy="2818052"/>
            <a:chOff x="336800" y="4151500"/>
            <a:chExt cx="292000" cy="364650"/>
          </a:xfrm>
        </p:grpSpPr>
        <p:sp>
          <p:nvSpPr>
            <p:cNvPr id="372" name="Google Shape;372;p1"/>
            <p:cNvSpPr/>
            <p:nvPr/>
          </p:nvSpPr>
          <p:spPr>
            <a:xfrm>
              <a:off x="396325" y="4168675"/>
              <a:ext cx="212600" cy="185375"/>
            </a:xfrm>
            <a:custGeom>
              <a:avLst/>
              <a:gdLst/>
              <a:ahLst/>
              <a:cxnLst/>
              <a:rect l="l" t="t" r="r" b="b"/>
              <a:pathLst>
                <a:path w="8504" h="7415" extrusionOk="0">
                  <a:moveTo>
                    <a:pt x="7261" y="0"/>
                  </a:moveTo>
                  <a:cubicBezTo>
                    <a:pt x="7011" y="0"/>
                    <a:pt x="6746" y="79"/>
                    <a:pt x="6545" y="265"/>
                  </a:cubicBezTo>
                  <a:lnTo>
                    <a:pt x="358" y="5548"/>
                  </a:lnTo>
                  <a:cubicBezTo>
                    <a:pt x="30" y="5813"/>
                    <a:pt x="0" y="6295"/>
                    <a:pt x="265" y="6623"/>
                  </a:cubicBezTo>
                  <a:lnTo>
                    <a:pt x="731" y="7149"/>
                  </a:lnTo>
                  <a:cubicBezTo>
                    <a:pt x="884" y="7321"/>
                    <a:pt x="1090" y="7414"/>
                    <a:pt x="1306" y="7414"/>
                  </a:cubicBezTo>
                  <a:cubicBezTo>
                    <a:pt x="1478" y="7414"/>
                    <a:pt x="1664" y="7354"/>
                    <a:pt x="1802" y="7242"/>
                  </a:cubicBezTo>
                  <a:lnTo>
                    <a:pt x="7992" y="1959"/>
                  </a:lnTo>
                  <a:cubicBezTo>
                    <a:pt x="8459" y="1552"/>
                    <a:pt x="8504" y="855"/>
                    <a:pt x="8101" y="388"/>
                  </a:cubicBezTo>
                  <a:cubicBezTo>
                    <a:pt x="7880" y="123"/>
                    <a:pt x="7571" y="0"/>
                    <a:pt x="7261" y="0"/>
                  </a:cubicBezTo>
                  <a:close/>
                </a:path>
              </a:pathLst>
            </a:custGeom>
            <a:solidFill>
              <a:srgbClr val="FDF2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
            <p:cNvSpPr/>
            <p:nvPr/>
          </p:nvSpPr>
          <p:spPr>
            <a:xfrm>
              <a:off x="396325" y="4168550"/>
              <a:ext cx="212600" cy="185650"/>
            </a:xfrm>
            <a:custGeom>
              <a:avLst/>
              <a:gdLst/>
              <a:ahLst/>
              <a:cxnLst/>
              <a:rect l="l" t="t" r="r" b="b"/>
              <a:pathLst>
                <a:path w="8504" h="7426" extrusionOk="0">
                  <a:moveTo>
                    <a:pt x="7262" y="1"/>
                  </a:moveTo>
                  <a:cubicBezTo>
                    <a:pt x="7008" y="1"/>
                    <a:pt x="6753" y="88"/>
                    <a:pt x="6545" y="270"/>
                  </a:cubicBezTo>
                  <a:lnTo>
                    <a:pt x="358" y="5553"/>
                  </a:lnTo>
                  <a:cubicBezTo>
                    <a:pt x="30" y="5818"/>
                    <a:pt x="0" y="6300"/>
                    <a:pt x="265" y="6628"/>
                  </a:cubicBezTo>
                  <a:lnTo>
                    <a:pt x="731" y="7154"/>
                  </a:lnTo>
                  <a:cubicBezTo>
                    <a:pt x="878" y="7335"/>
                    <a:pt x="1090" y="7426"/>
                    <a:pt x="1305" y="7426"/>
                  </a:cubicBezTo>
                  <a:cubicBezTo>
                    <a:pt x="1480" y="7426"/>
                    <a:pt x="1657" y="7366"/>
                    <a:pt x="1802" y="7247"/>
                  </a:cubicBezTo>
                  <a:lnTo>
                    <a:pt x="7992" y="1964"/>
                  </a:lnTo>
                  <a:cubicBezTo>
                    <a:pt x="8459" y="1557"/>
                    <a:pt x="8504" y="860"/>
                    <a:pt x="8101" y="393"/>
                  </a:cubicBezTo>
                  <a:cubicBezTo>
                    <a:pt x="7886" y="135"/>
                    <a:pt x="7575" y="1"/>
                    <a:pt x="7262"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
            <p:cNvSpPr/>
            <p:nvPr/>
          </p:nvSpPr>
          <p:spPr>
            <a:xfrm>
              <a:off x="400225" y="4180325"/>
              <a:ext cx="197775" cy="172600"/>
            </a:xfrm>
            <a:custGeom>
              <a:avLst/>
              <a:gdLst/>
              <a:ahLst/>
              <a:cxnLst/>
              <a:rect l="l" t="t" r="r" b="b"/>
              <a:pathLst>
                <a:path w="7911" h="6904" extrusionOk="0">
                  <a:moveTo>
                    <a:pt x="7110" y="1"/>
                  </a:moveTo>
                  <a:cubicBezTo>
                    <a:pt x="6849" y="1"/>
                    <a:pt x="6554" y="110"/>
                    <a:pt x="6295" y="325"/>
                  </a:cubicBezTo>
                  <a:lnTo>
                    <a:pt x="1" y="5720"/>
                  </a:lnTo>
                  <a:lnTo>
                    <a:pt x="1008" y="6903"/>
                  </a:lnTo>
                  <a:lnTo>
                    <a:pt x="7307" y="1523"/>
                  </a:lnTo>
                  <a:cubicBezTo>
                    <a:pt x="7773" y="1120"/>
                    <a:pt x="7911" y="545"/>
                    <a:pt x="7631" y="217"/>
                  </a:cubicBezTo>
                  <a:cubicBezTo>
                    <a:pt x="7506" y="72"/>
                    <a:pt x="7320" y="1"/>
                    <a:pt x="7110"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
            <p:cNvSpPr/>
            <p:nvPr/>
          </p:nvSpPr>
          <p:spPr>
            <a:xfrm>
              <a:off x="469350" y="4180700"/>
              <a:ext cx="127175" cy="112325"/>
            </a:xfrm>
            <a:custGeom>
              <a:avLst/>
              <a:gdLst/>
              <a:ahLst/>
              <a:cxnLst/>
              <a:rect l="l" t="t" r="r" b="b"/>
              <a:pathLst>
                <a:path w="5087" h="4493" extrusionOk="0">
                  <a:moveTo>
                    <a:pt x="4300" y="1"/>
                  </a:moveTo>
                  <a:cubicBezTo>
                    <a:pt x="4040" y="1"/>
                    <a:pt x="3744" y="110"/>
                    <a:pt x="3486" y="325"/>
                  </a:cubicBezTo>
                  <a:lnTo>
                    <a:pt x="1" y="3310"/>
                  </a:lnTo>
                  <a:lnTo>
                    <a:pt x="1012" y="4493"/>
                  </a:lnTo>
                  <a:lnTo>
                    <a:pt x="4493" y="1508"/>
                  </a:lnTo>
                  <a:cubicBezTo>
                    <a:pt x="4944" y="1120"/>
                    <a:pt x="5086" y="545"/>
                    <a:pt x="4821" y="217"/>
                  </a:cubicBezTo>
                  <a:cubicBezTo>
                    <a:pt x="4696" y="72"/>
                    <a:pt x="4510" y="1"/>
                    <a:pt x="4300" y="1"/>
                  </a:cubicBezTo>
                  <a:close/>
                </a:path>
              </a:pathLst>
            </a:custGeom>
            <a:solidFill>
              <a:srgbClr val="ED69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
            <p:cNvSpPr/>
            <p:nvPr/>
          </p:nvSpPr>
          <p:spPr>
            <a:xfrm>
              <a:off x="601900" y="4151500"/>
              <a:ext cx="26900" cy="23825"/>
            </a:xfrm>
            <a:custGeom>
              <a:avLst/>
              <a:gdLst/>
              <a:ahLst/>
              <a:cxnLst/>
              <a:rect l="l" t="t" r="r" b="b"/>
              <a:pathLst>
                <a:path w="1076" h="953" extrusionOk="0">
                  <a:moveTo>
                    <a:pt x="1027" y="1"/>
                  </a:moveTo>
                  <a:lnTo>
                    <a:pt x="1" y="904"/>
                  </a:lnTo>
                  <a:lnTo>
                    <a:pt x="49" y="952"/>
                  </a:lnTo>
                  <a:lnTo>
                    <a:pt x="1075" y="49"/>
                  </a:lnTo>
                  <a:lnTo>
                    <a:pt x="1027" y="1"/>
                  </a:ln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
            <p:cNvSpPr/>
            <p:nvPr/>
          </p:nvSpPr>
          <p:spPr>
            <a:xfrm>
              <a:off x="589875" y="4166050"/>
              <a:ext cx="19800" cy="20000"/>
            </a:xfrm>
            <a:custGeom>
              <a:avLst/>
              <a:gdLst/>
              <a:ahLst/>
              <a:cxnLst/>
              <a:rect l="l" t="t" r="r" b="b"/>
              <a:pathLst>
                <a:path w="792" h="800" extrusionOk="0">
                  <a:moveTo>
                    <a:pt x="366" y="1"/>
                  </a:moveTo>
                  <a:cubicBezTo>
                    <a:pt x="359" y="1"/>
                    <a:pt x="351" y="4"/>
                    <a:pt x="344" y="12"/>
                  </a:cubicBezTo>
                  <a:lnTo>
                    <a:pt x="15" y="277"/>
                  </a:lnTo>
                  <a:cubicBezTo>
                    <a:pt x="0" y="292"/>
                    <a:pt x="0" y="307"/>
                    <a:pt x="15" y="322"/>
                  </a:cubicBezTo>
                  <a:lnTo>
                    <a:pt x="403" y="788"/>
                  </a:lnTo>
                  <a:cubicBezTo>
                    <a:pt x="411" y="795"/>
                    <a:pt x="419" y="799"/>
                    <a:pt x="428" y="799"/>
                  </a:cubicBezTo>
                  <a:cubicBezTo>
                    <a:pt x="436" y="799"/>
                    <a:pt x="444" y="795"/>
                    <a:pt x="452" y="788"/>
                  </a:cubicBezTo>
                  <a:lnTo>
                    <a:pt x="776" y="523"/>
                  </a:lnTo>
                  <a:cubicBezTo>
                    <a:pt x="791" y="508"/>
                    <a:pt x="791" y="478"/>
                    <a:pt x="776" y="478"/>
                  </a:cubicBezTo>
                  <a:lnTo>
                    <a:pt x="388" y="12"/>
                  </a:lnTo>
                  <a:cubicBezTo>
                    <a:pt x="381" y="4"/>
                    <a:pt x="373" y="1"/>
                    <a:pt x="366"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
            <p:cNvSpPr/>
            <p:nvPr/>
          </p:nvSpPr>
          <p:spPr>
            <a:xfrm>
              <a:off x="448750" y="4258025"/>
              <a:ext cx="51325" cy="55250"/>
            </a:xfrm>
            <a:custGeom>
              <a:avLst/>
              <a:gdLst/>
              <a:ahLst/>
              <a:cxnLst/>
              <a:rect l="l" t="t" r="r" b="b"/>
              <a:pathLst>
                <a:path w="2053" h="2210" extrusionOk="0">
                  <a:moveTo>
                    <a:pt x="638" y="1"/>
                  </a:moveTo>
                  <a:lnTo>
                    <a:pt x="0" y="545"/>
                  </a:lnTo>
                  <a:lnTo>
                    <a:pt x="1418" y="2210"/>
                  </a:lnTo>
                  <a:lnTo>
                    <a:pt x="2052" y="1665"/>
                  </a:lnTo>
                  <a:lnTo>
                    <a:pt x="638" y="1"/>
                  </a:ln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
            <p:cNvSpPr/>
            <p:nvPr/>
          </p:nvSpPr>
          <p:spPr>
            <a:xfrm>
              <a:off x="352375" y="4282100"/>
              <a:ext cx="122050" cy="109625"/>
            </a:xfrm>
            <a:custGeom>
              <a:avLst/>
              <a:gdLst/>
              <a:ahLst/>
              <a:cxnLst/>
              <a:rect l="l" t="t" r="r" b="b"/>
              <a:pathLst>
                <a:path w="4882" h="4385" extrusionOk="0">
                  <a:moveTo>
                    <a:pt x="4183" y="0"/>
                  </a:moveTo>
                  <a:lnTo>
                    <a:pt x="1" y="3578"/>
                  </a:lnTo>
                  <a:lnTo>
                    <a:pt x="702" y="4384"/>
                  </a:lnTo>
                  <a:lnTo>
                    <a:pt x="4881" y="825"/>
                  </a:lnTo>
                  <a:lnTo>
                    <a:pt x="4183" y="0"/>
                  </a:ln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
            <p:cNvSpPr/>
            <p:nvPr/>
          </p:nvSpPr>
          <p:spPr>
            <a:xfrm>
              <a:off x="576250" y="4204025"/>
              <a:ext cx="16350" cy="18200"/>
            </a:xfrm>
            <a:custGeom>
              <a:avLst/>
              <a:gdLst/>
              <a:ahLst/>
              <a:cxnLst/>
              <a:rect l="l" t="t" r="r" b="b"/>
              <a:pathLst>
                <a:path w="654" h="728" extrusionOk="0">
                  <a:moveTo>
                    <a:pt x="79" y="0"/>
                  </a:moveTo>
                  <a:lnTo>
                    <a:pt x="16" y="64"/>
                  </a:lnTo>
                  <a:cubicBezTo>
                    <a:pt x="1" y="64"/>
                    <a:pt x="1" y="79"/>
                    <a:pt x="16" y="94"/>
                  </a:cubicBezTo>
                  <a:lnTo>
                    <a:pt x="545" y="717"/>
                  </a:lnTo>
                  <a:cubicBezTo>
                    <a:pt x="553" y="724"/>
                    <a:pt x="557" y="728"/>
                    <a:pt x="560" y="728"/>
                  </a:cubicBezTo>
                  <a:cubicBezTo>
                    <a:pt x="564" y="728"/>
                    <a:pt x="568" y="724"/>
                    <a:pt x="575" y="717"/>
                  </a:cubicBezTo>
                  <a:lnTo>
                    <a:pt x="639" y="668"/>
                  </a:lnTo>
                  <a:cubicBezTo>
                    <a:pt x="654" y="653"/>
                    <a:pt x="654" y="638"/>
                    <a:pt x="639" y="638"/>
                  </a:cubicBezTo>
                  <a:lnTo>
                    <a:pt x="109" y="0"/>
                  </a:ln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
            <p:cNvSpPr/>
            <p:nvPr/>
          </p:nvSpPr>
          <p:spPr>
            <a:xfrm>
              <a:off x="561150" y="4216925"/>
              <a:ext cx="16350" cy="18100"/>
            </a:xfrm>
            <a:custGeom>
              <a:avLst/>
              <a:gdLst/>
              <a:ahLst/>
              <a:cxnLst/>
              <a:rect l="l" t="t" r="r" b="b"/>
              <a:pathLst>
                <a:path w="654" h="724" extrusionOk="0">
                  <a:moveTo>
                    <a:pt x="99" y="0"/>
                  </a:moveTo>
                  <a:cubicBezTo>
                    <a:pt x="92" y="0"/>
                    <a:pt x="84" y="5"/>
                    <a:pt x="75" y="14"/>
                  </a:cubicBezTo>
                  <a:lnTo>
                    <a:pt x="15" y="59"/>
                  </a:lnTo>
                  <a:cubicBezTo>
                    <a:pt x="0" y="74"/>
                    <a:pt x="0" y="89"/>
                    <a:pt x="15" y="89"/>
                  </a:cubicBezTo>
                  <a:lnTo>
                    <a:pt x="541" y="712"/>
                  </a:lnTo>
                  <a:cubicBezTo>
                    <a:pt x="550" y="719"/>
                    <a:pt x="559" y="723"/>
                    <a:pt x="565" y="723"/>
                  </a:cubicBezTo>
                  <a:cubicBezTo>
                    <a:pt x="571" y="723"/>
                    <a:pt x="575" y="719"/>
                    <a:pt x="575" y="712"/>
                  </a:cubicBezTo>
                  <a:lnTo>
                    <a:pt x="634" y="667"/>
                  </a:lnTo>
                  <a:cubicBezTo>
                    <a:pt x="653" y="648"/>
                    <a:pt x="653" y="648"/>
                    <a:pt x="653" y="634"/>
                  </a:cubicBezTo>
                  <a:lnTo>
                    <a:pt x="108" y="14"/>
                  </a:lnTo>
                  <a:cubicBezTo>
                    <a:pt x="108" y="5"/>
                    <a:pt x="105" y="0"/>
                    <a:pt x="99" y="0"/>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
            <p:cNvSpPr/>
            <p:nvPr/>
          </p:nvSpPr>
          <p:spPr>
            <a:xfrm>
              <a:off x="542475" y="4233125"/>
              <a:ext cx="15900" cy="17925"/>
            </a:xfrm>
            <a:custGeom>
              <a:avLst/>
              <a:gdLst/>
              <a:ahLst/>
              <a:cxnLst/>
              <a:rect l="l" t="t" r="r" b="b"/>
              <a:pathLst>
                <a:path w="636" h="717" extrusionOk="0">
                  <a:moveTo>
                    <a:pt x="76" y="0"/>
                  </a:moveTo>
                  <a:lnTo>
                    <a:pt x="1" y="64"/>
                  </a:lnTo>
                  <a:lnTo>
                    <a:pt x="1" y="94"/>
                  </a:lnTo>
                  <a:lnTo>
                    <a:pt x="542" y="717"/>
                  </a:lnTo>
                  <a:lnTo>
                    <a:pt x="576" y="717"/>
                  </a:lnTo>
                  <a:lnTo>
                    <a:pt x="635" y="653"/>
                  </a:lnTo>
                  <a:lnTo>
                    <a:pt x="635" y="624"/>
                  </a:lnTo>
                  <a:lnTo>
                    <a:pt x="109" y="0"/>
                  </a:ln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
            <p:cNvSpPr/>
            <p:nvPr/>
          </p:nvSpPr>
          <p:spPr>
            <a:xfrm>
              <a:off x="527275" y="4246000"/>
              <a:ext cx="16350" cy="18200"/>
            </a:xfrm>
            <a:custGeom>
              <a:avLst/>
              <a:gdLst/>
              <a:ahLst/>
              <a:cxnLst/>
              <a:rect l="l" t="t" r="r" b="b"/>
              <a:pathLst>
                <a:path w="654" h="728" extrusionOk="0">
                  <a:moveTo>
                    <a:pt x="79" y="0"/>
                  </a:moveTo>
                  <a:lnTo>
                    <a:pt x="16" y="64"/>
                  </a:lnTo>
                  <a:cubicBezTo>
                    <a:pt x="1" y="64"/>
                    <a:pt x="1" y="79"/>
                    <a:pt x="1" y="94"/>
                  </a:cubicBezTo>
                  <a:lnTo>
                    <a:pt x="545" y="717"/>
                  </a:lnTo>
                  <a:cubicBezTo>
                    <a:pt x="545" y="724"/>
                    <a:pt x="549" y="728"/>
                    <a:pt x="555" y="728"/>
                  </a:cubicBezTo>
                  <a:cubicBezTo>
                    <a:pt x="560" y="728"/>
                    <a:pt x="568" y="724"/>
                    <a:pt x="575" y="717"/>
                  </a:cubicBezTo>
                  <a:lnTo>
                    <a:pt x="639" y="668"/>
                  </a:lnTo>
                  <a:cubicBezTo>
                    <a:pt x="654" y="653"/>
                    <a:pt x="654" y="638"/>
                    <a:pt x="639" y="638"/>
                  </a:cubicBezTo>
                  <a:lnTo>
                    <a:pt x="109" y="0"/>
                  </a:ln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
            <p:cNvSpPr/>
            <p:nvPr/>
          </p:nvSpPr>
          <p:spPr>
            <a:xfrm>
              <a:off x="371400" y="4304050"/>
              <a:ext cx="70825" cy="79375"/>
            </a:xfrm>
            <a:custGeom>
              <a:avLst/>
              <a:gdLst/>
              <a:ahLst/>
              <a:cxnLst/>
              <a:rect l="l" t="t" r="r" b="b"/>
              <a:pathLst>
                <a:path w="2833" h="3175" extrusionOk="0">
                  <a:moveTo>
                    <a:pt x="325" y="1"/>
                  </a:moveTo>
                  <a:cubicBezTo>
                    <a:pt x="310" y="1"/>
                    <a:pt x="295" y="4"/>
                    <a:pt x="281" y="10"/>
                  </a:cubicBezTo>
                  <a:lnTo>
                    <a:pt x="49" y="212"/>
                  </a:lnTo>
                  <a:cubicBezTo>
                    <a:pt x="16" y="242"/>
                    <a:pt x="1" y="290"/>
                    <a:pt x="34" y="320"/>
                  </a:cubicBezTo>
                  <a:lnTo>
                    <a:pt x="2460" y="3152"/>
                  </a:lnTo>
                  <a:cubicBezTo>
                    <a:pt x="2467" y="3167"/>
                    <a:pt x="2482" y="3174"/>
                    <a:pt x="2499" y="3174"/>
                  </a:cubicBezTo>
                  <a:cubicBezTo>
                    <a:pt x="2517" y="3174"/>
                    <a:pt x="2536" y="3167"/>
                    <a:pt x="2553" y="3152"/>
                  </a:cubicBezTo>
                  <a:lnTo>
                    <a:pt x="2784" y="2947"/>
                  </a:lnTo>
                  <a:cubicBezTo>
                    <a:pt x="2814" y="2932"/>
                    <a:pt x="2833" y="2887"/>
                    <a:pt x="2799" y="2853"/>
                  </a:cubicBezTo>
                  <a:lnTo>
                    <a:pt x="374" y="25"/>
                  </a:lnTo>
                  <a:cubicBezTo>
                    <a:pt x="365" y="8"/>
                    <a:pt x="346" y="1"/>
                    <a:pt x="325" y="1"/>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
            <p:cNvSpPr/>
            <p:nvPr/>
          </p:nvSpPr>
          <p:spPr>
            <a:xfrm>
              <a:off x="336800" y="4363550"/>
              <a:ext cx="43950" cy="48475"/>
            </a:xfrm>
            <a:custGeom>
              <a:avLst/>
              <a:gdLst/>
              <a:ahLst/>
              <a:cxnLst/>
              <a:rect l="l" t="t" r="r" b="b"/>
              <a:pathLst>
                <a:path w="1758" h="1939" extrusionOk="0">
                  <a:moveTo>
                    <a:pt x="321" y="1"/>
                  </a:moveTo>
                  <a:cubicBezTo>
                    <a:pt x="302" y="1"/>
                    <a:pt x="282" y="9"/>
                    <a:pt x="266" y="26"/>
                  </a:cubicBezTo>
                  <a:lnTo>
                    <a:pt x="34" y="227"/>
                  </a:lnTo>
                  <a:cubicBezTo>
                    <a:pt x="1" y="257"/>
                    <a:pt x="1" y="306"/>
                    <a:pt x="19" y="320"/>
                  </a:cubicBezTo>
                  <a:lnTo>
                    <a:pt x="1385" y="1921"/>
                  </a:lnTo>
                  <a:cubicBezTo>
                    <a:pt x="1393" y="1930"/>
                    <a:pt x="1413" y="1938"/>
                    <a:pt x="1434" y="1938"/>
                  </a:cubicBezTo>
                  <a:cubicBezTo>
                    <a:pt x="1450" y="1938"/>
                    <a:pt x="1466" y="1934"/>
                    <a:pt x="1478" y="1921"/>
                  </a:cubicBezTo>
                  <a:lnTo>
                    <a:pt x="1713" y="1720"/>
                  </a:lnTo>
                  <a:cubicBezTo>
                    <a:pt x="1743" y="1686"/>
                    <a:pt x="1758" y="1641"/>
                    <a:pt x="1728" y="1611"/>
                  </a:cubicBezTo>
                  <a:lnTo>
                    <a:pt x="374" y="26"/>
                  </a:lnTo>
                  <a:cubicBezTo>
                    <a:pt x="359" y="9"/>
                    <a:pt x="340" y="1"/>
                    <a:pt x="321" y="1"/>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
            <p:cNvSpPr/>
            <p:nvPr/>
          </p:nvSpPr>
          <p:spPr>
            <a:xfrm>
              <a:off x="404050" y="4177800"/>
              <a:ext cx="63375" cy="60000"/>
            </a:xfrm>
            <a:custGeom>
              <a:avLst/>
              <a:gdLst/>
              <a:ahLst/>
              <a:cxnLst/>
              <a:rect l="l" t="t" r="r" b="b"/>
              <a:pathLst>
                <a:path w="2535" h="2400" extrusionOk="0">
                  <a:moveTo>
                    <a:pt x="1735" y="0"/>
                  </a:moveTo>
                  <a:cubicBezTo>
                    <a:pt x="1707" y="0"/>
                    <a:pt x="1679" y="3"/>
                    <a:pt x="1650" y="8"/>
                  </a:cubicBezTo>
                  <a:lnTo>
                    <a:pt x="1307" y="68"/>
                  </a:lnTo>
                  <a:cubicBezTo>
                    <a:pt x="1231" y="44"/>
                    <a:pt x="1144" y="19"/>
                    <a:pt x="1057" y="19"/>
                  </a:cubicBezTo>
                  <a:cubicBezTo>
                    <a:pt x="1037" y="19"/>
                    <a:pt x="1017" y="20"/>
                    <a:pt x="997" y="23"/>
                  </a:cubicBezTo>
                  <a:cubicBezTo>
                    <a:pt x="904" y="23"/>
                    <a:pt x="796" y="53"/>
                    <a:pt x="717" y="131"/>
                  </a:cubicBezTo>
                  <a:cubicBezTo>
                    <a:pt x="624" y="195"/>
                    <a:pt x="560" y="318"/>
                    <a:pt x="531" y="426"/>
                  </a:cubicBezTo>
                  <a:cubicBezTo>
                    <a:pt x="482" y="534"/>
                    <a:pt x="516" y="848"/>
                    <a:pt x="296" y="956"/>
                  </a:cubicBezTo>
                  <a:cubicBezTo>
                    <a:pt x="172" y="1019"/>
                    <a:pt x="94" y="1158"/>
                    <a:pt x="49" y="1299"/>
                  </a:cubicBezTo>
                  <a:cubicBezTo>
                    <a:pt x="1" y="1437"/>
                    <a:pt x="1" y="1594"/>
                    <a:pt x="49" y="1717"/>
                  </a:cubicBezTo>
                  <a:cubicBezTo>
                    <a:pt x="94" y="1810"/>
                    <a:pt x="158" y="1904"/>
                    <a:pt x="143" y="1997"/>
                  </a:cubicBezTo>
                  <a:cubicBezTo>
                    <a:pt x="143" y="2060"/>
                    <a:pt x="109" y="2105"/>
                    <a:pt x="79" y="2154"/>
                  </a:cubicBezTo>
                  <a:cubicBezTo>
                    <a:pt x="64" y="2213"/>
                    <a:pt x="49" y="2277"/>
                    <a:pt x="64" y="2325"/>
                  </a:cubicBezTo>
                  <a:cubicBezTo>
                    <a:pt x="94" y="2385"/>
                    <a:pt x="172" y="2400"/>
                    <a:pt x="251" y="2400"/>
                  </a:cubicBezTo>
                  <a:cubicBezTo>
                    <a:pt x="344" y="2400"/>
                    <a:pt x="452" y="2385"/>
                    <a:pt x="546" y="2370"/>
                  </a:cubicBezTo>
                  <a:cubicBezTo>
                    <a:pt x="1184" y="2292"/>
                    <a:pt x="1807" y="2213"/>
                    <a:pt x="2426" y="2075"/>
                  </a:cubicBezTo>
                  <a:cubicBezTo>
                    <a:pt x="2460" y="2075"/>
                    <a:pt x="2475" y="2075"/>
                    <a:pt x="2504" y="2060"/>
                  </a:cubicBezTo>
                  <a:cubicBezTo>
                    <a:pt x="2534" y="2012"/>
                    <a:pt x="2534" y="1952"/>
                    <a:pt x="2519" y="1889"/>
                  </a:cubicBezTo>
                  <a:cubicBezTo>
                    <a:pt x="2460" y="1717"/>
                    <a:pt x="2303" y="1624"/>
                    <a:pt x="2195" y="1486"/>
                  </a:cubicBezTo>
                  <a:cubicBezTo>
                    <a:pt x="2068" y="1314"/>
                    <a:pt x="2101" y="1079"/>
                    <a:pt x="2053" y="878"/>
                  </a:cubicBezTo>
                  <a:cubicBezTo>
                    <a:pt x="2038" y="784"/>
                    <a:pt x="2008" y="706"/>
                    <a:pt x="1975" y="628"/>
                  </a:cubicBezTo>
                  <a:lnTo>
                    <a:pt x="2131" y="598"/>
                  </a:lnTo>
                  <a:cubicBezTo>
                    <a:pt x="2195" y="598"/>
                    <a:pt x="2225" y="534"/>
                    <a:pt x="2225" y="490"/>
                  </a:cubicBezTo>
                  <a:lnTo>
                    <a:pt x="2195" y="381"/>
                  </a:lnTo>
                  <a:cubicBezTo>
                    <a:pt x="2152" y="160"/>
                    <a:pt x="1954" y="0"/>
                    <a:pt x="1735" y="0"/>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
            <p:cNvSpPr/>
            <p:nvPr/>
          </p:nvSpPr>
          <p:spPr>
            <a:xfrm>
              <a:off x="430075" y="4187700"/>
              <a:ext cx="33525" cy="59100"/>
            </a:xfrm>
            <a:custGeom>
              <a:avLst/>
              <a:gdLst/>
              <a:ahLst/>
              <a:cxnLst/>
              <a:rect l="l" t="t" r="r" b="b"/>
              <a:pathLst>
                <a:path w="1341" h="2364" extrusionOk="0">
                  <a:moveTo>
                    <a:pt x="1012" y="0"/>
                  </a:moveTo>
                  <a:cubicBezTo>
                    <a:pt x="1012" y="0"/>
                    <a:pt x="1045" y="280"/>
                    <a:pt x="546" y="344"/>
                  </a:cubicBezTo>
                  <a:lnTo>
                    <a:pt x="422" y="590"/>
                  </a:lnTo>
                  <a:lnTo>
                    <a:pt x="393" y="590"/>
                  </a:lnTo>
                  <a:lnTo>
                    <a:pt x="206" y="605"/>
                  </a:lnTo>
                  <a:cubicBezTo>
                    <a:pt x="94" y="623"/>
                    <a:pt x="1" y="717"/>
                    <a:pt x="19" y="825"/>
                  </a:cubicBezTo>
                  <a:lnTo>
                    <a:pt x="19" y="840"/>
                  </a:lnTo>
                  <a:lnTo>
                    <a:pt x="19" y="855"/>
                  </a:lnTo>
                  <a:lnTo>
                    <a:pt x="19" y="885"/>
                  </a:lnTo>
                  <a:cubicBezTo>
                    <a:pt x="19" y="903"/>
                    <a:pt x="34" y="903"/>
                    <a:pt x="34" y="918"/>
                  </a:cubicBezTo>
                  <a:cubicBezTo>
                    <a:pt x="61" y="988"/>
                    <a:pt x="139" y="1044"/>
                    <a:pt x="222" y="1044"/>
                  </a:cubicBezTo>
                  <a:cubicBezTo>
                    <a:pt x="231" y="1044"/>
                    <a:pt x="241" y="1043"/>
                    <a:pt x="251" y="1041"/>
                  </a:cubicBezTo>
                  <a:lnTo>
                    <a:pt x="281" y="1041"/>
                  </a:lnTo>
                  <a:cubicBezTo>
                    <a:pt x="281" y="1056"/>
                    <a:pt x="281" y="1071"/>
                    <a:pt x="266" y="1090"/>
                  </a:cubicBezTo>
                  <a:lnTo>
                    <a:pt x="113" y="1508"/>
                  </a:lnTo>
                  <a:lnTo>
                    <a:pt x="143" y="2146"/>
                  </a:lnTo>
                  <a:cubicBezTo>
                    <a:pt x="157" y="2261"/>
                    <a:pt x="253" y="2364"/>
                    <a:pt x="381" y="2364"/>
                  </a:cubicBezTo>
                  <a:cubicBezTo>
                    <a:pt x="390" y="2364"/>
                    <a:pt x="399" y="2363"/>
                    <a:pt x="408" y="2362"/>
                  </a:cubicBezTo>
                  <a:lnTo>
                    <a:pt x="766" y="2347"/>
                  </a:lnTo>
                  <a:cubicBezTo>
                    <a:pt x="904" y="2332"/>
                    <a:pt x="1012" y="2239"/>
                    <a:pt x="997" y="2097"/>
                  </a:cubicBezTo>
                  <a:lnTo>
                    <a:pt x="967" y="1616"/>
                  </a:lnTo>
                  <a:cubicBezTo>
                    <a:pt x="982" y="1601"/>
                    <a:pt x="997" y="1601"/>
                    <a:pt x="997" y="1601"/>
                  </a:cubicBezTo>
                  <a:cubicBezTo>
                    <a:pt x="1232" y="1508"/>
                    <a:pt x="1340" y="1258"/>
                    <a:pt x="1232" y="1056"/>
                  </a:cubicBezTo>
                  <a:lnTo>
                    <a:pt x="1139" y="325"/>
                  </a:lnTo>
                  <a:lnTo>
                    <a:pt x="1120" y="138"/>
                  </a:lnTo>
                  <a:cubicBezTo>
                    <a:pt x="1060" y="109"/>
                    <a:pt x="1027" y="79"/>
                    <a:pt x="1012" y="0"/>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
            <p:cNvSpPr/>
            <p:nvPr/>
          </p:nvSpPr>
          <p:spPr>
            <a:xfrm>
              <a:off x="459650" y="4203650"/>
              <a:ext cx="400" cy="3475"/>
            </a:xfrm>
            <a:custGeom>
              <a:avLst/>
              <a:gdLst/>
              <a:ahLst/>
              <a:cxnLst/>
              <a:rect l="l" t="t" r="r" b="b"/>
              <a:pathLst>
                <a:path w="16" h="139" extrusionOk="0">
                  <a:moveTo>
                    <a:pt x="1" y="0"/>
                  </a:moveTo>
                  <a:lnTo>
                    <a:pt x="16" y="138"/>
                  </a:ln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
            <p:cNvSpPr/>
            <p:nvPr/>
          </p:nvSpPr>
          <p:spPr>
            <a:xfrm>
              <a:off x="459275" y="4203275"/>
              <a:ext cx="1150" cy="4225"/>
            </a:xfrm>
            <a:custGeom>
              <a:avLst/>
              <a:gdLst/>
              <a:ahLst/>
              <a:cxnLst/>
              <a:rect l="l" t="t" r="r" b="b"/>
              <a:pathLst>
                <a:path w="46" h="169" extrusionOk="0">
                  <a:moveTo>
                    <a:pt x="16" y="0"/>
                  </a:moveTo>
                  <a:cubicBezTo>
                    <a:pt x="1" y="0"/>
                    <a:pt x="1" y="0"/>
                    <a:pt x="1" y="15"/>
                  </a:cubicBezTo>
                  <a:lnTo>
                    <a:pt x="16" y="153"/>
                  </a:lnTo>
                  <a:cubicBezTo>
                    <a:pt x="16" y="168"/>
                    <a:pt x="16" y="168"/>
                    <a:pt x="31" y="168"/>
                  </a:cubicBezTo>
                  <a:cubicBezTo>
                    <a:pt x="45" y="168"/>
                    <a:pt x="45" y="153"/>
                    <a:pt x="45" y="153"/>
                  </a:cubicBezTo>
                  <a:lnTo>
                    <a:pt x="31" y="15"/>
                  </a:lnTo>
                  <a:cubicBezTo>
                    <a:pt x="31" y="0"/>
                    <a:pt x="16" y="0"/>
                    <a:pt x="16" y="0"/>
                  </a:cubicBezTo>
                  <a:close/>
                </a:path>
              </a:pathLst>
            </a:custGeom>
            <a:solidFill>
              <a:srgbClr val="EE746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
            <p:cNvSpPr/>
            <p:nvPr/>
          </p:nvSpPr>
          <p:spPr>
            <a:xfrm>
              <a:off x="447625" y="4198400"/>
              <a:ext cx="7750" cy="3075"/>
            </a:xfrm>
            <a:custGeom>
              <a:avLst/>
              <a:gdLst/>
              <a:ahLst/>
              <a:cxnLst/>
              <a:rect l="l" t="t" r="r" b="b"/>
              <a:pathLst>
                <a:path w="310" h="123" extrusionOk="0">
                  <a:moveTo>
                    <a:pt x="50" y="1"/>
                  </a:moveTo>
                  <a:cubicBezTo>
                    <a:pt x="42" y="1"/>
                    <a:pt x="35" y="3"/>
                    <a:pt x="30" y="9"/>
                  </a:cubicBezTo>
                  <a:cubicBezTo>
                    <a:pt x="15" y="9"/>
                    <a:pt x="0" y="24"/>
                    <a:pt x="15" y="54"/>
                  </a:cubicBezTo>
                  <a:cubicBezTo>
                    <a:pt x="45" y="84"/>
                    <a:pt x="94" y="117"/>
                    <a:pt x="157" y="117"/>
                  </a:cubicBezTo>
                  <a:cubicBezTo>
                    <a:pt x="173" y="121"/>
                    <a:pt x="188" y="123"/>
                    <a:pt x="202" y="123"/>
                  </a:cubicBezTo>
                  <a:cubicBezTo>
                    <a:pt x="241" y="123"/>
                    <a:pt x="273" y="108"/>
                    <a:pt x="295" y="84"/>
                  </a:cubicBezTo>
                  <a:cubicBezTo>
                    <a:pt x="310" y="69"/>
                    <a:pt x="310" y="39"/>
                    <a:pt x="295" y="39"/>
                  </a:cubicBezTo>
                  <a:cubicBezTo>
                    <a:pt x="280" y="24"/>
                    <a:pt x="250" y="24"/>
                    <a:pt x="232" y="24"/>
                  </a:cubicBezTo>
                  <a:lnTo>
                    <a:pt x="157" y="24"/>
                  </a:lnTo>
                  <a:cubicBezTo>
                    <a:pt x="138" y="9"/>
                    <a:pt x="123" y="9"/>
                    <a:pt x="94" y="9"/>
                  </a:cubicBezTo>
                  <a:cubicBezTo>
                    <a:pt x="84" y="9"/>
                    <a:pt x="65" y="1"/>
                    <a:pt x="50" y="1"/>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
            <p:cNvSpPr/>
            <p:nvPr/>
          </p:nvSpPr>
          <p:spPr>
            <a:xfrm>
              <a:off x="434375" y="4206350"/>
              <a:ext cx="1600" cy="3950"/>
            </a:xfrm>
            <a:custGeom>
              <a:avLst/>
              <a:gdLst/>
              <a:ahLst/>
              <a:cxnLst/>
              <a:rect l="l" t="t" r="r" b="b"/>
              <a:pathLst>
                <a:path w="64" h="158" extrusionOk="0">
                  <a:moveTo>
                    <a:pt x="0" y="1"/>
                  </a:moveTo>
                  <a:lnTo>
                    <a:pt x="0" y="157"/>
                  </a:lnTo>
                  <a:lnTo>
                    <a:pt x="64" y="109"/>
                  </a:lnTo>
                  <a:lnTo>
                    <a:pt x="0" y="1"/>
                  </a:ln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
            <p:cNvSpPr/>
            <p:nvPr/>
          </p:nvSpPr>
          <p:spPr>
            <a:xfrm>
              <a:off x="433625" y="4205975"/>
              <a:ext cx="3100" cy="4700"/>
            </a:xfrm>
            <a:custGeom>
              <a:avLst/>
              <a:gdLst/>
              <a:ahLst/>
              <a:cxnLst/>
              <a:rect l="l" t="t" r="r" b="b"/>
              <a:pathLst>
                <a:path w="124" h="188" extrusionOk="0">
                  <a:moveTo>
                    <a:pt x="16" y="1"/>
                  </a:moveTo>
                  <a:lnTo>
                    <a:pt x="16" y="16"/>
                  </a:lnTo>
                  <a:lnTo>
                    <a:pt x="79" y="124"/>
                  </a:lnTo>
                  <a:lnTo>
                    <a:pt x="16" y="154"/>
                  </a:lnTo>
                  <a:cubicBezTo>
                    <a:pt x="16" y="154"/>
                    <a:pt x="1" y="172"/>
                    <a:pt x="16" y="172"/>
                  </a:cubicBezTo>
                  <a:lnTo>
                    <a:pt x="30" y="187"/>
                  </a:lnTo>
                  <a:lnTo>
                    <a:pt x="30" y="172"/>
                  </a:lnTo>
                  <a:lnTo>
                    <a:pt x="124" y="124"/>
                  </a:lnTo>
                  <a:lnTo>
                    <a:pt x="45" y="1"/>
                  </a:lnTo>
                  <a:close/>
                </a:path>
              </a:pathLst>
            </a:custGeom>
            <a:solidFill>
              <a:srgbClr val="EE746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
            <p:cNvSpPr/>
            <p:nvPr/>
          </p:nvSpPr>
          <p:spPr>
            <a:xfrm>
              <a:off x="442200" y="4225750"/>
              <a:ext cx="12450" cy="7400"/>
            </a:xfrm>
            <a:custGeom>
              <a:avLst/>
              <a:gdLst/>
              <a:ahLst/>
              <a:cxnLst/>
              <a:rect l="l" t="t" r="r" b="b"/>
              <a:pathLst>
                <a:path w="498" h="296" extrusionOk="0">
                  <a:moveTo>
                    <a:pt x="1" y="1"/>
                  </a:moveTo>
                  <a:lnTo>
                    <a:pt x="1" y="295"/>
                  </a:lnTo>
                  <a:lnTo>
                    <a:pt x="497" y="295"/>
                  </a:lnTo>
                  <a:lnTo>
                    <a:pt x="497" y="1"/>
                  </a:lnTo>
                  <a:close/>
                </a:path>
              </a:pathLst>
            </a:custGeom>
            <a:solidFill>
              <a:srgbClr val="F3978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
            <p:cNvSpPr/>
            <p:nvPr/>
          </p:nvSpPr>
          <p:spPr>
            <a:xfrm>
              <a:off x="447250" y="4203275"/>
              <a:ext cx="8975" cy="6175"/>
            </a:xfrm>
            <a:custGeom>
              <a:avLst/>
              <a:gdLst/>
              <a:ahLst/>
              <a:cxnLst/>
              <a:rect l="l" t="t" r="r" b="b"/>
              <a:pathLst>
                <a:path w="359" h="247" extrusionOk="0">
                  <a:moveTo>
                    <a:pt x="340" y="153"/>
                  </a:moveTo>
                  <a:cubicBezTo>
                    <a:pt x="332" y="159"/>
                    <a:pt x="322" y="165"/>
                    <a:pt x="311" y="172"/>
                  </a:cubicBezTo>
                  <a:lnTo>
                    <a:pt x="311" y="172"/>
                  </a:lnTo>
                  <a:cubicBezTo>
                    <a:pt x="316" y="171"/>
                    <a:pt x="320" y="170"/>
                    <a:pt x="325" y="168"/>
                  </a:cubicBezTo>
                  <a:cubicBezTo>
                    <a:pt x="325" y="168"/>
                    <a:pt x="340" y="153"/>
                    <a:pt x="359" y="153"/>
                  </a:cubicBezTo>
                  <a:close/>
                  <a:moveTo>
                    <a:pt x="172" y="0"/>
                  </a:moveTo>
                  <a:cubicBezTo>
                    <a:pt x="153" y="15"/>
                    <a:pt x="138" y="15"/>
                    <a:pt x="123" y="15"/>
                  </a:cubicBezTo>
                  <a:cubicBezTo>
                    <a:pt x="60" y="45"/>
                    <a:pt x="30" y="124"/>
                    <a:pt x="15" y="168"/>
                  </a:cubicBezTo>
                  <a:cubicBezTo>
                    <a:pt x="0" y="217"/>
                    <a:pt x="45" y="247"/>
                    <a:pt x="79" y="247"/>
                  </a:cubicBezTo>
                  <a:cubicBezTo>
                    <a:pt x="168" y="234"/>
                    <a:pt x="257" y="202"/>
                    <a:pt x="311" y="172"/>
                  </a:cubicBezTo>
                  <a:lnTo>
                    <a:pt x="311" y="172"/>
                  </a:lnTo>
                  <a:cubicBezTo>
                    <a:pt x="304" y="173"/>
                    <a:pt x="297" y="174"/>
                    <a:pt x="290" y="174"/>
                  </a:cubicBezTo>
                  <a:cubicBezTo>
                    <a:pt x="242" y="174"/>
                    <a:pt x="196" y="145"/>
                    <a:pt x="172" y="109"/>
                  </a:cubicBezTo>
                  <a:cubicBezTo>
                    <a:pt x="172" y="75"/>
                    <a:pt x="172" y="30"/>
                    <a:pt x="202"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
            <p:cNvSpPr/>
            <p:nvPr/>
          </p:nvSpPr>
          <p:spPr>
            <a:xfrm>
              <a:off x="451525" y="4203275"/>
              <a:ext cx="5075" cy="4350"/>
            </a:xfrm>
            <a:custGeom>
              <a:avLst/>
              <a:gdLst/>
              <a:ahLst/>
              <a:cxnLst/>
              <a:rect l="l" t="t" r="r" b="b"/>
              <a:pathLst>
                <a:path w="203" h="174" extrusionOk="0">
                  <a:moveTo>
                    <a:pt x="31" y="0"/>
                  </a:moveTo>
                  <a:cubicBezTo>
                    <a:pt x="1" y="30"/>
                    <a:pt x="1" y="75"/>
                    <a:pt x="1" y="109"/>
                  </a:cubicBezTo>
                  <a:cubicBezTo>
                    <a:pt x="25" y="145"/>
                    <a:pt x="71" y="174"/>
                    <a:pt x="119" y="174"/>
                  </a:cubicBezTo>
                  <a:cubicBezTo>
                    <a:pt x="131" y="174"/>
                    <a:pt x="142" y="172"/>
                    <a:pt x="154" y="168"/>
                  </a:cubicBezTo>
                  <a:cubicBezTo>
                    <a:pt x="154" y="168"/>
                    <a:pt x="169" y="153"/>
                    <a:pt x="188" y="153"/>
                  </a:cubicBezTo>
                  <a:cubicBezTo>
                    <a:pt x="188" y="139"/>
                    <a:pt x="202" y="124"/>
                    <a:pt x="188" y="109"/>
                  </a:cubicBezTo>
                  <a:lnTo>
                    <a:pt x="188" y="94"/>
                  </a:lnTo>
                  <a:cubicBezTo>
                    <a:pt x="154" y="60"/>
                    <a:pt x="124" y="0"/>
                    <a:pt x="31" y="0"/>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
            <p:cNvSpPr/>
            <p:nvPr/>
          </p:nvSpPr>
          <p:spPr>
            <a:xfrm>
              <a:off x="437075" y="4207100"/>
              <a:ext cx="30800" cy="21800"/>
            </a:xfrm>
            <a:custGeom>
              <a:avLst/>
              <a:gdLst/>
              <a:ahLst/>
              <a:cxnLst/>
              <a:rect l="l" t="t" r="r" b="b"/>
              <a:pathLst>
                <a:path w="1232" h="872" extrusionOk="0">
                  <a:moveTo>
                    <a:pt x="933" y="0"/>
                  </a:moveTo>
                  <a:lnTo>
                    <a:pt x="933" y="0"/>
                  </a:lnTo>
                  <a:cubicBezTo>
                    <a:pt x="933" y="0"/>
                    <a:pt x="678" y="159"/>
                    <a:pt x="361" y="159"/>
                  </a:cubicBezTo>
                  <a:cubicBezTo>
                    <a:pt x="305" y="159"/>
                    <a:pt x="246" y="154"/>
                    <a:pt x="187" y="142"/>
                  </a:cubicBezTo>
                  <a:cubicBezTo>
                    <a:pt x="175" y="140"/>
                    <a:pt x="162" y="139"/>
                    <a:pt x="150" y="139"/>
                  </a:cubicBezTo>
                  <a:cubicBezTo>
                    <a:pt x="88" y="139"/>
                    <a:pt x="29" y="170"/>
                    <a:pt x="1" y="236"/>
                  </a:cubicBezTo>
                  <a:lnTo>
                    <a:pt x="1" y="250"/>
                  </a:lnTo>
                  <a:lnTo>
                    <a:pt x="34" y="638"/>
                  </a:lnTo>
                  <a:cubicBezTo>
                    <a:pt x="34" y="717"/>
                    <a:pt x="94" y="810"/>
                    <a:pt x="187" y="825"/>
                  </a:cubicBezTo>
                  <a:cubicBezTo>
                    <a:pt x="258" y="851"/>
                    <a:pt x="355" y="871"/>
                    <a:pt x="459" y="871"/>
                  </a:cubicBezTo>
                  <a:cubicBezTo>
                    <a:pt x="610" y="871"/>
                    <a:pt x="776" y="829"/>
                    <a:pt x="904" y="702"/>
                  </a:cubicBezTo>
                  <a:cubicBezTo>
                    <a:pt x="1232" y="388"/>
                    <a:pt x="933" y="0"/>
                    <a:pt x="933"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
            <p:cNvSpPr/>
            <p:nvPr/>
          </p:nvSpPr>
          <p:spPr>
            <a:xfrm>
              <a:off x="456200" y="4211400"/>
              <a:ext cx="7025" cy="3100"/>
            </a:xfrm>
            <a:custGeom>
              <a:avLst/>
              <a:gdLst/>
              <a:ahLst/>
              <a:cxnLst/>
              <a:rect l="l" t="t" r="r" b="b"/>
              <a:pathLst>
                <a:path w="281" h="124" extrusionOk="0">
                  <a:moveTo>
                    <a:pt x="247" y="0"/>
                  </a:moveTo>
                  <a:lnTo>
                    <a:pt x="15" y="93"/>
                  </a:lnTo>
                  <a:cubicBezTo>
                    <a:pt x="1" y="108"/>
                    <a:pt x="1" y="108"/>
                    <a:pt x="1" y="123"/>
                  </a:cubicBezTo>
                  <a:lnTo>
                    <a:pt x="30" y="123"/>
                  </a:lnTo>
                  <a:lnTo>
                    <a:pt x="262" y="30"/>
                  </a:lnTo>
                  <a:cubicBezTo>
                    <a:pt x="262" y="30"/>
                    <a:pt x="280" y="15"/>
                    <a:pt x="262" y="15"/>
                  </a:cubicBezTo>
                  <a:cubicBezTo>
                    <a:pt x="262" y="0"/>
                    <a:pt x="262" y="0"/>
                    <a:pt x="247"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
            <p:cNvSpPr/>
            <p:nvPr/>
          </p:nvSpPr>
          <p:spPr>
            <a:xfrm>
              <a:off x="460025" y="4215675"/>
              <a:ext cx="4325" cy="2000"/>
            </a:xfrm>
            <a:custGeom>
              <a:avLst/>
              <a:gdLst/>
              <a:ahLst/>
              <a:cxnLst/>
              <a:rect l="l" t="t" r="r" b="b"/>
              <a:pathLst>
                <a:path w="173" h="80" extrusionOk="0">
                  <a:moveTo>
                    <a:pt x="142" y="1"/>
                  </a:moveTo>
                  <a:lnTo>
                    <a:pt x="15" y="64"/>
                  </a:lnTo>
                  <a:cubicBezTo>
                    <a:pt x="15" y="64"/>
                    <a:pt x="1" y="64"/>
                    <a:pt x="1" y="79"/>
                  </a:cubicBezTo>
                  <a:lnTo>
                    <a:pt x="34" y="79"/>
                  </a:lnTo>
                  <a:lnTo>
                    <a:pt x="157" y="31"/>
                  </a:lnTo>
                  <a:cubicBezTo>
                    <a:pt x="157" y="31"/>
                    <a:pt x="172" y="16"/>
                    <a:pt x="157" y="16"/>
                  </a:cubicBezTo>
                  <a:cubicBezTo>
                    <a:pt x="157" y="1"/>
                    <a:pt x="157" y="1"/>
                    <a:pt x="142"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
            <p:cNvSpPr/>
            <p:nvPr/>
          </p:nvSpPr>
          <p:spPr>
            <a:xfrm>
              <a:off x="464700" y="4348600"/>
              <a:ext cx="1225" cy="400"/>
            </a:xfrm>
            <a:custGeom>
              <a:avLst/>
              <a:gdLst/>
              <a:ahLst/>
              <a:cxnLst/>
              <a:rect l="l" t="t" r="r" b="b"/>
              <a:pathLst>
                <a:path w="49" h="16" extrusionOk="0">
                  <a:moveTo>
                    <a:pt x="0" y="1"/>
                  </a:moveTo>
                  <a:lnTo>
                    <a:pt x="49" y="16"/>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
            <p:cNvSpPr/>
            <p:nvPr/>
          </p:nvSpPr>
          <p:spPr>
            <a:xfrm>
              <a:off x="461975" y="4490100"/>
              <a:ext cx="40900" cy="24850"/>
            </a:xfrm>
            <a:custGeom>
              <a:avLst/>
              <a:gdLst/>
              <a:ahLst/>
              <a:cxnLst/>
              <a:rect l="l" t="t" r="r" b="b"/>
              <a:pathLst>
                <a:path w="1636" h="994" extrusionOk="0">
                  <a:moveTo>
                    <a:pt x="16" y="1"/>
                  </a:moveTo>
                  <a:lnTo>
                    <a:pt x="1" y="840"/>
                  </a:lnTo>
                  <a:cubicBezTo>
                    <a:pt x="1" y="915"/>
                    <a:pt x="64" y="978"/>
                    <a:pt x="143" y="978"/>
                  </a:cubicBezTo>
                  <a:lnTo>
                    <a:pt x="796" y="978"/>
                  </a:lnTo>
                  <a:lnTo>
                    <a:pt x="1616" y="993"/>
                  </a:lnTo>
                  <a:lnTo>
                    <a:pt x="1616" y="855"/>
                  </a:lnTo>
                  <a:cubicBezTo>
                    <a:pt x="1635" y="605"/>
                    <a:pt x="1430" y="404"/>
                    <a:pt x="1199" y="404"/>
                  </a:cubicBezTo>
                  <a:lnTo>
                    <a:pt x="796" y="404"/>
                  </a:lnTo>
                  <a:lnTo>
                    <a:pt x="811" y="16"/>
                  </a:lnTo>
                  <a:lnTo>
                    <a:pt x="16" y="1"/>
                  </a:lnTo>
                  <a:close/>
                </a:path>
              </a:pathLst>
            </a:custGeom>
            <a:solidFill>
              <a:srgbClr val="ED69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
            <p:cNvSpPr/>
            <p:nvPr/>
          </p:nvSpPr>
          <p:spPr>
            <a:xfrm>
              <a:off x="461975" y="4511850"/>
              <a:ext cx="40425" cy="3475"/>
            </a:xfrm>
            <a:custGeom>
              <a:avLst/>
              <a:gdLst/>
              <a:ahLst/>
              <a:cxnLst/>
              <a:rect l="l" t="t" r="r" b="b"/>
              <a:pathLst>
                <a:path w="1617" h="139" extrusionOk="0">
                  <a:moveTo>
                    <a:pt x="1" y="0"/>
                  </a:moveTo>
                  <a:lnTo>
                    <a:pt x="1" y="138"/>
                  </a:lnTo>
                  <a:lnTo>
                    <a:pt x="1616" y="138"/>
                  </a:lnTo>
                  <a:lnTo>
                    <a:pt x="1616" y="0"/>
                  </a:ln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
            <p:cNvSpPr/>
            <p:nvPr/>
          </p:nvSpPr>
          <p:spPr>
            <a:xfrm>
              <a:off x="406775" y="4491600"/>
              <a:ext cx="23325" cy="23350"/>
            </a:xfrm>
            <a:custGeom>
              <a:avLst/>
              <a:gdLst/>
              <a:ahLst/>
              <a:cxnLst/>
              <a:rect l="l" t="t" r="r" b="b"/>
              <a:pathLst>
                <a:path w="933" h="934" extrusionOk="0">
                  <a:moveTo>
                    <a:pt x="78" y="1"/>
                  </a:moveTo>
                  <a:lnTo>
                    <a:pt x="78" y="530"/>
                  </a:lnTo>
                  <a:cubicBezTo>
                    <a:pt x="34" y="594"/>
                    <a:pt x="0" y="687"/>
                    <a:pt x="0" y="780"/>
                  </a:cubicBezTo>
                  <a:lnTo>
                    <a:pt x="0" y="933"/>
                  </a:lnTo>
                  <a:lnTo>
                    <a:pt x="933" y="933"/>
                  </a:lnTo>
                  <a:lnTo>
                    <a:pt x="933" y="780"/>
                  </a:lnTo>
                  <a:cubicBezTo>
                    <a:pt x="933" y="687"/>
                    <a:pt x="918" y="609"/>
                    <a:pt x="873" y="530"/>
                  </a:cubicBezTo>
                  <a:lnTo>
                    <a:pt x="873" y="1"/>
                  </a:lnTo>
                  <a:close/>
                </a:path>
              </a:pathLst>
            </a:custGeom>
            <a:solidFill>
              <a:srgbClr val="ED69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
            <p:cNvSpPr/>
            <p:nvPr/>
          </p:nvSpPr>
          <p:spPr>
            <a:xfrm>
              <a:off x="406775" y="4512225"/>
              <a:ext cx="23325" cy="3925"/>
            </a:xfrm>
            <a:custGeom>
              <a:avLst/>
              <a:gdLst/>
              <a:ahLst/>
              <a:cxnLst/>
              <a:rect l="l" t="t" r="r" b="b"/>
              <a:pathLst>
                <a:path w="933" h="157" extrusionOk="0">
                  <a:moveTo>
                    <a:pt x="49" y="0"/>
                  </a:moveTo>
                  <a:cubicBezTo>
                    <a:pt x="19" y="0"/>
                    <a:pt x="0" y="15"/>
                    <a:pt x="0" y="30"/>
                  </a:cubicBezTo>
                  <a:lnTo>
                    <a:pt x="0" y="108"/>
                  </a:lnTo>
                  <a:cubicBezTo>
                    <a:pt x="0" y="123"/>
                    <a:pt x="19" y="142"/>
                    <a:pt x="34" y="142"/>
                  </a:cubicBezTo>
                  <a:lnTo>
                    <a:pt x="903" y="157"/>
                  </a:lnTo>
                  <a:cubicBezTo>
                    <a:pt x="918" y="157"/>
                    <a:pt x="933" y="142"/>
                    <a:pt x="933" y="123"/>
                  </a:cubicBezTo>
                  <a:lnTo>
                    <a:pt x="933" y="49"/>
                  </a:lnTo>
                  <a:cubicBezTo>
                    <a:pt x="933" y="30"/>
                    <a:pt x="918" y="15"/>
                    <a:pt x="903" y="15"/>
                  </a:cubicBezTo>
                  <a:lnTo>
                    <a:pt x="49" y="0"/>
                  </a:ln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
            <p:cNvSpPr/>
            <p:nvPr/>
          </p:nvSpPr>
          <p:spPr>
            <a:xfrm>
              <a:off x="406400" y="4346275"/>
              <a:ext cx="79675" cy="150025"/>
            </a:xfrm>
            <a:custGeom>
              <a:avLst/>
              <a:gdLst/>
              <a:ahLst/>
              <a:cxnLst/>
              <a:rect l="l" t="t" r="r" b="b"/>
              <a:pathLst>
                <a:path w="3187" h="6001" extrusionOk="0">
                  <a:moveTo>
                    <a:pt x="0" y="0"/>
                  </a:moveTo>
                  <a:lnTo>
                    <a:pt x="15" y="5922"/>
                  </a:lnTo>
                  <a:lnTo>
                    <a:pt x="996" y="5940"/>
                  </a:lnTo>
                  <a:lnTo>
                    <a:pt x="1414" y="1478"/>
                  </a:lnTo>
                  <a:lnTo>
                    <a:pt x="2086" y="6000"/>
                  </a:lnTo>
                  <a:lnTo>
                    <a:pt x="3187" y="6000"/>
                  </a:lnTo>
                  <a:lnTo>
                    <a:pt x="2690" y="0"/>
                  </a:ln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
            <p:cNvSpPr/>
            <p:nvPr/>
          </p:nvSpPr>
          <p:spPr>
            <a:xfrm>
              <a:off x="511325" y="4187700"/>
              <a:ext cx="23350" cy="27250"/>
            </a:xfrm>
            <a:custGeom>
              <a:avLst/>
              <a:gdLst/>
              <a:ahLst/>
              <a:cxnLst/>
              <a:rect l="l" t="t" r="r" b="b"/>
              <a:pathLst>
                <a:path w="934" h="1090" extrusionOk="0">
                  <a:moveTo>
                    <a:pt x="516" y="0"/>
                  </a:moveTo>
                  <a:cubicBezTo>
                    <a:pt x="437" y="0"/>
                    <a:pt x="344" y="30"/>
                    <a:pt x="295" y="79"/>
                  </a:cubicBezTo>
                  <a:lnTo>
                    <a:pt x="157" y="250"/>
                  </a:lnTo>
                  <a:cubicBezTo>
                    <a:pt x="94" y="310"/>
                    <a:pt x="79" y="403"/>
                    <a:pt x="109" y="482"/>
                  </a:cubicBezTo>
                  <a:lnTo>
                    <a:pt x="34" y="653"/>
                  </a:lnTo>
                  <a:cubicBezTo>
                    <a:pt x="1" y="717"/>
                    <a:pt x="16" y="717"/>
                    <a:pt x="94" y="732"/>
                  </a:cubicBezTo>
                  <a:lnTo>
                    <a:pt x="609" y="1090"/>
                  </a:lnTo>
                  <a:cubicBezTo>
                    <a:pt x="575" y="978"/>
                    <a:pt x="874" y="638"/>
                    <a:pt x="889" y="545"/>
                  </a:cubicBezTo>
                  <a:cubicBezTo>
                    <a:pt x="904" y="512"/>
                    <a:pt x="904" y="482"/>
                    <a:pt x="904" y="467"/>
                  </a:cubicBezTo>
                  <a:cubicBezTo>
                    <a:pt x="933" y="295"/>
                    <a:pt x="855" y="123"/>
                    <a:pt x="717" y="30"/>
                  </a:cubicBezTo>
                  <a:cubicBezTo>
                    <a:pt x="702" y="30"/>
                    <a:pt x="687" y="15"/>
                    <a:pt x="669" y="15"/>
                  </a:cubicBezTo>
                  <a:lnTo>
                    <a:pt x="516" y="0"/>
                  </a:ln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
            <p:cNvSpPr/>
            <p:nvPr/>
          </p:nvSpPr>
          <p:spPr>
            <a:xfrm>
              <a:off x="528875" y="4192350"/>
              <a:ext cx="3475" cy="3475"/>
            </a:xfrm>
            <a:custGeom>
              <a:avLst/>
              <a:gdLst/>
              <a:ahLst/>
              <a:cxnLst/>
              <a:rect l="l" t="t" r="r" b="b"/>
              <a:pathLst>
                <a:path w="139" h="139" extrusionOk="0">
                  <a:moveTo>
                    <a:pt x="138" y="1"/>
                  </a:moveTo>
                  <a:cubicBezTo>
                    <a:pt x="138" y="1"/>
                    <a:pt x="30" y="31"/>
                    <a:pt x="0" y="139"/>
                  </a:cubicBezTo>
                  <a:lnTo>
                    <a:pt x="138" y="1"/>
                  </a:ln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
            <p:cNvSpPr/>
            <p:nvPr/>
          </p:nvSpPr>
          <p:spPr>
            <a:xfrm>
              <a:off x="528500" y="4191975"/>
              <a:ext cx="4225" cy="4325"/>
            </a:xfrm>
            <a:custGeom>
              <a:avLst/>
              <a:gdLst/>
              <a:ahLst/>
              <a:cxnLst/>
              <a:rect l="l" t="t" r="r" b="b"/>
              <a:pathLst>
                <a:path w="169" h="173" extrusionOk="0">
                  <a:moveTo>
                    <a:pt x="153" y="1"/>
                  </a:moveTo>
                  <a:cubicBezTo>
                    <a:pt x="138" y="1"/>
                    <a:pt x="30" y="46"/>
                    <a:pt x="0" y="154"/>
                  </a:cubicBezTo>
                  <a:cubicBezTo>
                    <a:pt x="0" y="173"/>
                    <a:pt x="15" y="173"/>
                    <a:pt x="15" y="173"/>
                  </a:cubicBezTo>
                  <a:lnTo>
                    <a:pt x="30" y="173"/>
                  </a:lnTo>
                  <a:cubicBezTo>
                    <a:pt x="60" y="61"/>
                    <a:pt x="153" y="31"/>
                    <a:pt x="153" y="31"/>
                  </a:cubicBezTo>
                  <a:cubicBezTo>
                    <a:pt x="168" y="31"/>
                    <a:pt x="168" y="16"/>
                    <a:pt x="168" y="16"/>
                  </a:cubicBezTo>
                  <a:cubicBezTo>
                    <a:pt x="168" y="1"/>
                    <a:pt x="153" y="1"/>
                    <a:pt x="153" y="1"/>
                  </a:cubicBezTo>
                  <a:close/>
                </a:path>
              </a:pathLst>
            </a:custGeom>
            <a:solidFill>
              <a:srgbClr val="EE746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
            <p:cNvSpPr/>
            <p:nvPr/>
          </p:nvSpPr>
          <p:spPr>
            <a:xfrm>
              <a:off x="524575" y="4188075"/>
              <a:ext cx="3475" cy="3575"/>
            </a:xfrm>
            <a:custGeom>
              <a:avLst/>
              <a:gdLst/>
              <a:ahLst/>
              <a:cxnLst/>
              <a:rect l="l" t="t" r="r" b="b"/>
              <a:pathLst>
                <a:path w="139" h="143" extrusionOk="0">
                  <a:moveTo>
                    <a:pt x="139" y="0"/>
                  </a:moveTo>
                  <a:cubicBezTo>
                    <a:pt x="139" y="0"/>
                    <a:pt x="30" y="30"/>
                    <a:pt x="1" y="142"/>
                  </a:cubicBezTo>
                  <a:lnTo>
                    <a:pt x="139" y="0"/>
                  </a:ln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
            <p:cNvSpPr/>
            <p:nvPr/>
          </p:nvSpPr>
          <p:spPr>
            <a:xfrm>
              <a:off x="524200" y="4187700"/>
              <a:ext cx="4325" cy="4300"/>
            </a:xfrm>
            <a:custGeom>
              <a:avLst/>
              <a:gdLst/>
              <a:ahLst/>
              <a:cxnLst/>
              <a:rect l="l" t="t" r="r" b="b"/>
              <a:pathLst>
                <a:path w="173" h="172" extrusionOk="0">
                  <a:moveTo>
                    <a:pt x="154" y="0"/>
                  </a:moveTo>
                  <a:cubicBezTo>
                    <a:pt x="139" y="0"/>
                    <a:pt x="30" y="30"/>
                    <a:pt x="1" y="157"/>
                  </a:cubicBezTo>
                  <a:cubicBezTo>
                    <a:pt x="1" y="157"/>
                    <a:pt x="1" y="172"/>
                    <a:pt x="16" y="172"/>
                  </a:cubicBezTo>
                  <a:cubicBezTo>
                    <a:pt x="30" y="172"/>
                    <a:pt x="30" y="172"/>
                    <a:pt x="30" y="157"/>
                  </a:cubicBezTo>
                  <a:cubicBezTo>
                    <a:pt x="60" y="64"/>
                    <a:pt x="154" y="30"/>
                    <a:pt x="154" y="30"/>
                  </a:cubicBezTo>
                  <a:cubicBezTo>
                    <a:pt x="172" y="15"/>
                    <a:pt x="172" y="15"/>
                    <a:pt x="172" y="0"/>
                  </a:cubicBezTo>
                  <a:close/>
                </a:path>
              </a:pathLst>
            </a:custGeom>
            <a:solidFill>
              <a:srgbClr val="EE746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
            <p:cNvSpPr/>
            <p:nvPr/>
          </p:nvSpPr>
          <p:spPr>
            <a:xfrm>
              <a:off x="359750" y="4203275"/>
              <a:ext cx="167550" cy="145350"/>
            </a:xfrm>
            <a:custGeom>
              <a:avLst/>
              <a:gdLst/>
              <a:ahLst/>
              <a:cxnLst/>
              <a:rect l="l" t="t" r="r" b="b"/>
              <a:pathLst>
                <a:path w="6702" h="5814" extrusionOk="0">
                  <a:moveTo>
                    <a:pt x="6112" y="0"/>
                  </a:moveTo>
                  <a:lnTo>
                    <a:pt x="5661" y="933"/>
                  </a:lnTo>
                  <a:lnTo>
                    <a:pt x="4232" y="1444"/>
                  </a:lnTo>
                  <a:cubicBezTo>
                    <a:pt x="4213" y="1429"/>
                    <a:pt x="4183" y="1429"/>
                    <a:pt x="4168" y="1415"/>
                  </a:cubicBezTo>
                  <a:cubicBezTo>
                    <a:pt x="4059" y="1378"/>
                    <a:pt x="3939" y="1368"/>
                    <a:pt x="3819" y="1368"/>
                  </a:cubicBezTo>
                  <a:cubicBezTo>
                    <a:pt x="3683" y="1368"/>
                    <a:pt x="3545" y="1381"/>
                    <a:pt x="3422" y="1381"/>
                  </a:cubicBezTo>
                  <a:cubicBezTo>
                    <a:pt x="3142" y="1400"/>
                    <a:pt x="2847" y="1366"/>
                    <a:pt x="2568" y="1429"/>
                  </a:cubicBezTo>
                  <a:cubicBezTo>
                    <a:pt x="2396" y="1474"/>
                    <a:pt x="2209" y="1568"/>
                    <a:pt x="2086" y="1724"/>
                  </a:cubicBezTo>
                  <a:lnTo>
                    <a:pt x="2086" y="1709"/>
                  </a:lnTo>
                  <a:lnTo>
                    <a:pt x="780" y="3030"/>
                  </a:lnTo>
                  <a:lnTo>
                    <a:pt x="202" y="3638"/>
                  </a:lnTo>
                  <a:cubicBezTo>
                    <a:pt x="0" y="3870"/>
                    <a:pt x="49" y="4228"/>
                    <a:pt x="295" y="4444"/>
                  </a:cubicBezTo>
                  <a:cubicBezTo>
                    <a:pt x="399" y="4532"/>
                    <a:pt x="523" y="4575"/>
                    <a:pt x="642" y="4575"/>
                  </a:cubicBezTo>
                  <a:cubicBezTo>
                    <a:pt x="777" y="4575"/>
                    <a:pt x="906" y="4521"/>
                    <a:pt x="997" y="4414"/>
                  </a:cubicBezTo>
                  <a:lnTo>
                    <a:pt x="1620" y="3683"/>
                  </a:lnTo>
                  <a:lnTo>
                    <a:pt x="1620" y="3698"/>
                  </a:lnTo>
                  <a:lnTo>
                    <a:pt x="1851" y="3452"/>
                  </a:lnTo>
                  <a:lnTo>
                    <a:pt x="1851" y="3605"/>
                  </a:lnTo>
                  <a:cubicBezTo>
                    <a:pt x="1851" y="4164"/>
                    <a:pt x="1836" y="4739"/>
                    <a:pt x="1851" y="5317"/>
                  </a:cubicBezTo>
                  <a:lnTo>
                    <a:pt x="1851" y="5814"/>
                  </a:lnTo>
                  <a:lnTo>
                    <a:pt x="4526" y="5784"/>
                  </a:lnTo>
                  <a:lnTo>
                    <a:pt x="4571" y="5784"/>
                  </a:lnTo>
                  <a:cubicBezTo>
                    <a:pt x="4571" y="4866"/>
                    <a:pt x="4556" y="3933"/>
                    <a:pt x="4556" y="3015"/>
                  </a:cubicBezTo>
                  <a:lnTo>
                    <a:pt x="6064" y="1959"/>
                  </a:lnTo>
                  <a:cubicBezTo>
                    <a:pt x="6157" y="1896"/>
                    <a:pt x="6220" y="1803"/>
                    <a:pt x="6250" y="1694"/>
                  </a:cubicBezTo>
                  <a:lnTo>
                    <a:pt x="6702" y="325"/>
                  </a:lnTo>
                  <a:lnTo>
                    <a:pt x="6112" y="0"/>
                  </a:ln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
            <p:cNvSpPr/>
            <p:nvPr/>
          </p:nvSpPr>
          <p:spPr>
            <a:xfrm>
              <a:off x="406025" y="4272775"/>
              <a:ext cx="775" cy="36950"/>
            </a:xfrm>
            <a:custGeom>
              <a:avLst/>
              <a:gdLst/>
              <a:ahLst/>
              <a:cxnLst/>
              <a:rect l="l" t="t" r="r" b="b"/>
              <a:pathLst>
                <a:path w="31" h="1478" extrusionOk="0">
                  <a:moveTo>
                    <a:pt x="15" y="0"/>
                  </a:moveTo>
                  <a:cubicBezTo>
                    <a:pt x="0" y="0"/>
                    <a:pt x="0" y="19"/>
                    <a:pt x="0" y="19"/>
                  </a:cubicBezTo>
                  <a:lnTo>
                    <a:pt x="0" y="1463"/>
                  </a:lnTo>
                  <a:cubicBezTo>
                    <a:pt x="0" y="1478"/>
                    <a:pt x="0" y="1478"/>
                    <a:pt x="15" y="1478"/>
                  </a:cubicBezTo>
                  <a:cubicBezTo>
                    <a:pt x="30" y="1478"/>
                    <a:pt x="30" y="1478"/>
                    <a:pt x="30" y="1463"/>
                  </a:cubicBezTo>
                  <a:lnTo>
                    <a:pt x="30" y="19"/>
                  </a:lnTo>
                  <a:cubicBezTo>
                    <a:pt x="30" y="19"/>
                    <a:pt x="30" y="0"/>
                    <a:pt x="15"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
            <p:cNvSpPr/>
            <p:nvPr/>
          </p:nvSpPr>
          <p:spPr>
            <a:xfrm>
              <a:off x="473275" y="4256900"/>
              <a:ext cx="775" cy="38100"/>
            </a:xfrm>
            <a:custGeom>
              <a:avLst/>
              <a:gdLst/>
              <a:ahLst/>
              <a:cxnLst/>
              <a:rect l="l" t="t" r="r" b="b"/>
              <a:pathLst>
                <a:path w="31" h="1524" extrusionOk="0">
                  <a:moveTo>
                    <a:pt x="15" y="1"/>
                  </a:moveTo>
                  <a:cubicBezTo>
                    <a:pt x="0" y="1"/>
                    <a:pt x="0" y="16"/>
                    <a:pt x="0" y="16"/>
                  </a:cubicBezTo>
                  <a:lnTo>
                    <a:pt x="0" y="1508"/>
                  </a:lnTo>
                  <a:cubicBezTo>
                    <a:pt x="0" y="1508"/>
                    <a:pt x="0" y="1523"/>
                    <a:pt x="15" y="1523"/>
                  </a:cubicBezTo>
                  <a:lnTo>
                    <a:pt x="30" y="1508"/>
                  </a:lnTo>
                  <a:lnTo>
                    <a:pt x="30" y="16"/>
                  </a:lnTo>
                  <a:lnTo>
                    <a:pt x="15" y="1"/>
                  </a:ln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
            <p:cNvSpPr/>
            <p:nvPr/>
          </p:nvSpPr>
          <p:spPr>
            <a:xfrm>
              <a:off x="430550" y="4232750"/>
              <a:ext cx="27550" cy="10200"/>
            </a:xfrm>
            <a:custGeom>
              <a:avLst/>
              <a:gdLst/>
              <a:ahLst/>
              <a:cxnLst/>
              <a:rect l="l" t="t" r="r" b="b"/>
              <a:pathLst>
                <a:path w="1102" h="408" extrusionOk="0">
                  <a:moveTo>
                    <a:pt x="75" y="1"/>
                  </a:moveTo>
                  <a:cubicBezTo>
                    <a:pt x="30" y="1"/>
                    <a:pt x="0" y="49"/>
                    <a:pt x="0" y="79"/>
                  </a:cubicBezTo>
                  <a:lnTo>
                    <a:pt x="0" y="329"/>
                  </a:lnTo>
                  <a:cubicBezTo>
                    <a:pt x="0" y="359"/>
                    <a:pt x="30" y="407"/>
                    <a:pt x="75" y="407"/>
                  </a:cubicBezTo>
                  <a:lnTo>
                    <a:pt x="1027" y="407"/>
                  </a:lnTo>
                  <a:cubicBezTo>
                    <a:pt x="1071" y="407"/>
                    <a:pt x="1101" y="359"/>
                    <a:pt x="1101" y="329"/>
                  </a:cubicBezTo>
                  <a:lnTo>
                    <a:pt x="1101" y="79"/>
                  </a:lnTo>
                  <a:cubicBezTo>
                    <a:pt x="1101" y="49"/>
                    <a:pt x="1071" y="1"/>
                    <a:pt x="1027"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
            <p:cNvSpPr/>
            <p:nvPr/>
          </p:nvSpPr>
          <p:spPr>
            <a:xfrm>
              <a:off x="497700" y="4223425"/>
              <a:ext cx="5175" cy="10550"/>
            </a:xfrm>
            <a:custGeom>
              <a:avLst/>
              <a:gdLst/>
              <a:ahLst/>
              <a:cxnLst/>
              <a:rect l="l" t="t" r="r" b="b"/>
              <a:pathLst>
                <a:path w="207" h="422" extrusionOk="0">
                  <a:moveTo>
                    <a:pt x="187" y="0"/>
                  </a:moveTo>
                  <a:cubicBezTo>
                    <a:pt x="187" y="0"/>
                    <a:pt x="173" y="0"/>
                    <a:pt x="173" y="15"/>
                  </a:cubicBezTo>
                  <a:lnTo>
                    <a:pt x="1" y="407"/>
                  </a:lnTo>
                  <a:cubicBezTo>
                    <a:pt x="1" y="422"/>
                    <a:pt x="1" y="422"/>
                    <a:pt x="20" y="422"/>
                  </a:cubicBezTo>
                  <a:lnTo>
                    <a:pt x="35" y="422"/>
                  </a:lnTo>
                  <a:lnTo>
                    <a:pt x="206" y="15"/>
                  </a:lnTo>
                  <a:cubicBezTo>
                    <a:pt x="206" y="15"/>
                    <a:pt x="206" y="0"/>
                    <a:pt x="187"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
            <p:cNvSpPr/>
            <p:nvPr/>
          </p:nvSpPr>
          <p:spPr>
            <a:xfrm>
              <a:off x="491550" y="4226600"/>
              <a:ext cx="10100" cy="3850"/>
            </a:xfrm>
            <a:custGeom>
              <a:avLst/>
              <a:gdLst/>
              <a:ahLst/>
              <a:cxnLst/>
              <a:rect l="l" t="t" r="r" b="b"/>
              <a:pathLst>
                <a:path w="404" h="154" extrusionOk="0">
                  <a:moveTo>
                    <a:pt x="374" y="0"/>
                  </a:moveTo>
                  <a:lnTo>
                    <a:pt x="1" y="123"/>
                  </a:lnTo>
                  <a:lnTo>
                    <a:pt x="1" y="138"/>
                  </a:lnTo>
                  <a:cubicBezTo>
                    <a:pt x="1" y="138"/>
                    <a:pt x="1" y="153"/>
                    <a:pt x="16" y="153"/>
                  </a:cubicBezTo>
                  <a:lnTo>
                    <a:pt x="389" y="30"/>
                  </a:lnTo>
                  <a:cubicBezTo>
                    <a:pt x="389" y="30"/>
                    <a:pt x="404" y="30"/>
                    <a:pt x="389" y="15"/>
                  </a:cubicBezTo>
                  <a:cubicBezTo>
                    <a:pt x="389" y="15"/>
                    <a:pt x="389" y="0"/>
                    <a:pt x="374"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pic>
        <p:nvPicPr>
          <p:cNvPr id="1003" name="Google Shape;1003;p10"/>
          <p:cNvPicPr preferRelativeResize="0"/>
          <p:nvPr/>
        </p:nvPicPr>
        <p:blipFill rotWithShape="1">
          <a:blip r:embed="rId3">
            <a:alphaModFix/>
          </a:blip>
          <a:srcRect l="2030" t="30619" r="26384" b="25189"/>
          <a:stretch/>
        </p:blipFill>
        <p:spPr>
          <a:xfrm>
            <a:off x="286439" y="1380976"/>
            <a:ext cx="7687534" cy="2964332"/>
          </a:xfrm>
          <a:prstGeom prst="rect">
            <a:avLst/>
          </a:prstGeom>
          <a:noFill/>
          <a:ln>
            <a:noFill/>
          </a:ln>
        </p:spPr>
      </p:pic>
      <p:grpSp>
        <p:nvGrpSpPr>
          <p:cNvPr id="1004" name="Google Shape;1004;p10"/>
          <p:cNvGrpSpPr/>
          <p:nvPr/>
        </p:nvGrpSpPr>
        <p:grpSpPr>
          <a:xfrm>
            <a:off x="6991798" y="3840281"/>
            <a:ext cx="2064904" cy="1303220"/>
            <a:chOff x="5796800" y="3670950"/>
            <a:chExt cx="452800" cy="285725"/>
          </a:xfrm>
        </p:grpSpPr>
        <p:sp>
          <p:nvSpPr>
            <p:cNvPr id="1005" name="Google Shape;1005;p10"/>
            <p:cNvSpPr/>
            <p:nvPr/>
          </p:nvSpPr>
          <p:spPr>
            <a:xfrm>
              <a:off x="6026550" y="3907375"/>
              <a:ext cx="18225" cy="16125"/>
            </a:xfrm>
            <a:custGeom>
              <a:avLst/>
              <a:gdLst/>
              <a:ahLst/>
              <a:cxnLst/>
              <a:rect l="l" t="t" r="r" b="b"/>
              <a:pathLst>
                <a:path w="729" h="645" extrusionOk="0">
                  <a:moveTo>
                    <a:pt x="379" y="0"/>
                  </a:moveTo>
                  <a:cubicBezTo>
                    <a:pt x="333" y="0"/>
                    <a:pt x="288" y="9"/>
                    <a:pt x="247" y="28"/>
                  </a:cubicBezTo>
                  <a:cubicBezTo>
                    <a:pt x="109" y="106"/>
                    <a:pt x="0" y="293"/>
                    <a:pt x="187" y="416"/>
                  </a:cubicBezTo>
                  <a:cubicBezTo>
                    <a:pt x="307" y="484"/>
                    <a:pt x="415" y="645"/>
                    <a:pt x="535" y="645"/>
                  </a:cubicBezTo>
                  <a:cubicBezTo>
                    <a:pt x="553" y="645"/>
                    <a:pt x="571" y="641"/>
                    <a:pt x="590" y="632"/>
                  </a:cubicBezTo>
                  <a:cubicBezTo>
                    <a:pt x="728" y="554"/>
                    <a:pt x="728" y="274"/>
                    <a:pt x="653" y="151"/>
                  </a:cubicBezTo>
                  <a:cubicBezTo>
                    <a:pt x="598" y="53"/>
                    <a:pt x="488" y="0"/>
                    <a:pt x="379" y="0"/>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10"/>
            <p:cNvSpPr/>
            <p:nvPr/>
          </p:nvSpPr>
          <p:spPr>
            <a:xfrm>
              <a:off x="6112825" y="3708000"/>
              <a:ext cx="9725" cy="7200"/>
            </a:xfrm>
            <a:custGeom>
              <a:avLst/>
              <a:gdLst/>
              <a:ahLst/>
              <a:cxnLst/>
              <a:rect l="l" t="t" r="r" b="b"/>
              <a:pathLst>
                <a:path w="389" h="288" extrusionOk="0">
                  <a:moveTo>
                    <a:pt x="175" y="1"/>
                  </a:moveTo>
                  <a:cubicBezTo>
                    <a:pt x="126" y="1"/>
                    <a:pt x="82" y="25"/>
                    <a:pt x="61" y="74"/>
                  </a:cubicBezTo>
                  <a:cubicBezTo>
                    <a:pt x="16" y="134"/>
                    <a:pt x="1" y="246"/>
                    <a:pt x="109" y="261"/>
                  </a:cubicBezTo>
                  <a:cubicBezTo>
                    <a:pt x="161" y="261"/>
                    <a:pt x="227" y="287"/>
                    <a:pt x="278" y="287"/>
                  </a:cubicBezTo>
                  <a:cubicBezTo>
                    <a:pt x="303" y="287"/>
                    <a:pt x="325" y="281"/>
                    <a:pt x="340" y="261"/>
                  </a:cubicBezTo>
                  <a:cubicBezTo>
                    <a:pt x="389" y="182"/>
                    <a:pt x="325" y="74"/>
                    <a:pt x="262" y="26"/>
                  </a:cubicBezTo>
                  <a:cubicBezTo>
                    <a:pt x="234" y="9"/>
                    <a:pt x="204" y="1"/>
                    <a:pt x="175" y="1"/>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10"/>
            <p:cNvSpPr/>
            <p:nvPr/>
          </p:nvSpPr>
          <p:spPr>
            <a:xfrm>
              <a:off x="5875725" y="3679650"/>
              <a:ext cx="9725" cy="7200"/>
            </a:xfrm>
            <a:custGeom>
              <a:avLst/>
              <a:gdLst/>
              <a:ahLst/>
              <a:cxnLst/>
              <a:rect l="l" t="t" r="r" b="b"/>
              <a:pathLst>
                <a:path w="389" h="288" extrusionOk="0">
                  <a:moveTo>
                    <a:pt x="175" y="0"/>
                  </a:moveTo>
                  <a:cubicBezTo>
                    <a:pt x="124" y="0"/>
                    <a:pt x="75" y="25"/>
                    <a:pt x="45" y="74"/>
                  </a:cubicBezTo>
                  <a:cubicBezTo>
                    <a:pt x="0" y="134"/>
                    <a:pt x="0" y="242"/>
                    <a:pt x="108" y="261"/>
                  </a:cubicBezTo>
                  <a:cubicBezTo>
                    <a:pt x="161" y="261"/>
                    <a:pt x="226" y="287"/>
                    <a:pt x="278" y="287"/>
                  </a:cubicBezTo>
                  <a:cubicBezTo>
                    <a:pt x="304" y="287"/>
                    <a:pt x="327" y="280"/>
                    <a:pt x="343" y="261"/>
                  </a:cubicBezTo>
                  <a:cubicBezTo>
                    <a:pt x="388" y="197"/>
                    <a:pt x="325" y="74"/>
                    <a:pt x="265" y="25"/>
                  </a:cubicBezTo>
                  <a:cubicBezTo>
                    <a:pt x="236" y="9"/>
                    <a:pt x="205" y="0"/>
                    <a:pt x="175" y="0"/>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10"/>
            <p:cNvSpPr/>
            <p:nvPr/>
          </p:nvSpPr>
          <p:spPr>
            <a:xfrm>
              <a:off x="6173000" y="3689225"/>
              <a:ext cx="3200" cy="3100"/>
            </a:xfrm>
            <a:custGeom>
              <a:avLst/>
              <a:gdLst/>
              <a:ahLst/>
              <a:cxnLst/>
              <a:rect l="l" t="t" r="r" b="b"/>
              <a:pathLst>
                <a:path w="128" h="124" extrusionOk="0">
                  <a:moveTo>
                    <a:pt x="64" y="1"/>
                  </a:moveTo>
                  <a:cubicBezTo>
                    <a:pt x="34" y="1"/>
                    <a:pt x="0" y="30"/>
                    <a:pt x="0" y="64"/>
                  </a:cubicBezTo>
                  <a:cubicBezTo>
                    <a:pt x="0" y="94"/>
                    <a:pt x="34" y="124"/>
                    <a:pt x="64" y="124"/>
                  </a:cubicBezTo>
                  <a:cubicBezTo>
                    <a:pt x="94" y="124"/>
                    <a:pt x="127" y="94"/>
                    <a:pt x="127" y="64"/>
                  </a:cubicBezTo>
                  <a:cubicBezTo>
                    <a:pt x="127" y="30"/>
                    <a:pt x="94" y="1"/>
                    <a:pt x="64" y="1"/>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10"/>
            <p:cNvSpPr/>
            <p:nvPr/>
          </p:nvSpPr>
          <p:spPr>
            <a:xfrm>
              <a:off x="6124875" y="3871875"/>
              <a:ext cx="3100" cy="3200"/>
            </a:xfrm>
            <a:custGeom>
              <a:avLst/>
              <a:gdLst/>
              <a:ahLst/>
              <a:cxnLst/>
              <a:rect l="l" t="t" r="r" b="b"/>
              <a:pathLst>
                <a:path w="124" h="128" extrusionOk="0">
                  <a:moveTo>
                    <a:pt x="60" y="0"/>
                  </a:moveTo>
                  <a:cubicBezTo>
                    <a:pt x="30" y="0"/>
                    <a:pt x="0" y="34"/>
                    <a:pt x="0" y="64"/>
                  </a:cubicBezTo>
                  <a:cubicBezTo>
                    <a:pt x="0" y="94"/>
                    <a:pt x="30" y="127"/>
                    <a:pt x="60" y="127"/>
                  </a:cubicBezTo>
                  <a:cubicBezTo>
                    <a:pt x="93" y="127"/>
                    <a:pt x="123" y="94"/>
                    <a:pt x="123" y="64"/>
                  </a:cubicBezTo>
                  <a:cubicBezTo>
                    <a:pt x="123" y="34"/>
                    <a:pt x="93" y="0"/>
                    <a:pt x="60" y="0"/>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10"/>
            <p:cNvSpPr/>
            <p:nvPr/>
          </p:nvSpPr>
          <p:spPr>
            <a:xfrm>
              <a:off x="5986900" y="3891375"/>
              <a:ext cx="3100" cy="3100"/>
            </a:xfrm>
            <a:custGeom>
              <a:avLst/>
              <a:gdLst/>
              <a:ahLst/>
              <a:cxnLst/>
              <a:rect l="l" t="t" r="r" b="b"/>
              <a:pathLst>
                <a:path w="124" h="124" extrusionOk="0">
                  <a:moveTo>
                    <a:pt x="60" y="0"/>
                  </a:moveTo>
                  <a:cubicBezTo>
                    <a:pt x="31" y="0"/>
                    <a:pt x="1" y="30"/>
                    <a:pt x="1" y="60"/>
                  </a:cubicBezTo>
                  <a:cubicBezTo>
                    <a:pt x="1" y="93"/>
                    <a:pt x="31" y="123"/>
                    <a:pt x="60" y="123"/>
                  </a:cubicBezTo>
                  <a:cubicBezTo>
                    <a:pt x="94" y="123"/>
                    <a:pt x="124" y="93"/>
                    <a:pt x="124" y="60"/>
                  </a:cubicBezTo>
                  <a:cubicBezTo>
                    <a:pt x="124" y="30"/>
                    <a:pt x="94" y="0"/>
                    <a:pt x="60" y="0"/>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10"/>
            <p:cNvSpPr/>
            <p:nvPr/>
          </p:nvSpPr>
          <p:spPr>
            <a:xfrm>
              <a:off x="5944100" y="3691925"/>
              <a:ext cx="36575" cy="62250"/>
            </a:xfrm>
            <a:custGeom>
              <a:avLst/>
              <a:gdLst/>
              <a:ahLst/>
              <a:cxnLst/>
              <a:rect l="l" t="t" r="r" b="b"/>
              <a:pathLst>
                <a:path w="1463" h="2490" extrusionOk="0">
                  <a:moveTo>
                    <a:pt x="731" y="1"/>
                  </a:moveTo>
                  <a:cubicBezTo>
                    <a:pt x="328" y="1"/>
                    <a:pt x="0" y="329"/>
                    <a:pt x="0" y="732"/>
                  </a:cubicBezTo>
                  <a:lnTo>
                    <a:pt x="0" y="1758"/>
                  </a:lnTo>
                  <a:cubicBezTo>
                    <a:pt x="0" y="2161"/>
                    <a:pt x="328" y="2490"/>
                    <a:pt x="731" y="2490"/>
                  </a:cubicBezTo>
                  <a:cubicBezTo>
                    <a:pt x="1134" y="2490"/>
                    <a:pt x="1463" y="2161"/>
                    <a:pt x="1463" y="1758"/>
                  </a:cubicBezTo>
                  <a:lnTo>
                    <a:pt x="1463" y="732"/>
                  </a:lnTo>
                  <a:cubicBezTo>
                    <a:pt x="1463" y="329"/>
                    <a:pt x="1134" y="1"/>
                    <a:pt x="731" y="1"/>
                  </a:cubicBezTo>
                  <a:close/>
                </a:path>
              </a:pathLst>
            </a:custGeom>
            <a:solidFill>
              <a:srgbClr val="ED69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10"/>
            <p:cNvSpPr/>
            <p:nvPr/>
          </p:nvSpPr>
          <p:spPr>
            <a:xfrm>
              <a:off x="5805375" y="3670950"/>
              <a:ext cx="437600" cy="249925"/>
            </a:xfrm>
            <a:custGeom>
              <a:avLst/>
              <a:gdLst/>
              <a:ahLst/>
              <a:cxnLst/>
              <a:rect l="l" t="t" r="r" b="b"/>
              <a:pathLst>
                <a:path w="17504" h="9997" extrusionOk="0">
                  <a:moveTo>
                    <a:pt x="7974" y="0"/>
                  </a:moveTo>
                  <a:cubicBezTo>
                    <a:pt x="7493" y="0"/>
                    <a:pt x="7090" y="388"/>
                    <a:pt x="7090" y="888"/>
                  </a:cubicBezTo>
                  <a:lnTo>
                    <a:pt x="7090" y="1896"/>
                  </a:lnTo>
                  <a:lnTo>
                    <a:pt x="6810" y="1896"/>
                  </a:lnTo>
                  <a:cubicBezTo>
                    <a:pt x="5922" y="1896"/>
                    <a:pt x="5068" y="2224"/>
                    <a:pt x="4478" y="2814"/>
                  </a:cubicBezTo>
                  <a:lnTo>
                    <a:pt x="247" y="6933"/>
                  </a:lnTo>
                  <a:cubicBezTo>
                    <a:pt x="94" y="7090"/>
                    <a:pt x="1" y="7306"/>
                    <a:pt x="1" y="7511"/>
                  </a:cubicBezTo>
                  <a:lnTo>
                    <a:pt x="1" y="9996"/>
                  </a:lnTo>
                  <a:lnTo>
                    <a:pt x="16743" y="9996"/>
                  </a:lnTo>
                  <a:cubicBezTo>
                    <a:pt x="17164" y="9996"/>
                    <a:pt x="17504" y="9578"/>
                    <a:pt x="17504" y="9048"/>
                  </a:cubicBezTo>
                  <a:lnTo>
                    <a:pt x="17504" y="948"/>
                  </a:lnTo>
                  <a:cubicBezTo>
                    <a:pt x="17504" y="422"/>
                    <a:pt x="17164" y="0"/>
                    <a:pt x="1674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10"/>
            <p:cNvSpPr/>
            <p:nvPr/>
          </p:nvSpPr>
          <p:spPr>
            <a:xfrm>
              <a:off x="6002025" y="3715625"/>
              <a:ext cx="221175" cy="188550"/>
            </a:xfrm>
            <a:custGeom>
              <a:avLst/>
              <a:gdLst/>
              <a:ahLst/>
              <a:cxnLst/>
              <a:rect l="l" t="t" r="r" b="b"/>
              <a:pathLst>
                <a:path w="8847" h="7542" extrusionOk="0">
                  <a:moveTo>
                    <a:pt x="8537" y="49"/>
                  </a:moveTo>
                  <a:cubicBezTo>
                    <a:pt x="8690" y="49"/>
                    <a:pt x="8817" y="157"/>
                    <a:pt x="8817" y="314"/>
                  </a:cubicBezTo>
                  <a:lnTo>
                    <a:pt x="8817" y="7232"/>
                  </a:lnTo>
                  <a:cubicBezTo>
                    <a:pt x="8817" y="7385"/>
                    <a:pt x="8690" y="7511"/>
                    <a:pt x="8537" y="7511"/>
                  </a:cubicBezTo>
                  <a:lnTo>
                    <a:pt x="295" y="7511"/>
                  </a:lnTo>
                  <a:cubicBezTo>
                    <a:pt x="157" y="7511"/>
                    <a:pt x="30" y="7385"/>
                    <a:pt x="30" y="7232"/>
                  </a:cubicBezTo>
                  <a:lnTo>
                    <a:pt x="30" y="314"/>
                  </a:lnTo>
                  <a:cubicBezTo>
                    <a:pt x="30" y="157"/>
                    <a:pt x="157" y="49"/>
                    <a:pt x="295" y="49"/>
                  </a:cubicBezTo>
                  <a:close/>
                  <a:moveTo>
                    <a:pt x="295" y="1"/>
                  </a:moveTo>
                  <a:cubicBezTo>
                    <a:pt x="142" y="1"/>
                    <a:pt x="0" y="142"/>
                    <a:pt x="0" y="314"/>
                  </a:cubicBezTo>
                  <a:lnTo>
                    <a:pt x="0" y="7232"/>
                  </a:lnTo>
                  <a:cubicBezTo>
                    <a:pt x="0" y="7403"/>
                    <a:pt x="142" y="7541"/>
                    <a:pt x="295" y="7541"/>
                  </a:cubicBezTo>
                  <a:lnTo>
                    <a:pt x="8537" y="7541"/>
                  </a:lnTo>
                  <a:cubicBezTo>
                    <a:pt x="8705" y="7541"/>
                    <a:pt x="8847" y="7403"/>
                    <a:pt x="8847" y="7232"/>
                  </a:cubicBezTo>
                  <a:lnTo>
                    <a:pt x="8847" y="314"/>
                  </a:lnTo>
                  <a:cubicBezTo>
                    <a:pt x="8847" y="142"/>
                    <a:pt x="8705" y="1"/>
                    <a:pt x="8537"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10"/>
            <p:cNvSpPr/>
            <p:nvPr/>
          </p:nvSpPr>
          <p:spPr>
            <a:xfrm>
              <a:off x="5982625" y="3814775"/>
              <a:ext cx="260350" cy="69625"/>
            </a:xfrm>
            <a:custGeom>
              <a:avLst/>
              <a:gdLst/>
              <a:ahLst/>
              <a:cxnLst/>
              <a:rect l="l" t="t" r="r" b="b"/>
              <a:pathLst>
                <a:path w="10414" h="2785" extrusionOk="0">
                  <a:moveTo>
                    <a:pt x="0" y="1"/>
                  </a:moveTo>
                  <a:lnTo>
                    <a:pt x="0" y="2784"/>
                  </a:lnTo>
                  <a:lnTo>
                    <a:pt x="10414" y="2784"/>
                  </a:lnTo>
                  <a:lnTo>
                    <a:pt x="10414" y="1"/>
                  </a:lnTo>
                  <a:close/>
                </a:path>
              </a:pathLst>
            </a:custGeom>
            <a:solidFill>
              <a:srgbClr val="ED69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10"/>
            <p:cNvSpPr/>
            <p:nvPr/>
          </p:nvSpPr>
          <p:spPr>
            <a:xfrm>
              <a:off x="6019550" y="3836225"/>
              <a:ext cx="23825" cy="21875"/>
            </a:xfrm>
            <a:custGeom>
              <a:avLst/>
              <a:gdLst/>
              <a:ahLst/>
              <a:cxnLst/>
              <a:rect l="l" t="t" r="r" b="b"/>
              <a:pathLst>
                <a:path w="953" h="875" extrusionOk="0">
                  <a:moveTo>
                    <a:pt x="474" y="206"/>
                  </a:moveTo>
                  <a:lnTo>
                    <a:pt x="613" y="546"/>
                  </a:lnTo>
                  <a:lnTo>
                    <a:pt x="336" y="546"/>
                  </a:lnTo>
                  <a:lnTo>
                    <a:pt x="474" y="206"/>
                  </a:lnTo>
                  <a:close/>
                  <a:moveTo>
                    <a:pt x="377" y="1"/>
                  </a:moveTo>
                  <a:lnTo>
                    <a:pt x="1" y="874"/>
                  </a:lnTo>
                  <a:lnTo>
                    <a:pt x="202" y="874"/>
                  </a:lnTo>
                  <a:lnTo>
                    <a:pt x="273" y="706"/>
                  </a:lnTo>
                  <a:lnTo>
                    <a:pt x="676" y="706"/>
                  </a:lnTo>
                  <a:lnTo>
                    <a:pt x="743" y="874"/>
                  </a:lnTo>
                  <a:lnTo>
                    <a:pt x="952" y="874"/>
                  </a:lnTo>
                  <a:lnTo>
                    <a:pt x="5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10"/>
            <p:cNvSpPr/>
            <p:nvPr/>
          </p:nvSpPr>
          <p:spPr>
            <a:xfrm>
              <a:off x="6046600" y="3836225"/>
              <a:ext cx="24475" cy="21875"/>
            </a:xfrm>
            <a:custGeom>
              <a:avLst/>
              <a:gdLst/>
              <a:ahLst/>
              <a:cxnLst/>
              <a:rect l="l" t="t" r="r" b="b"/>
              <a:pathLst>
                <a:path w="979" h="875" extrusionOk="0">
                  <a:moveTo>
                    <a:pt x="1" y="1"/>
                  </a:moveTo>
                  <a:lnTo>
                    <a:pt x="1" y="874"/>
                  </a:lnTo>
                  <a:lnTo>
                    <a:pt x="176" y="874"/>
                  </a:lnTo>
                  <a:lnTo>
                    <a:pt x="176" y="285"/>
                  </a:lnTo>
                  <a:lnTo>
                    <a:pt x="426" y="785"/>
                  </a:lnTo>
                  <a:lnTo>
                    <a:pt x="553" y="785"/>
                  </a:lnTo>
                  <a:lnTo>
                    <a:pt x="799" y="285"/>
                  </a:lnTo>
                  <a:lnTo>
                    <a:pt x="799" y="874"/>
                  </a:lnTo>
                  <a:lnTo>
                    <a:pt x="978" y="874"/>
                  </a:lnTo>
                  <a:lnTo>
                    <a:pt x="978" y="1"/>
                  </a:lnTo>
                  <a:lnTo>
                    <a:pt x="758" y="1"/>
                  </a:lnTo>
                  <a:lnTo>
                    <a:pt x="489" y="538"/>
                  </a:lnTo>
                  <a:lnTo>
                    <a:pt x="21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10"/>
            <p:cNvSpPr/>
            <p:nvPr/>
          </p:nvSpPr>
          <p:spPr>
            <a:xfrm>
              <a:off x="6077575" y="3836225"/>
              <a:ext cx="18575" cy="21875"/>
            </a:xfrm>
            <a:custGeom>
              <a:avLst/>
              <a:gdLst/>
              <a:ahLst/>
              <a:cxnLst/>
              <a:rect l="l" t="t" r="r" b="b"/>
              <a:pathLst>
                <a:path w="743" h="875" extrusionOk="0">
                  <a:moveTo>
                    <a:pt x="388" y="161"/>
                  </a:moveTo>
                  <a:cubicBezTo>
                    <a:pt x="426" y="161"/>
                    <a:pt x="456" y="169"/>
                    <a:pt x="478" y="188"/>
                  </a:cubicBezTo>
                  <a:cubicBezTo>
                    <a:pt x="500" y="202"/>
                    <a:pt x="508" y="225"/>
                    <a:pt x="508" y="255"/>
                  </a:cubicBezTo>
                  <a:cubicBezTo>
                    <a:pt x="508" y="288"/>
                    <a:pt x="500" y="311"/>
                    <a:pt x="478" y="329"/>
                  </a:cubicBezTo>
                  <a:cubicBezTo>
                    <a:pt x="456" y="344"/>
                    <a:pt x="426" y="355"/>
                    <a:pt x="388" y="355"/>
                  </a:cubicBezTo>
                  <a:lnTo>
                    <a:pt x="194" y="355"/>
                  </a:lnTo>
                  <a:lnTo>
                    <a:pt x="194" y="161"/>
                  </a:lnTo>
                  <a:close/>
                  <a:moveTo>
                    <a:pt x="407" y="508"/>
                  </a:moveTo>
                  <a:cubicBezTo>
                    <a:pt x="446" y="508"/>
                    <a:pt x="478" y="518"/>
                    <a:pt x="500" y="535"/>
                  </a:cubicBezTo>
                  <a:cubicBezTo>
                    <a:pt x="527" y="549"/>
                    <a:pt x="538" y="576"/>
                    <a:pt x="538" y="609"/>
                  </a:cubicBezTo>
                  <a:cubicBezTo>
                    <a:pt x="538" y="639"/>
                    <a:pt x="527" y="665"/>
                    <a:pt x="500" y="688"/>
                  </a:cubicBezTo>
                  <a:cubicBezTo>
                    <a:pt x="474" y="702"/>
                    <a:pt x="437" y="714"/>
                    <a:pt x="388" y="714"/>
                  </a:cubicBezTo>
                  <a:lnTo>
                    <a:pt x="194" y="714"/>
                  </a:lnTo>
                  <a:lnTo>
                    <a:pt x="194" y="508"/>
                  </a:lnTo>
                  <a:lnTo>
                    <a:pt x="388" y="508"/>
                  </a:lnTo>
                  <a:cubicBezTo>
                    <a:pt x="395" y="508"/>
                    <a:pt x="401" y="508"/>
                    <a:pt x="407" y="508"/>
                  </a:cubicBezTo>
                  <a:close/>
                  <a:moveTo>
                    <a:pt x="0" y="1"/>
                  </a:moveTo>
                  <a:lnTo>
                    <a:pt x="0" y="874"/>
                  </a:lnTo>
                  <a:lnTo>
                    <a:pt x="415" y="874"/>
                  </a:lnTo>
                  <a:cubicBezTo>
                    <a:pt x="515" y="874"/>
                    <a:pt x="594" y="852"/>
                    <a:pt x="653" y="811"/>
                  </a:cubicBezTo>
                  <a:cubicBezTo>
                    <a:pt x="713" y="766"/>
                    <a:pt x="743" y="706"/>
                    <a:pt x="743" y="632"/>
                  </a:cubicBezTo>
                  <a:cubicBezTo>
                    <a:pt x="743" y="576"/>
                    <a:pt x="724" y="527"/>
                    <a:pt x="694" y="490"/>
                  </a:cubicBezTo>
                  <a:cubicBezTo>
                    <a:pt x="661" y="449"/>
                    <a:pt x="616" y="423"/>
                    <a:pt x="560" y="411"/>
                  </a:cubicBezTo>
                  <a:cubicBezTo>
                    <a:pt x="609" y="400"/>
                    <a:pt x="642" y="378"/>
                    <a:pt x="668" y="344"/>
                  </a:cubicBezTo>
                  <a:cubicBezTo>
                    <a:pt x="698" y="307"/>
                    <a:pt x="709" y="266"/>
                    <a:pt x="709" y="221"/>
                  </a:cubicBezTo>
                  <a:cubicBezTo>
                    <a:pt x="709" y="154"/>
                    <a:pt x="683" y="102"/>
                    <a:pt x="627" y="61"/>
                  </a:cubicBezTo>
                  <a:cubicBezTo>
                    <a:pt x="571" y="23"/>
                    <a:pt x="497" y="1"/>
                    <a:pt x="40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10"/>
            <p:cNvSpPr/>
            <p:nvPr/>
          </p:nvSpPr>
          <p:spPr>
            <a:xfrm>
              <a:off x="6102100" y="3836225"/>
              <a:ext cx="19350" cy="22225"/>
            </a:xfrm>
            <a:custGeom>
              <a:avLst/>
              <a:gdLst/>
              <a:ahLst/>
              <a:cxnLst/>
              <a:rect l="l" t="t" r="r" b="b"/>
              <a:pathLst>
                <a:path w="774" h="889" extrusionOk="0">
                  <a:moveTo>
                    <a:pt x="1" y="1"/>
                  </a:moveTo>
                  <a:lnTo>
                    <a:pt x="1" y="516"/>
                  </a:lnTo>
                  <a:cubicBezTo>
                    <a:pt x="1" y="590"/>
                    <a:pt x="16" y="658"/>
                    <a:pt x="46" y="714"/>
                  </a:cubicBezTo>
                  <a:cubicBezTo>
                    <a:pt x="79" y="770"/>
                    <a:pt x="124" y="811"/>
                    <a:pt x="184" y="844"/>
                  </a:cubicBezTo>
                  <a:cubicBezTo>
                    <a:pt x="240" y="874"/>
                    <a:pt x="310" y="889"/>
                    <a:pt x="389" y="889"/>
                  </a:cubicBezTo>
                  <a:cubicBezTo>
                    <a:pt x="467" y="889"/>
                    <a:pt x="538" y="874"/>
                    <a:pt x="594" y="844"/>
                  </a:cubicBezTo>
                  <a:cubicBezTo>
                    <a:pt x="654" y="811"/>
                    <a:pt x="698" y="770"/>
                    <a:pt x="728" y="714"/>
                  </a:cubicBezTo>
                  <a:cubicBezTo>
                    <a:pt x="758" y="658"/>
                    <a:pt x="773" y="590"/>
                    <a:pt x="773" y="516"/>
                  </a:cubicBezTo>
                  <a:lnTo>
                    <a:pt x="773" y="1"/>
                  </a:lnTo>
                  <a:lnTo>
                    <a:pt x="579" y="1"/>
                  </a:lnTo>
                  <a:lnTo>
                    <a:pt x="579" y="516"/>
                  </a:lnTo>
                  <a:cubicBezTo>
                    <a:pt x="579" y="576"/>
                    <a:pt x="560" y="628"/>
                    <a:pt x="527" y="661"/>
                  </a:cubicBezTo>
                  <a:cubicBezTo>
                    <a:pt x="493" y="699"/>
                    <a:pt x="448" y="717"/>
                    <a:pt x="389" y="717"/>
                  </a:cubicBezTo>
                  <a:cubicBezTo>
                    <a:pt x="333" y="717"/>
                    <a:pt x="284" y="699"/>
                    <a:pt x="247" y="661"/>
                  </a:cubicBezTo>
                  <a:cubicBezTo>
                    <a:pt x="213" y="624"/>
                    <a:pt x="195" y="576"/>
                    <a:pt x="195" y="516"/>
                  </a:cubicBezTo>
                  <a:lnTo>
                    <a:pt x="19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10"/>
            <p:cNvSpPr/>
            <p:nvPr/>
          </p:nvSpPr>
          <p:spPr>
            <a:xfrm>
              <a:off x="6128225" y="3836225"/>
              <a:ext cx="14300" cy="21875"/>
            </a:xfrm>
            <a:custGeom>
              <a:avLst/>
              <a:gdLst/>
              <a:ahLst/>
              <a:cxnLst/>
              <a:rect l="l" t="t" r="r" b="b"/>
              <a:pathLst>
                <a:path w="572" h="875" extrusionOk="0">
                  <a:moveTo>
                    <a:pt x="0" y="1"/>
                  </a:moveTo>
                  <a:lnTo>
                    <a:pt x="0" y="874"/>
                  </a:lnTo>
                  <a:lnTo>
                    <a:pt x="571" y="874"/>
                  </a:lnTo>
                  <a:lnTo>
                    <a:pt x="571" y="702"/>
                  </a:lnTo>
                  <a:lnTo>
                    <a:pt x="198" y="702"/>
                  </a:lnTo>
                  <a:lnTo>
                    <a:pt x="19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10"/>
            <p:cNvSpPr/>
            <p:nvPr/>
          </p:nvSpPr>
          <p:spPr>
            <a:xfrm>
              <a:off x="6145750" y="3836225"/>
              <a:ext cx="23925" cy="21875"/>
            </a:xfrm>
            <a:custGeom>
              <a:avLst/>
              <a:gdLst/>
              <a:ahLst/>
              <a:cxnLst/>
              <a:rect l="l" t="t" r="r" b="b"/>
              <a:pathLst>
                <a:path w="957" h="875" extrusionOk="0">
                  <a:moveTo>
                    <a:pt x="475" y="206"/>
                  </a:moveTo>
                  <a:lnTo>
                    <a:pt x="613" y="546"/>
                  </a:lnTo>
                  <a:lnTo>
                    <a:pt x="337" y="546"/>
                  </a:lnTo>
                  <a:lnTo>
                    <a:pt x="475" y="206"/>
                  </a:lnTo>
                  <a:close/>
                  <a:moveTo>
                    <a:pt x="382" y="1"/>
                  </a:moveTo>
                  <a:lnTo>
                    <a:pt x="1" y="874"/>
                  </a:lnTo>
                  <a:lnTo>
                    <a:pt x="206" y="874"/>
                  </a:lnTo>
                  <a:lnTo>
                    <a:pt x="273" y="706"/>
                  </a:lnTo>
                  <a:lnTo>
                    <a:pt x="676" y="706"/>
                  </a:lnTo>
                  <a:lnTo>
                    <a:pt x="743" y="874"/>
                  </a:lnTo>
                  <a:lnTo>
                    <a:pt x="956" y="874"/>
                  </a:lnTo>
                  <a:lnTo>
                    <a:pt x="5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10"/>
            <p:cNvSpPr/>
            <p:nvPr/>
          </p:nvSpPr>
          <p:spPr>
            <a:xfrm>
              <a:off x="6171875" y="3836225"/>
              <a:ext cx="19800" cy="21875"/>
            </a:xfrm>
            <a:custGeom>
              <a:avLst/>
              <a:gdLst/>
              <a:ahLst/>
              <a:cxnLst/>
              <a:rect l="l" t="t" r="r" b="b"/>
              <a:pathLst>
                <a:path w="792" h="875" extrusionOk="0">
                  <a:moveTo>
                    <a:pt x="1" y="1"/>
                  </a:moveTo>
                  <a:lnTo>
                    <a:pt x="1" y="874"/>
                  </a:lnTo>
                  <a:lnTo>
                    <a:pt x="191" y="874"/>
                  </a:lnTo>
                  <a:lnTo>
                    <a:pt x="191" y="314"/>
                  </a:lnTo>
                  <a:lnTo>
                    <a:pt x="613" y="874"/>
                  </a:lnTo>
                  <a:lnTo>
                    <a:pt x="792" y="874"/>
                  </a:lnTo>
                  <a:lnTo>
                    <a:pt x="792" y="1"/>
                  </a:lnTo>
                  <a:lnTo>
                    <a:pt x="605" y="1"/>
                  </a:lnTo>
                  <a:lnTo>
                    <a:pt x="605" y="564"/>
                  </a:lnTo>
                  <a:lnTo>
                    <a:pt x="18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10"/>
            <p:cNvSpPr/>
            <p:nvPr/>
          </p:nvSpPr>
          <p:spPr>
            <a:xfrm>
              <a:off x="6194825" y="3835950"/>
              <a:ext cx="20275" cy="22500"/>
            </a:xfrm>
            <a:custGeom>
              <a:avLst/>
              <a:gdLst/>
              <a:ahLst/>
              <a:cxnLst/>
              <a:rect l="l" t="t" r="r" b="b"/>
              <a:pathLst>
                <a:path w="811" h="900" extrusionOk="0">
                  <a:moveTo>
                    <a:pt x="467" y="1"/>
                  </a:moveTo>
                  <a:cubicBezTo>
                    <a:pt x="381" y="1"/>
                    <a:pt x="299" y="19"/>
                    <a:pt x="228" y="57"/>
                  </a:cubicBezTo>
                  <a:cubicBezTo>
                    <a:pt x="157" y="98"/>
                    <a:pt x="105" y="150"/>
                    <a:pt x="64" y="217"/>
                  </a:cubicBezTo>
                  <a:cubicBezTo>
                    <a:pt x="23" y="288"/>
                    <a:pt x="1" y="363"/>
                    <a:pt x="1" y="449"/>
                  </a:cubicBezTo>
                  <a:cubicBezTo>
                    <a:pt x="1" y="531"/>
                    <a:pt x="23" y="609"/>
                    <a:pt x="60" y="676"/>
                  </a:cubicBezTo>
                  <a:cubicBezTo>
                    <a:pt x="101" y="747"/>
                    <a:pt x="157" y="799"/>
                    <a:pt x="224" y="840"/>
                  </a:cubicBezTo>
                  <a:cubicBezTo>
                    <a:pt x="295" y="878"/>
                    <a:pt x="374" y="900"/>
                    <a:pt x="459" y="900"/>
                  </a:cubicBezTo>
                  <a:cubicBezTo>
                    <a:pt x="523" y="900"/>
                    <a:pt x="583" y="885"/>
                    <a:pt x="646" y="855"/>
                  </a:cubicBezTo>
                  <a:cubicBezTo>
                    <a:pt x="709" y="829"/>
                    <a:pt x="765" y="788"/>
                    <a:pt x="810" y="743"/>
                  </a:cubicBezTo>
                  <a:lnTo>
                    <a:pt x="695" y="616"/>
                  </a:lnTo>
                  <a:cubicBezTo>
                    <a:pt x="665" y="646"/>
                    <a:pt x="627" y="672"/>
                    <a:pt x="586" y="691"/>
                  </a:cubicBezTo>
                  <a:cubicBezTo>
                    <a:pt x="545" y="710"/>
                    <a:pt x="508" y="721"/>
                    <a:pt x="467" y="721"/>
                  </a:cubicBezTo>
                  <a:cubicBezTo>
                    <a:pt x="418" y="721"/>
                    <a:pt x="374" y="706"/>
                    <a:pt x="333" y="684"/>
                  </a:cubicBezTo>
                  <a:cubicBezTo>
                    <a:pt x="292" y="657"/>
                    <a:pt x="262" y="624"/>
                    <a:pt x="239" y="583"/>
                  </a:cubicBezTo>
                  <a:cubicBezTo>
                    <a:pt x="213" y="542"/>
                    <a:pt x="202" y="493"/>
                    <a:pt x="202" y="445"/>
                  </a:cubicBezTo>
                  <a:cubicBezTo>
                    <a:pt x="202" y="393"/>
                    <a:pt x="213" y="348"/>
                    <a:pt x="239" y="307"/>
                  </a:cubicBezTo>
                  <a:cubicBezTo>
                    <a:pt x="262" y="266"/>
                    <a:pt x="292" y="232"/>
                    <a:pt x="333" y="206"/>
                  </a:cubicBezTo>
                  <a:cubicBezTo>
                    <a:pt x="374" y="184"/>
                    <a:pt x="418" y="172"/>
                    <a:pt x="467" y="172"/>
                  </a:cubicBezTo>
                  <a:cubicBezTo>
                    <a:pt x="508" y="172"/>
                    <a:pt x="549" y="184"/>
                    <a:pt x="590" y="202"/>
                  </a:cubicBezTo>
                  <a:cubicBezTo>
                    <a:pt x="631" y="221"/>
                    <a:pt x="665" y="251"/>
                    <a:pt x="695" y="284"/>
                  </a:cubicBezTo>
                  <a:lnTo>
                    <a:pt x="810" y="146"/>
                  </a:lnTo>
                  <a:cubicBezTo>
                    <a:pt x="765" y="102"/>
                    <a:pt x="713" y="64"/>
                    <a:pt x="654" y="38"/>
                  </a:cubicBezTo>
                  <a:cubicBezTo>
                    <a:pt x="590" y="12"/>
                    <a:pt x="530" y="1"/>
                    <a:pt x="46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10"/>
            <p:cNvSpPr/>
            <p:nvPr/>
          </p:nvSpPr>
          <p:spPr>
            <a:xfrm>
              <a:off x="6223175" y="3836225"/>
              <a:ext cx="16925" cy="21875"/>
            </a:xfrm>
            <a:custGeom>
              <a:avLst/>
              <a:gdLst/>
              <a:ahLst/>
              <a:cxnLst/>
              <a:rect l="l" t="t" r="r" b="b"/>
              <a:pathLst>
                <a:path w="677" h="875" extrusionOk="0">
                  <a:moveTo>
                    <a:pt x="1" y="1"/>
                  </a:moveTo>
                  <a:lnTo>
                    <a:pt x="1" y="874"/>
                  </a:lnTo>
                  <a:lnTo>
                    <a:pt x="676" y="874"/>
                  </a:lnTo>
                  <a:lnTo>
                    <a:pt x="676" y="710"/>
                  </a:lnTo>
                  <a:lnTo>
                    <a:pt x="199" y="710"/>
                  </a:lnTo>
                  <a:lnTo>
                    <a:pt x="199" y="520"/>
                  </a:lnTo>
                  <a:lnTo>
                    <a:pt x="616" y="520"/>
                  </a:lnTo>
                  <a:lnTo>
                    <a:pt x="616" y="355"/>
                  </a:lnTo>
                  <a:lnTo>
                    <a:pt x="199" y="355"/>
                  </a:lnTo>
                  <a:lnTo>
                    <a:pt x="199" y="165"/>
                  </a:lnTo>
                  <a:lnTo>
                    <a:pt x="665" y="165"/>
                  </a:lnTo>
                  <a:lnTo>
                    <a:pt x="66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10"/>
            <p:cNvSpPr/>
            <p:nvPr/>
          </p:nvSpPr>
          <p:spPr>
            <a:xfrm>
              <a:off x="6099575" y="3721875"/>
              <a:ext cx="70750" cy="74275"/>
            </a:xfrm>
            <a:custGeom>
              <a:avLst/>
              <a:gdLst/>
              <a:ahLst/>
              <a:cxnLst/>
              <a:rect l="l" t="t" r="r" b="b"/>
              <a:pathLst>
                <a:path w="2830" h="2971" extrusionOk="0">
                  <a:moveTo>
                    <a:pt x="1229" y="1"/>
                  </a:moveTo>
                  <a:cubicBezTo>
                    <a:pt x="1165" y="1"/>
                    <a:pt x="1120" y="64"/>
                    <a:pt x="1120" y="124"/>
                  </a:cubicBezTo>
                  <a:lnTo>
                    <a:pt x="1120" y="963"/>
                  </a:lnTo>
                  <a:lnTo>
                    <a:pt x="389" y="545"/>
                  </a:lnTo>
                  <a:cubicBezTo>
                    <a:pt x="368" y="534"/>
                    <a:pt x="346" y="529"/>
                    <a:pt x="324" y="529"/>
                  </a:cubicBezTo>
                  <a:cubicBezTo>
                    <a:pt x="280" y="529"/>
                    <a:pt x="240" y="550"/>
                    <a:pt x="217" y="590"/>
                  </a:cubicBezTo>
                  <a:lnTo>
                    <a:pt x="31" y="903"/>
                  </a:lnTo>
                  <a:cubicBezTo>
                    <a:pt x="1" y="963"/>
                    <a:pt x="31" y="1027"/>
                    <a:pt x="79" y="1071"/>
                  </a:cubicBezTo>
                  <a:lnTo>
                    <a:pt x="811" y="1493"/>
                  </a:lnTo>
                  <a:lnTo>
                    <a:pt x="79" y="1911"/>
                  </a:lnTo>
                  <a:cubicBezTo>
                    <a:pt x="31" y="1944"/>
                    <a:pt x="1" y="2023"/>
                    <a:pt x="31" y="2068"/>
                  </a:cubicBezTo>
                  <a:lnTo>
                    <a:pt x="217" y="2396"/>
                  </a:lnTo>
                  <a:cubicBezTo>
                    <a:pt x="239" y="2425"/>
                    <a:pt x="279" y="2448"/>
                    <a:pt x="321" y="2448"/>
                  </a:cubicBezTo>
                  <a:cubicBezTo>
                    <a:pt x="343" y="2448"/>
                    <a:pt x="367" y="2441"/>
                    <a:pt x="389" y="2426"/>
                  </a:cubicBezTo>
                  <a:lnTo>
                    <a:pt x="1120" y="2004"/>
                  </a:lnTo>
                  <a:lnTo>
                    <a:pt x="1120" y="2862"/>
                  </a:lnTo>
                  <a:cubicBezTo>
                    <a:pt x="1120" y="2922"/>
                    <a:pt x="1165" y="2971"/>
                    <a:pt x="1229" y="2971"/>
                  </a:cubicBezTo>
                  <a:lnTo>
                    <a:pt x="1602" y="2971"/>
                  </a:lnTo>
                  <a:cubicBezTo>
                    <a:pt x="1665" y="2971"/>
                    <a:pt x="1710" y="2922"/>
                    <a:pt x="1710" y="2862"/>
                  </a:cubicBezTo>
                  <a:lnTo>
                    <a:pt x="1710" y="2004"/>
                  </a:lnTo>
                  <a:lnTo>
                    <a:pt x="2441" y="2426"/>
                  </a:lnTo>
                  <a:cubicBezTo>
                    <a:pt x="2463" y="2441"/>
                    <a:pt x="2487" y="2448"/>
                    <a:pt x="2510" y="2448"/>
                  </a:cubicBezTo>
                  <a:cubicBezTo>
                    <a:pt x="2553" y="2448"/>
                    <a:pt x="2593" y="2425"/>
                    <a:pt x="2613" y="2396"/>
                  </a:cubicBezTo>
                  <a:lnTo>
                    <a:pt x="2799" y="2068"/>
                  </a:lnTo>
                  <a:cubicBezTo>
                    <a:pt x="2829" y="2023"/>
                    <a:pt x="2799" y="1944"/>
                    <a:pt x="2751" y="1911"/>
                  </a:cubicBezTo>
                  <a:lnTo>
                    <a:pt x="2023" y="1493"/>
                  </a:lnTo>
                  <a:lnTo>
                    <a:pt x="2751" y="1071"/>
                  </a:lnTo>
                  <a:cubicBezTo>
                    <a:pt x="2799" y="1027"/>
                    <a:pt x="2829" y="963"/>
                    <a:pt x="2799" y="903"/>
                  </a:cubicBezTo>
                  <a:lnTo>
                    <a:pt x="2613" y="590"/>
                  </a:lnTo>
                  <a:cubicBezTo>
                    <a:pt x="2593" y="550"/>
                    <a:pt x="2551" y="529"/>
                    <a:pt x="2507" y="529"/>
                  </a:cubicBezTo>
                  <a:cubicBezTo>
                    <a:pt x="2485" y="529"/>
                    <a:pt x="2462" y="534"/>
                    <a:pt x="2441" y="545"/>
                  </a:cubicBezTo>
                  <a:lnTo>
                    <a:pt x="1710" y="963"/>
                  </a:lnTo>
                  <a:lnTo>
                    <a:pt x="1710" y="124"/>
                  </a:lnTo>
                  <a:cubicBezTo>
                    <a:pt x="1710" y="64"/>
                    <a:pt x="1665" y="1"/>
                    <a:pt x="1602" y="1"/>
                  </a:cubicBezTo>
                  <a:close/>
                </a:path>
              </a:pathLst>
            </a:custGeom>
            <a:solidFill>
              <a:srgbClr val="ED69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10"/>
            <p:cNvSpPr/>
            <p:nvPr/>
          </p:nvSpPr>
          <p:spPr>
            <a:xfrm>
              <a:off x="5805375" y="3836150"/>
              <a:ext cx="177275" cy="49000"/>
            </a:xfrm>
            <a:custGeom>
              <a:avLst/>
              <a:gdLst/>
              <a:ahLst/>
              <a:cxnLst/>
              <a:rect l="l" t="t" r="r" b="b"/>
              <a:pathLst>
                <a:path w="7091" h="1960" extrusionOk="0">
                  <a:moveTo>
                    <a:pt x="590" y="0"/>
                  </a:moveTo>
                  <a:lnTo>
                    <a:pt x="247" y="325"/>
                  </a:lnTo>
                  <a:cubicBezTo>
                    <a:pt x="94" y="482"/>
                    <a:pt x="1" y="698"/>
                    <a:pt x="1" y="903"/>
                  </a:cubicBezTo>
                  <a:lnTo>
                    <a:pt x="1" y="1959"/>
                  </a:lnTo>
                  <a:lnTo>
                    <a:pt x="7090" y="1959"/>
                  </a:lnTo>
                  <a:lnTo>
                    <a:pt x="7090" y="0"/>
                  </a:lnTo>
                  <a:close/>
                </a:path>
              </a:pathLst>
            </a:custGeom>
            <a:solidFill>
              <a:srgbClr val="ED69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10"/>
            <p:cNvSpPr/>
            <p:nvPr/>
          </p:nvSpPr>
          <p:spPr>
            <a:xfrm>
              <a:off x="5972925" y="3718325"/>
              <a:ext cx="9725" cy="202550"/>
            </a:xfrm>
            <a:custGeom>
              <a:avLst/>
              <a:gdLst/>
              <a:ahLst/>
              <a:cxnLst/>
              <a:rect l="l" t="t" r="r" b="b"/>
              <a:pathLst>
                <a:path w="389" h="8102" extrusionOk="0">
                  <a:moveTo>
                    <a:pt x="0" y="1"/>
                  </a:moveTo>
                  <a:lnTo>
                    <a:pt x="0" y="7153"/>
                  </a:lnTo>
                  <a:cubicBezTo>
                    <a:pt x="0" y="7683"/>
                    <a:pt x="15" y="8101"/>
                    <a:pt x="30" y="8101"/>
                  </a:cubicBezTo>
                  <a:lnTo>
                    <a:pt x="388" y="8101"/>
                  </a:lnTo>
                  <a:lnTo>
                    <a:pt x="388" y="1"/>
                  </a:ln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10"/>
            <p:cNvSpPr/>
            <p:nvPr/>
          </p:nvSpPr>
          <p:spPr>
            <a:xfrm>
              <a:off x="5881500" y="3748650"/>
              <a:ext cx="82850" cy="80525"/>
            </a:xfrm>
            <a:custGeom>
              <a:avLst/>
              <a:gdLst/>
              <a:ahLst/>
              <a:cxnLst/>
              <a:rect l="l" t="t" r="r" b="b"/>
              <a:pathLst>
                <a:path w="3314" h="3221" extrusionOk="0">
                  <a:moveTo>
                    <a:pt x="2288" y="0"/>
                  </a:moveTo>
                  <a:cubicBezTo>
                    <a:pt x="2165" y="0"/>
                    <a:pt x="2053" y="49"/>
                    <a:pt x="1978" y="112"/>
                  </a:cubicBezTo>
                  <a:lnTo>
                    <a:pt x="0" y="1959"/>
                  </a:lnTo>
                  <a:lnTo>
                    <a:pt x="0" y="3220"/>
                  </a:lnTo>
                  <a:lnTo>
                    <a:pt x="3220" y="3220"/>
                  </a:lnTo>
                  <a:cubicBezTo>
                    <a:pt x="3265" y="3220"/>
                    <a:pt x="3314" y="3172"/>
                    <a:pt x="3314" y="3142"/>
                  </a:cubicBezTo>
                  <a:lnTo>
                    <a:pt x="3314" y="94"/>
                  </a:lnTo>
                  <a:cubicBezTo>
                    <a:pt x="3314" y="49"/>
                    <a:pt x="3265" y="0"/>
                    <a:pt x="3206"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10"/>
            <p:cNvSpPr/>
            <p:nvPr/>
          </p:nvSpPr>
          <p:spPr>
            <a:xfrm>
              <a:off x="5962000" y="3827200"/>
              <a:ext cx="2350" cy="1975"/>
            </a:xfrm>
            <a:custGeom>
              <a:avLst/>
              <a:gdLst/>
              <a:ahLst/>
              <a:cxnLst/>
              <a:rect l="l" t="t" r="r" b="b"/>
              <a:pathLst>
                <a:path w="94" h="79" extrusionOk="0">
                  <a:moveTo>
                    <a:pt x="94" y="0"/>
                  </a:moveTo>
                  <a:cubicBezTo>
                    <a:pt x="94" y="30"/>
                    <a:pt x="45" y="78"/>
                    <a:pt x="0" y="78"/>
                  </a:cubicBezTo>
                  <a:lnTo>
                    <a:pt x="64" y="78"/>
                  </a:lnTo>
                  <a:cubicBezTo>
                    <a:pt x="79" y="78"/>
                    <a:pt x="94" y="63"/>
                    <a:pt x="94" y="49"/>
                  </a:cubicBezTo>
                  <a:lnTo>
                    <a:pt x="9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10"/>
            <p:cNvSpPr/>
            <p:nvPr/>
          </p:nvSpPr>
          <p:spPr>
            <a:xfrm>
              <a:off x="5934400" y="3799950"/>
              <a:ext cx="29950" cy="29225"/>
            </a:xfrm>
            <a:custGeom>
              <a:avLst/>
              <a:gdLst/>
              <a:ahLst/>
              <a:cxnLst/>
              <a:rect l="l" t="t" r="r" b="b"/>
              <a:pathLst>
                <a:path w="1198" h="1169" extrusionOk="0">
                  <a:moveTo>
                    <a:pt x="825" y="1"/>
                  </a:moveTo>
                  <a:cubicBezTo>
                    <a:pt x="776" y="1"/>
                    <a:pt x="746" y="19"/>
                    <a:pt x="716" y="34"/>
                  </a:cubicBezTo>
                  <a:lnTo>
                    <a:pt x="172" y="545"/>
                  </a:lnTo>
                  <a:cubicBezTo>
                    <a:pt x="63" y="639"/>
                    <a:pt x="0" y="795"/>
                    <a:pt x="0" y="952"/>
                  </a:cubicBezTo>
                  <a:lnTo>
                    <a:pt x="0" y="1168"/>
                  </a:lnTo>
                  <a:lnTo>
                    <a:pt x="1104" y="1168"/>
                  </a:lnTo>
                  <a:cubicBezTo>
                    <a:pt x="1149" y="1168"/>
                    <a:pt x="1198" y="1120"/>
                    <a:pt x="1198" y="1090"/>
                  </a:cubicBezTo>
                  <a:lnTo>
                    <a:pt x="1198" y="34"/>
                  </a:lnTo>
                  <a:cubicBezTo>
                    <a:pt x="1198" y="19"/>
                    <a:pt x="1183" y="1"/>
                    <a:pt x="1168" y="1"/>
                  </a:cubicBezTo>
                  <a:close/>
                </a:path>
              </a:pathLst>
            </a:custGeom>
            <a:solidFill>
              <a:srgbClr val="CCE9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10"/>
            <p:cNvSpPr/>
            <p:nvPr/>
          </p:nvSpPr>
          <p:spPr>
            <a:xfrm>
              <a:off x="5849700" y="3801900"/>
              <a:ext cx="27150" cy="27275"/>
            </a:xfrm>
            <a:custGeom>
              <a:avLst/>
              <a:gdLst/>
              <a:ahLst/>
              <a:cxnLst/>
              <a:rect l="l" t="t" r="r" b="b"/>
              <a:pathLst>
                <a:path w="1086" h="1091" extrusionOk="0">
                  <a:moveTo>
                    <a:pt x="1086" y="1"/>
                  </a:moveTo>
                  <a:lnTo>
                    <a:pt x="60" y="949"/>
                  </a:lnTo>
                  <a:cubicBezTo>
                    <a:pt x="0" y="997"/>
                    <a:pt x="45" y="1090"/>
                    <a:pt x="123" y="1090"/>
                  </a:cubicBezTo>
                  <a:lnTo>
                    <a:pt x="1086" y="1090"/>
                  </a:lnTo>
                  <a:lnTo>
                    <a:pt x="1086" y="1"/>
                  </a:ln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10"/>
            <p:cNvSpPr/>
            <p:nvPr/>
          </p:nvSpPr>
          <p:spPr>
            <a:xfrm>
              <a:off x="5849325" y="3826825"/>
              <a:ext cx="2725" cy="1975"/>
            </a:xfrm>
            <a:custGeom>
              <a:avLst/>
              <a:gdLst/>
              <a:ahLst/>
              <a:cxnLst/>
              <a:rect l="l" t="t" r="r" b="b"/>
              <a:pathLst>
                <a:path w="109" h="79" extrusionOk="0">
                  <a:moveTo>
                    <a:pt x="45" y="0"/>
                  </a:moveTo>
                  <a:lnTo>
                    <a:pt x="15" y="30"/>
                  </a:lnTo>
                  <a:cubicBezTo>
                    <a:pt x="0" y="45"/>
                    <a:pt x="15" y="78"/>
                    <a:pt x="45" y="78"/>
                  </a:cubicBezTo>
                  <a:lnTo>
                    <a:pt x="108" y="78"/>
                  </a:lnTo>
                  <a:cubicBezTo>
                    <a:pt x="60" y="64"/>
                    <a:pt x="45" y="30"/>
                    <a:pt x="4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10"/>
            <p:cNvSpPr/>
            <p:nvPr/>
          </p:nvSpPr>
          <p:spPr>
            <a:xfrm>
              <a:off x="5850425" y="3817850"/>
              <a:ext cx="9725" cy="10950"/>
            </a:xfrm>
            <a:custGeom>
              <a:avLst/>
              <a:gdLst/>
              <a:ahLst/>
              <a:cxnLst/>
              <a:rect l="l" t="t" r="r" b="b"/>
              <a:pathLst>
                <a:path w="389" h="438" extrusionOk="0">
                  <a:moveTo>
                    <a:pt x="389" y="1"/>
                  </a:moveTo>
                  <a:lnTo>
                    <a:pt x="1" y="359"/>
                  </a:lnTo>
                  <a:cubicBezTo>
                    <a:pt x="1" y="389"/>
                    <a:pt x="16" y="423"/>
                    <a:pt x="64" y="437"/>
                  </a:cubicBezTo>
                  <a:lnTo>
                    <a:pt x="389" y="437"/>
                  </a:lnTo>
                  <a:lnTo>
                    <a:pt x="389" y="1"/>
                  </a:lnTo>
                  <a:close/>
                </a:path>
              </a:pathLst>
            </a:custGeom>
            <a:solidFill>
              <a:srgbClr val="CCE9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10"/>
            <p:cNvSpPr/>
            <p:nvPr/>
          </p:nvSpPr>
          <p:spPr>
            <a:xfrm>
              <a:off x="5802200" y="3862925"/>
              <a:ext cx="32675" cy="15975"/>
            </a:xfrm>
            <a:custGeom>
              <a:avLst/>
              <a:gdLst/>
              <a:ahLst/>
              <a:cxnLst/>
              <a:rect l="l" t="t" r="r" b="b"/>
              <a:pathLst>
                <a:path w="1307" h="639" extrusionOk="0">
                  <a:moveTo>
                    <a:pt x="423" y="0"/>
                  </a:moveTo>
                  <a:cubicBezTo>
                    <a:pt x="188" y="0"/>
                    <a:pt x="1" y="187"/>
                    <a:pt x="1" y="407"/>
                  </a:cubicBezTo>
                  <a:lnTo>
                    <a:pt x="1" y="638"/>
                  </a:lnTo>
                  <a:lnTo>
                    <a:pt x="1307" y="638"/>
                  </a:lnTo>
                  <a:lnTo>
                    <a:pt x="1307" y="265"/>
                  </a:lnTo>
                  <a:cubicBezTo>
                    <a:pt x="1307" y="127"/>
                    <a:pt x="1184" y="0"/>
                    <a:pt x="1027" y="0"/>
                  </a:cubicBezTo>
                  <a:close/>
                </a:path>
              </a:pathLst>
            </a:custGeom>
            <a:solidFill>
              <a:srgbClr val="EC60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10"/>
            <p:cNvSpPr/>
            <p:nvPr/>
          </p:nvSpPr>
          <p:spPr>
            <a:xfrm>
              <a:off x="5802200" y="3862925"/>
              <a:ext cx="17200" cy="15975"/>
            </a:xfrm>
            <a:custGeom>
              <a:avLst/>
              <a:gdLst/>
              <a:ahLst/>
              <a:cxnLst/>
              <a:rect l="l" t="t" r="r" b="b"/>
              <a:pathLst>
                <a:path w="688" h="639" extrusionOk="0">
                  <a:moveTo>
                    <a:pt x="423" y="0"/>
                  </a:moveTo>
                  <a:cubicBezTo>
                    <a:pt x="188" y="0"/>
                    <a:pt x="1" y="187"/>
                    <a:pt x="1" y="407"/>
                  </a:cubicBezTo>
                  <a:lnTo>
                    <a:pt x="1" y="638"/>
                  </a:lnTo>
                  <a:lnTo>
                    <a:pt x="687" y="638"/>
                  </a:lnTo>
                  <a:lnTo>
                    <a:pt x="687" y="265"/>
                  </a:lnTo>
                  <a:cubicBezTo>
                    <a:pt x="687" y="127"/>
                    <a:pt x="561" y="0"/>
                    <a:pt x="423" y="0"/>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10"/>
            <p:cNvSpPr/>
            <p:nvPr/>
          </p:nvSpPr>
          <p:spPr>
            <a:xfrm>
              <a:off x="5983000" y="3670950"/>
              <a:ext cx="259975" cy="21000"/>
            </a:xfrm>
            <a:custGeom>
              <a:avLst/>
              <a:gdLst/>
              <a:ahLst/>
              <a:cxnLst/>
              <a:rect l="l" t="t" r="r" b="b"/>
              <a:pathLst>
                <a:path w="10399" h="840" extrusionOk="0">
                  <a:moveTo>
                    <a:pt x="884" y="0"/>
                  </a:moveTo>
                  <a:cubicBezTo>
                    <a:pt x="403" y="0"/>
                    <a:pt x="15" y="373"/>
                    <a:pt x="0" y="840"/>
                  </a:cubicBezTo>
                  <a:lnTo>
                    <a:pt x="10399" y="840"/>
                  </a:lnTo>
                  <a:cubicBezTo>
                    <a:pt x="10354" y="359"/>
                    <a:pt x="10026" y="0"/>
                    <a:pt x="9638"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10"/>
            <p:cNvSpPr/>
            <p:nvPr/>
          </p:nvSpPr>
          <p:spPr>
            <a:xfrm>
              <a:off x="5805375" y="3904150"/>
              <a:ext cx="437600" cy="16725"/>
            </a:xfrm>
            <a:custGeom>
              <a:avLst/>
              <a:gdLst/>
              <a:ahLst/>
              <a:cxnLst/>
              <a:rect l="l" t="t" r="r" b="b"/>
              <a:pathLst>
                <a:path w="17504" h="669" extrusionOk="0">
                  <a:moveTo>
                    <a:pt x="1" y="0"/>
                  </a:moveTo>
                  <a:lnTo>
                    <a:pt x="1" y="668"/>
                  </a:lnTo>
                  <a:lnTo>
                    <a:pt x="17504" y="668"/>
                  </a:lnTo>
                  <a:lnTo>
                    <a:pt x="17504" y="0"/>
                  </a:ln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10"/>
            <p:cNvSpPr/>
            <p:nvPr/>
          </p:nvSpPr>
          <p:spPr>
            <a:xfrm>
              <a:off x="6096875" y="3882025"/>
              <a:ext cx="74275" cy="74650"/>
            </a:xfrm>
            <a:custGeom>
              <a:avLst/>
              <a:gdLst/>
              <a:ahLst/>
              <a:cxnLst/>
              <a:rect l="l" t="t" r="r" b="b"/>
              <a:pathLst>
                <a:path w="2971" h="2986" extrusionOk="0">
                  <a:moveTo>
                    <a:pt x="1493" y="1"/>
                  </a:moveTo>
                  <a:cubicBezTo>
                    <a:pt x="669" y="1"/>
                    <a:pt x="1" y="669"/>
                    <a:pt x="1" y="1493"/>
                  </a:cubicBezTo>
                  <a:cubicBezTo>
                    <a:pt x="1" y="2314"/>
                    <a:pt x="669" y="2986"/>
                    <a:pt x="1493" y="2986"/>
                  </a:cubicBezTo>
                  <a:cubicBezTo>
                    <a:pt x="2318" y="2986"/>
                    <a:pt x="2971" y="2314"/>
                    <a:pt x="2971" y="1493"/>
                  </a:cubicBezTo>
                  <a:cubicBezTo>
                    <a:pt x="2971" y="669"/>
                    <a:pt x="2318" y="1"/>
                    <a:pt x="1493" y="1"/>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10"/>
            <p:cNvSpPr/>
            <p:nvPr/>
          </p:nvSpPr>
          <p:spPr>
            <a:xfrm>
              <a:off x="6112825" y="3899100"/>
              <a:ext cx="42375" cy="42000"/>
            </a:xfrm>
            <a:custGeom>
              <a:avLst/>
              <a:gdLst/>
              <a:ahLst/>
              <a:cxnLst/>
              <a:rect l="l" t="t" r="r" b="b"/>
              <a:pathLst>
                <a:path w="1695" h="1680" extrusionOk="0">
                  <a:moveTo>
                    <a:pt x="855" y="1"/>
                  </a:moveTo>
                  <a:cubicBezTo>
                    <a:pt x="389" y="1"/>
                    <a:pt x="1" y="374"/>
                    <a:pt x="1" y="840"/>
                  </a:cubicBezTo>
                  <a:cubicBezTo>
                    <a:pt x="1" y="1307"/>
                    <a:pt x="389" y="1680"/>
                    <a:pt x="855" y="1680"/>
                  </a:cubicBezTo>
                  <a:cubicBezTo>
                    <a:pt x="1322" y="1680"/>
                    <a:pt x="1695" y="1307"/>
                    <a:pt x="1695" y="840"/>
                  </a:cubicBezTo>
                  <a:cubicBezTo>
                    <a:pt x="1695" y="374"/>
                    <a:pt x="1322" y="1"/>
                    <a:pt x="8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10"/>
            <p:cNvSpPr/>
            <p:nvPr/>
          </p:nvSpPr>
          <p:spPr>
            <a:xfrm>
              <a:off x="6120575" y="3905350"/>
              <a:ext cx="27250" cy="27550"/>
            </a:xfrm>
            <a:custGeom>
              <a:avLst/>
              <a:gdLst/>
              <a:ahLst/>
              <a:cxnLst/>
              <a:rect l="l" t="t" r="r" b="b"/>
              <a:pathLst>
                <a:path w="1090" h="1102" extrusionOk="0">
                  <a:moveTo>
                    <a:pt x="545" y="1"/>
                  </a:moveTo>
                  <a:cubicBezTo>
                    <a:pt x="232" y="1"/>
                    <a:pt x="1" y="247"/>
                    <a:pt x="1" y="542"/>
                  </a:cubicBezTo>
                  <a:cubicBezTo>
                    <a:pt x="1" y="855"/>
                    <a:pt x="232" y="1101"/>
                    <a:pt x="545" y="1101"/>
                  </a:cubicBezTo>
                  <a:cubicBezTo>
                    <a:pt x="840" y="1101"/>
                    <a:pt x="1090" y="855"/>
                    <a:pt x="1090" y="542"/>
                  </a:cubicBezTo>
                  <a:cubicBezTo>
                    <a:pt x="1090" y="247"/>
                    <a:pt x="840" y="1"/>
                    <a:pt x="545"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10"/>
            <p:cNvSpPr/>
            <p:nvPr/>
          </p:nvSpPr>
          <p:spPr>
            <a:xfrm>
              <a:off x="6196775" y="3894075"/>
              <a:ext cx="52825" cy="26800"/>
            </a:xfrm>
            <a:custGeom>
              <a:avLst/>
              <a:gdLst/>
              <a:ahLst/>
              <a:cxnLst/>
              <a:rect l="l" t="t" r="r" b="b"/>
              <a:pathLst>
                <a:path w="2113" h="1072" extrusionOk="0">
                  <a:moveTo>
                    <a:pt x="124" y="0"/>
                  </a:moveTo>
                  <a:cubicBezTo>
                    <a:pt x="46" y="0"/>
                    <a:pt x="1" y="60"/>
                    <a:pt x="1" y="138"/>
                  </a:cubicBezTo>
                  <a:lnTo>
                    <a:pt x="1" y="948"/>
                  </a:lnTo>
                  <a:cubicBezTo>
                    <a:pt x="1" y="1011"/>
                    <a:pt x="46" y="1071"/>
                    <a:pt x="124" y="1071"/>
                  </a:cubicBezTo>
                  <a:lnTo>
                    <a:pt x="1990" y="1071"/>
                  </a:lnTo>
                  <a:cubicBezTo>
                    <a:pt x="2068" y="1071"/>
                    <a:pt x="2113" y="1011"/>
                    <a:pt x="2113" y="948"/>
                  </a:cubicBezTo>
                  <a:lnTo>
                    <a:pt x="2113" y="138"/>
                  </a:lnTo>
                  <a:cubicBezTo>
                    <a:pt x="2113" y="60"/>
                    <a:pt x="2068" y="0"/>
                    <a:pt x="1990" y="0"/>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10"/>
            <p:cNvSpPr/>
            <p:nvPr/>
          </p:nvSpPr>
          <p:spPr>
            <a:xfrm>
              <a:off x="5796800" y="3894075"/>
              <a:ext cx="41250" cy="26800"/>
            </a:xfrm>
            <a:custGeom>
              <a:avLst/>
              <a:gdLst/>
              <a:ahLst/>
              <a:cxnLst/>
              <a:rect l="l" t="t" r="r" b="b"/>
              <a:pathLst>
                <a:path w="1650" h="1072" extrusionOk="0">
                  <a:moveTo>
                    <a:pt x="124" y="0"/>
                  </a:moveTo>
                  <a:cubicBezTo>
                    <a:pt x="64" y="0"/>
                    <a:pt x="1" y="60"/>
                    <a:pt x="1" y="138"/>
                  </a:cubicBezTo>
                  <a:lnTo>
                    <a:pt x="1" y="948"/>
                  </a:lnTo>
                  <a:cubicBezTo>
                    <a:pt x="1" y="1011"/>
                    <a:pt x="64" y="1071"/>
                    <a:pt x="124" y="1071"/>
                  </a:cubicBezTo>
                  <a:lnTo>
                    <a:pt x="1508" y="1071"/>
                  </a:lnTo>
                  <a:cubicBezTo>
                    <a:pt x="1586" y="1071"/>
                    <a:pt x="1650" y="1011"/>
                    <a:pt x="1650" y="948"/>
                  </a:cubicBezTo>
                  <a:lnTo>
                    <a:pt x="1650" y="138"/>
                  </a:lnTo>
                  <a:cubicBezTo>
                    <a:pt x="1650" y="60"/>
                    <a:pt x="1586" y="0"/>
                    <a:pt x="1508" y="0"/>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10"/>
            <p:cNvSpPr/>
            <p:nvPr/>
          </p:nvSpPr>
          <p:spPr>
            <a:xfrm>
              <a:off x="5852775" y="3882025"/>
              <a:ext cx="74650" cy="74650"/>
            </a:xfrm>
            <a:custGeom>
              <a:avLst/>
              <a:gdLst/>
              <a:ahLst/>
              <a:cxnLst/>
              <a:rect l="l" t="t" r="r" b="b"/>
              <a:pathLst>
                <a:path w="2986" h="2986" extrusionOk="0">
                  <a:moveTo>
                    <a:pt x="1493" y="1"/>
                  </a:moveTo>
                  <a:cubicBezTo>
                    <a:pt x="668" y="1"/>
                    <a:pt x="0" y="669"/>
                    <a:pt x="0" y="1493"/>
                  </a:cubicBezTo>
                  <a:cubicBezTo>
                    <a:pt x="0" y="2314"/>
                    <a:pt x="668" y="2986"/>
                    <a:pt x="1493" y="2986"/>
                  </a:cubicBezTo>
                  <a:cubicBezTo>
                    <a:pt x="2317" y="2986"/>
                    <a:pt x="2985" y="2314"/>
                    <a:pt x="2985" y="1493"/>
                  </a:cubicBezTo>
                  <a:cubicBezTo>
                    <a:pt x="2985" y="669"/>
                    <a:pt x="2317" y="1"/>
                    <a:pt x="1493" y="1"/>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10"/>
            <p:cNvSpPr/>
            <p:nvPr/>
          </p:nvSpPr>
          <p:spPr>
            <a:xfrm>
              <a:off x="5869100" y="3899100"/>
              <a:ext cx="42000" cy="42000"/>
            </a:xfrm>
            <a:custGeom>
              <a:avLst/>
              <a:gdLst/>
              <a:ahLst/>
              <a:cxnLst/>
              <a:rect l="l" t="t" r="r" b="b"/>
              <a:pathLst>
                <a:path w="1680" h="1680" extrusionOk="0">
                  <a:moveTo>
                    <a:pt x="840" y="1"/>
                  </a:moveTo>
                  <a:cubicBezTo>
                    <a:pt x="373" y="1"/>
                    <a:pt x="0" y="374"/>
                    <a:pt x="0" y="840"/>
                  </a:cubicBezTo>
                  <a:cubicBezTo>
                    <a:pt x="0" y="1307"/>
                    <a:pt x="373" y="1680"/>
                    <a:pt x="840" y="1680"/>
                  </a:cubicBezTo>
                  <a:cubicBezTo>
                    <a:pt x="1306" y="1680"/>
                    <a:pt x="1679" y="1307"/>
                    <a:pt x="1679" y="840"/>
                  </a:cubicBezTo>
                  <a:cubicBezTo>
                    <a:pt x="1679" y="374"/>
                    <a:pt x="1306" y="1"/>
                    <a:pt x="8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10"/>
            <p:cNvSpPr/>
            <p:nvPr/>
          </p:nvSpPr>
          <p:spPr>
            <a:xfrm>
              <a:off x="5876450" y="3905350"/>
              <a:ext cx="27275" cy="27550"/>
            </a:xfrm>
            <a:custGeom>
              <a:avLst/>
              <a:gdLst/>
              <a:ahLst/>
              <a:cxnLst/>
              <a:rect l="l" t="t" r="r" b="b"/>
              <a:pathLst>
                <a:path w="1091" h="1102" extrusionOk="0">
                  <a:moveTo>
                    <a:pt x="546" y="1"/>
                  </a:moveTo>
                  <a:cubicBezTo>
                    <a:pt x="251" y="1"/>
                    <a:pt x="1" y="247"/>
                    <a:pt x="1" y="542"/>
                  </a:cubicBezTo>
                  <a:cubicBezTo>
                    <a:pt x="1" y="855"/>
                    <a:pt x="251" y="1101"/>
                    <a:pt x="546" y="1101"/>
                  </a:cubicBezTo>
                  <a:cubicBezTo>
                    <a:pt x="855" y="1101"/>
                    <a:pt x="1090" y="855"/>
                    <a:pt x="1090" y="542"/>
                  </a:cubicBezTo>
                  <a:cubicBezTo>
                    <a:pt x="1090" y="247"/>
                    <a:pt x="855" y="1"/>
                    <a:pt x="546"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10"/>
            <p:cNvSpPr/>
            <p:nvPr/>
          </p:nvSpPr>
          <p:spPr>
            <a:xfrm>
              <a:off x="6220100" y="3872700"/>
              <a:ext cx="22875" cy="7025"/>
            </a:xfrm>
            <a:custGeom>
              <a:avLst/>
              <a:gdLst/>
              <a:ahLst/>
              <a:cxnLst/>
              <a:rect l="l" t="t" r="r" b="b"/>
              <a:pathLst>
                <a:path w="915" h="281" extrusionOk="0">
                  <a:moveTo>
                    <a:pt x="1" y="1"/>
                  </a:moveTo>
                  <a:lnTo>
                    <a:pt x="1" y="281"/>
                  </a:lnTo>
                  <a:lnTo>
                    <a:pt x="915" y="281"/>
                  </a:lnTo>
                  <a:lnTo>
                    <a:pt x="91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10"/>
            <p:cNvSpPr/>
            <p:nvPr/>
          </p:nvSpPr>
          <p:spPr>
            <a:xfrm>
              <a:off x="6220100" y="3877375"/>
              <a:ext cx="22875" cy="16725"/>
            </a:xfrm>
            <a:custGeom>
              <a:avLst/>
              <a:gdLst/>
              <a:ahLst/>
              <a:cxnLst/>
              <a:rect l="l" t="t" r="r" b="b"/>
              <a:pathLst>
                <a:path w="915" h="669" extrusionOk="0">
                  <a:moveTo>
                    <a:pt x="1" y="0"/>
                  </a:moveTo>
                  <a:lnTo>
                    <a:pt x="1" y="668"/>
                  </a:lnTo>
                  <a:lnTo>
                    <a:pt x="915" y="668"/>
                  </a:lnTo>
                  <a:lnTo>
                    <a:pt x="915" y="0"/>
                  </a:lnTo>
                  <a:close/>
                </a:path>
              </a:pathLst>
            </a:custGeom>
            <a:solidFill>
              <a:srgbClr val="EC60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10"/>
            <p:cNvSpPr/>
            <p:nvPr/>
          </p:nvSpPr>
          <p:spPr>
            <a:xfrm>
              <a:off x="5823200" y="3674875"/>
              <a:ext cx="68875" cy="80925"/>
            </a:xfrm>
            <a:custGeom>
              <a:avLst/>
              <a:gdLst/>
              <a:ahLst/>
              <a:cxnLst/>
              <a:rect l="l" t="t" r="r" b="b"/>
              <a:pathLst>
                <a:path w="2755" h="3237" extrusionOk="0">
                  <a:moveTo>
                    <a:pt x="280" y="0"/>
                  </a:moveTo>
                  <a:cubicBezTo>
                    <a:pt x="127" y="0"/>
                    <a:pt x="0" y="123"/>
                    <a:pt x="0" y="265"/>
                  </a:cubicBezTo>
                  <a:lnTo>
                    <a:pt x="0" y="2485"/>
                  </a:lnTo>
                  <a:cubicBezTo>
                    <a:pt x="0" y="2627"/>
                    <a:pt x="127" y="2750"/>
                    <a:pt x="280" y="2750"/>
                  </a:cubicBezTo>
                  <a:lnTo>
                    <a:pt x="1836" y="2750"/>
                  </a:lnTo>
                  <a:lnTo>
                    <a:pt x="1836" y="2765"/>
                  </a:lnTo>
                  <a:lnTo>
                    <a:pt x="2239" y="3216"/>
                  </a:lnTo>
                  <a:cubicBezTo>
                    <a:pt x="2249" y="3230"/>
                    <a:pt x="2262" y="3236"/>
                    <a:pt x="2276" y="3236"/>
                  </a:cubicBezTo>
                  <a:cubicBezTo>
                    <a:pt x="2311" y="3236"/>
                    <a:pt x="2351" y="3199"/>
                    <a:pt x="2351" y="3157"/>
                  </a:cubicBezTo>
                  <a:lnTo>
                    <a:pt x="2351" y="2750"/>
                  </a:lnTo>
                  <a:lnTo>
                    <a:pt x="2489" y="2750"/>
                  </a:lnTo>
                  <a:cubicBezTo>
                    <a:pt x="2631" y="2750"/>
                    <a:pt x="2754" y="2642"/>
                    <a:pt x="2754" y="2485"/>
                  </a:cubicBezTo>
                  <a:lnTo>
                    <a:pt x="2754" y="280"/>
                  </a:lnTo>
                  <a:cubicBezTo>
                    <a:pt x="2754" y="123"/>
                    <a:pt x="2646" y="0"/>
                    <a:pt x="2489" y="0"/>
                  </a:cubicBezTo>
                  <a:close/>
                </a:path>
              </a:pathLst>
            </a:custGeom>
            <a:solidFill>
              <a:srgbClr val="ED69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10"/>
            <p:cNvSpPr/>
            <p:nvPr/>
          </p:nvSpPr>
          <p:spPr>
            <a:xfrm>
              <a:off x="5850075" y="3684950"/>
              <a:ext cx="13625" cy="44325"/>
            </a:xfrm>
            <a:custGeom>
              <a:avLst/>
              <a:gdLst/>
              <a:ahLst/>
              <a:cxnLst/>
              <a:rect l="l" t="t" r="r" b="b"/>
              <a:pathLst>
                <a:path w="545" h="1773" extrusionOk="0">
                  <a:moveTo>
                    <a:pt x="138" y="0"/>
                  </a:moveTo>
                  <a:cubicBezTo>
                    <a:pt x="63" y="0"/>
                    <a:pt x="0" y="63"/>
                    <a:pt x="0" y="142"/>
                  </a:cubicBezTo>
                  <a:lnTo>
                    <a:pt x="0" y="201"/>
                  </a:lnTo>
                  <a:lnTo>
                    <a:pt x="0" y="216"/>
                  </a:lnTo>
                  <a:lnTo>
                    <a:pt x="123" y="1075"/>
                  </a:lnTo>
                  <a:cubicBezTo>
                    <a:pt x="138" y="1134"/>
                    <a:pt x="202" y="1198"/>
                    <a:pt x="265" y="1198"/>
                  </a:cubicBezTo>
                  <a:cubicBezTo>
                    <a:pt x="343" y="1198"/>
                    <a:pt x="403" y="1134"/>
                    <a:pt x="418" y="1075"/>
                  </a:cubicBezTo>
                  <a:lnTo>
                    <a:pt x="545" y="216"/>
                  </a:lnTo>
                  <a:lnTo>
                    <a:pt x="545" y="201"/>
                  </a:lnTo>
                  <a:lnTo>
                    <a:pt x="545" y="142"/>
                  </a:lnTo>
                  <a:cubicBezTo>
                    <a:pt x="545" y="63"/>
                    <a:pt x="481" y="0"/>
                    <a:pt x="388" y="0"/>
                  </a:cubicBezTo>
                  <a:close/>
                  <a:moveTo>
                    <a:pt x="172" y="1336"/>
                  </a:moveTo>
                  <a:cubicBezTo>
                    <a:pt x="78" y="1336"/>
                    <a:pt x="15" y="1399"/>
                    <a:pt x="15" y="1492"/>
                  </a:cubicBezTo>
                  <a:lnTo>
                    <a:pt x="15" y="1616"/>
                  </a:lnTo>
                  <a:cubicBezTo>
                    <a:pt x="15" y="1709"/>
                    <a:pt x="78" y="1772"/>
                    <a:pt x="172" y="1772"/>
                  </a:cubicBezTo>
                  <a:lnTo>
                    <a:pt x="373" y="1772"/>
                  </a:lnTo>
                  <a:cubicBezTo>
                    <a:pt x="452" y="1772"/>
                    <a:pt x="511" y="1709"/>
                    <a:pt x="511" y="1616"/>
                  </a:cubicBezTo>
                  <a:lnTo>
                    <a:pt x="511" y="1492"/>
                  </a:lnTo>
                  <a:cubicBezTo>
                    <a:pt x="511" y="1399"/>
                    <a:pt x="452" y="1336"/>
                    <a:pt x="373" y="1336"/>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9" name="Google Shape;1049;p10"/>
          <p:cNvSpPr/>
          <p:nvPr/>
        </p:nvSpPr>
        <p:spPr>
          <a:xfrm>
            <a:off x="286439" y="54801"/>
            <a:ext cx="247535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400" b="0" i="0" u="none" strike="noStrike" cap="none">
                <a:solidFill>
                  <a:schemeClr val="accent1"/>
                </a:solidFill>
                <a:latin typeface="Arial"/>
                <a:ea typeface="Arial"/>
                <a:cs typeface="Arial"/>
                <a:sym typeface="Arial"/>
              </a:rPr>
              <a:t>Bar chart</a:t>
            </a:r>
            <a:endParaRPr sz="4400" b="0" i="0" u="none" strike="noStrike" cap="none">
              <a:solidFill>
                <a:schemeClr val="accent1"/>
              </a:solidFill>
              <a:latin typeface="Arial"/>
              <a:ea typeface="Arial"/>
              <a:cs typeface="Arial"/>
              <a:sym typeface="Arial"/>
            </a:endParaRPr>
          </a:p>
        </p:txBody>
      </p:sp>
      <p:sp>
        <p:nvSpPr>
          <p:cNvPr id="1050" name="Google Shape;1050;p10"/>
          <p:cNvSpPr/>
          <p:nvPr/>
        </p:nvSpPr>
        <p:spPr>
          <a:xfrm>
            <a:off x="1982614" y="748777"/>
            <a:ext cx="4742004"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0" i="0" u="none" strike="noStrike" cap="none">
                <a:solidFill>
                  <a:schemeClr val="accent1"/>
                </a:solidFill>
                <a:latin typeface="Arial"/>
                <a:ea typeface="Arial"/>
                <a:cs typeface="Arial"/>
                <a:sym typeface="Arial"/>
              </a:rPr>
              <a:t>Country which suffered most</a:t>
            </a:r>
            <a:endParaRPr sz="2800" b="0" i="0" u="none" strike="noStrike" cap="none">
              <a:solidFill>
                <a:schemeClr val="accen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11"/>
          <p:cNvSpPr txBox="1">
            <a:spLocks noGrp="1"/>
          </p:cNvSpPr>
          <p:nvPr>
            <p:ph type="body" idx="1"/>
          </p:nvPr>
        </p:nvSpPr>
        <p:spPr>
          <a:xfrm>
            <a:off x="0" y="0"/>
            <a:ext cx="9048307" cy="82934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i="0">
                <a:solidFill>
                  <a:srgbClr val="0A3558"/>
                </a:solidFill>
                <a:latin typeface="Arial"/>
                <a:ea typeface="Arial"/>
                <a:cs typeface="Arial"/>
                <a:sym typeface="Arial"/>
              </a:rPr>
              <a:t>Dynamic Display of Total Vaccinations, Sum</a:t>
            </a:r>
            <a:r>
              <a:rPr lang="en-US" sz="1800">
                <a:solidFill>
                  <a:srgbClr val="0A3558"/>
                </a:solidFill>
                <a:latin typeface="Arial"/>
                <a:ea typeface="Arial"/>
                <a:cs typeface="Arial"/>
                <a:sym typeface="Arial"/>
              </a:rPr>
              <a:t> of Full And Partial Vaccines along with number deaths </a:t>
            </a:r>
            <a:r>
              <a:rPr lang="en-US" sz="1800" i="0">
                <a:solidFill>
                  <a:srgbClr val="0A3558"/>
                </a:solidFill>
                <a:latin typeface="Arial"/>
                <a:ea typeface="Arial"/>
                <a:cs typeface="Arial"/>
                <a:sym typeface="Arial"/>
              </a:rPr>
              <a:t> in continents:</a:t>
            </a:r>
            <a:endParaRPr>
              <a:solidFill>
                <a:srgbClr val="0A3558"/>
              </a:solidFill>
            </a:endParaRPr>
          </a:p>
        </p:txBody>
      </p:sp>
      <p:grpSp>
        <p:nvGrpSpPr>
          <p:cNvPr id="1056" name="Google Shape;1056;p11"/>
          <p:cNvGrpSpPr/>
          <p:nvPr/>
        </p:nvGrpSpPr>
        <p:grpSpPr>
          <a:xfrm>
            <a:off x="2393951" y="414670"/>
            <a:ext cx="530006" cy="354586"/>
            <a:chOff x="-33646250" y="3586425"/>
            <a:chExt cx="293000" cy="292225"/>
          </a:xfrm>
        </p:grpSpPr>
        <p:sp>
          <p:nvSpPr>
            <p:cNvPr id="1057" name="Google Shape;1057;p11"/>
            <p:cNvSpPr/>
            <p:nvPr/>
          </p:nvSpPr>
          <p:spPr>
            <a:xfrm>
              <a:off x="-33646250" y="3739225"/>
              <a:ext cx="141775" cy="139425"/>
            </a:xfrm>
            <a:custGeom>
              <a:avLst/>
              <a:gdLst/>
              <a:ahLst/>
              <a:cxnLst/>
              <a:rect l="l" t="t" r="r" b="b"/>
              <a:pathLst>
                <a:path w="5671" h="5577" extrusionOk="0">
                  <a:moveTo>
                    <a:pt x="4190" y="1"/>
                  </a:moveTo>
                  <a:cubicBezTo>
                    <a:pt x="4001" y="316"/>
                    <a:pt x="3970" y="725"/>
                    <a:pt x="4127" y="1040"/>
                  </a:cubicBezTo>
                  <a:lnTo>
                    <a:pt x="3497" y="1670"/>
                  </a:lnTo>
                  <a:cubicBezTo>
                    <a:pt x="3345" y="1589"/>
                    <a:pt x="3194" y="1550"/>
                    <a:pt x="3047" y="1550"/>
                  </a:cubicBezTo>
                  <a:cubicBezTo>
                    <a:pt x="2797" y="1550"/>
                    <a:pt x="2561" y="1661"/>
                    <a:pt x="2363" y="1859"/>
                  </a:cubicBezTo>
                  <a:lnTo>
                    <a:pt x="378" y="3813"/>
                  </a:lnTo>
                  <a:cubicBezTo>
                    <a:pt x="0" y="4222"/>
                    <a:pt x="0" y="4884"/>
                    <a:pt x="378" y="5293"/>
                  </a:cubicBezTo>
                  <a:cubicBezTo>
                    <a:pt x="583" y="5482"/>
                    <a:pt x="851" y="5577"/>
                    <a:pt x="1115" y="5577"/>
                  </a:cubicBezTo>
                  <a:cubicBezTo>
                    <a:pt x="1378" y="5577"/>
                    <a:pt x="1638" y="5482"/>
                    <a:pt x="1827" y="5293"/>
                  </a:cubicBezTo>
                  <a:lnTo>
                    <a:pt x="3812" y="3309"/>
                  </a:lnTo>
                  <a:cubicBezTo>
                    <a:pt x="4096" y="3025"/>
                    <a:pt x="4190" y="2553"/>
                    <a:pt x="4001" y="2143"/>
                  </a:cubicBezTo>
                  <a:lnTo>
                    <a:pt x="4631" y="1513"/>
                  </a:lnTo>
                  <a:cubicBezTo>
                    <a:pt x="4789" y="1576"/>
                    <a:pt x="4915" y="1607"/>
                    <a:pt x="5072" y="1607"/>
                  </a:cubicBezTo>
                  <a:cubicBezTo>
                    <a:pt x="5261" y="1607"/>
                    <a:pt x="5450" y="1544"/>
                    <a:pt x="5671" y="1418"/>
                  </a:cubicBezTo>
                  <a:cubicBezTo>
                    <a:pt x="5041" y="1040"/>
                    <a:pt x="4568" y="568"/>
                    <a:pt x="4190"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11"/>
            <p:cNvSpPr/>
            <p:nvPr/>
          </p:nvSpPr>
          <p:spPr>
            <a:xfrm>
              <a:off x="-33541500" y="3586425"/>
              <a:ext cx="188250" cy="187475"/>
            </a:xfrm>
            <a:custGeom>
              <a:avLst/>
              <a:gdLst/>
              <a:ahLst/>
              <a:cxnLst/>
              <a:rect l="l" t="t" r="r" b="b"/>
              <a:pathLst>
                <a:path w="7530" h="7499" extrusionOk="0">
                  <a:moveTo>
                    <a:pt x="3718" y="1387"/>
                  </a:moveTo>
                  <a:cubicBezTo>
                    <a:pt x="4253" y="1387"/>
                    <a:pt x="4726" y="1859"/>
                    <a:pt x="4726" y="2427"/>
                  </a:cubicBezTo>
                  <a:cubicBezTo>
                    <a:pt x="4789" y="2805"/>
                    <a:pt x="4505" y="3214"/>
                    <a:pt x="4096" y="3372"/>
                  </a:cubicBezTo>
                  <a:lnTo>
                    <a:pt x="4096" y="3750"/>
                  </a:lnTo>
                  <a:cubicBezTo>
                    <a:pt x="4096" y="3939"/>
                    <a:pt x="3938" y="4096"/>
                    <a:pt x="3749" y="4096"/>
                  </a:cubicBezTo>
                  <a:cubicBezTo>
                    <a:pt x="3560" y="4096"/>
                    <a:pt x="3403" y="3939"/>
                    <a:pt x="3403" y="3750"/>
                  </a:cubicBezTo>
                  <a:lnTo>
                    <a:pt x="3403" y="3372"/>
                  </a:lnTo>
                  <a:cubicBezTo>
                    <a:pt x="3403" y="3088"/>
                    <a:pt x="3592" y="2805"/>
                    <a:pt x="3875" y="2742"/>
                  </a:cubicBezTo>
                  <a:cubicBezTo>
                    <a:pt x="4001" y="2679"/>
                    <a:pt x="4096" y="2521"/>
                    <a:pt x="4096" y="2427"/>
                  </a:cubicBezTo>
                  <a:cubicBezTo>
                    <a:pt x="4096" y="2206"/>
                    <a:pt x="3938" y="2049"/>
                    <a:pt x="3749" y="2049"/>
                  </a:cubicBezTo>
                  <a:cubicBezTo>
                    <a:pt x="3560" y="2049"/>
                    <a:pt x="3403" y="2206"/>
                    <a:pt x="3403" y="2427"/>
                  </a:cubicBezTo>
                  <a:cubicBezTo>
                    <a:pt x="3403" y="2616"/>
                    <a:pt x="3245" y="2773"/>
                    <a:pt x="3056" y="2773"/>
                  </a:cubicBezTo>
                  <a:cubicBezTo>
                    <a:pt x="2836" y="2773"/>
                    <a:pt x="2678" y="2616"/>
                    <a:pt x="2678" y="2427"/>
                  </a:cubicBezTo>
                  <a:cubicBezTo>
                    <a:pt x="2678" y="1859"/>
                    <a:pt x="3151" y="1387"/>
                    <a:pt x="3718" y="1387"/>
                  </a:cubicBezTo>
                  <a:close/>
                  <a:moveTo>
                    <a:pt x="3749" y="4726"/>
                  </a:moveTo>
                  <a:cubicBezTo>
                    <a:pt x="3938" y="4726"/>
                    <a:pt x="4096" y="4884"/>
                    <a:pt x="4096" y="5104"/>
                  </a:cubicBezTo>
                  <a:cubicBezTo>
                    <a:pt x="4096" y="5294"/>
                    <a:pt x="3938" y="5451"/>
                    <a:pt x="3749" y="5451"/>
                  </a:cubicBezTo>
                  <a:cubicBezTo>
                    <a:pt x="3560" y="5451"/>
                    <a:pt x="3403" y="5294"/>
                    <a:pt x="3403" y="5104"/>
                  </a:cubicBezTo>
                  <a:cubicBezTo>
                    <a:pt x="3403" y="4884"/>
                    <a:pt x="3560" y="4726"/>
                    <a:pt x="3749" y="4726"/>
                  </a:cubicBezTo>
                  <a:close/>
                  <a:moveTo>
                    <a:pt x="3749" y="1"/>
                  </a:moveTo>
                  <a:cubicBezTo>
                    <a:pt x="1670" y="1"/>
                    <a:pt x="0" y="1702"/>
                    <a:pt x="0" y="3750"/>
                  </a:cubicBezTo>
                  <a:cubicBezTo>
                    <a:pt x="0" y="5829"/>
                    <a:pt x="1702" y="7499"/>
                    <a:pt x="3749" y="7499"/>
                  </a:cubicBezTo>
                  <a:cubicBezTo>
                    <a:pt x="5829" y="7499"/>
                    <a:pt x="7498" y="5798"/>
                    <a:pt x="7498" y="3750"/>
                  </a:cubicBezTo>
                  <a:cubicBezTo>
                    <a:pt x="7530" y="1670"/>
                    <a:pt x="5829" y="1"/>
                    <a:pt x="3749"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059" name="Google Shape;1059;p11"/>
          <p:cNvPicPr preferRelativeResize="0"/>
          <p:nvPr/>
        </p:nvPicPr>
        <p:blipFill rotWithShape="1">
          <a:blip r:embed="rId3">
            <a:alphaModFix/>
          </a:blip>
          <a:srcRect/>
          <a:stretch/>
        </p:blipFill>
        <p:spPr>
          <a:xfrm>
            <a:off x="0" y="135566"/>
            <a:ext cx="9144000" cy="49133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9"/>
                                        </p:tgtEl>
                                        <p:attrNameLst>
                                          <p:attrName>style.visibility</p:attrName>
                                        </p:attrNameLst>
                                      </p:cBhvr>
                                      <p:to>
                                        <p:strVal val="visible"/>
                                      </p:to>
                                    </p:set>
                                    <p:animEffect transition="in" filter="fade">
                                      <p:cBhvr>
                                        <p:cTn id="7" dur="5000"/>
                                        <p:tgtEl>
                                          <p:spTgt spid="1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12"/>
          <p:cNvSpPr txBox="1">
            <a:spLocks noGrp="1"/>
          </p:cNvSpPr>
          <p:nvPr>
            <p:ph type="body" idx="1"/>
          </p:nvPr>
        </p:nvSpPr>
        <p:spPr>
          <a:xfrm>
            <a:off x="356444" y="262338"/>
            <a:ext cx="7762988" cy="397985"/>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r>
              <a:rPr lang="en-US" sz="2000"/>
              <a:t>Records of daily vaccination with vaccines name</a:t>
            </a:r>
            <a:endParaRPr sz="2000"/>
          </a:p>
        </p:txBody>
      </p:sp>
      <p:pic>
        <p:nvPicPr>
          <p:cNvPr id="1065" name="Google Shape;1065;p12"/>
          <p:cNvPicPr preferRelativeResize="0"/>
          <p:nvPr/>
        </p:nvPicPr>
        <p:blipFill rotWithShape="1">
          <a:blip r:embed="rId3">
            <a:alphaModFix/>
          </a:blip>
          <a:srcRect l="1686" t="30833" r="4699" b="20307"/>
          <a:stretch/>
        </p:blipFill>
        <p:spPr>
          <a:xfrm>
            <a:off x="154236" y="1145754"/>
            <a:ext cx="8783310" cy="3536415"/>
          </a:xfrm>
          <a:prstGeom prst="rect">
            <a:avLst/>
          </a:prstGeom>
          <a:noFill/>
          <a:ln>
            <a:noFill/>
          </a:ln>
        </p:spPr>
      </p:pic>
      <p:grpSp>
        <p:nvGrpSpPr>
          <p:cNvPr id="1066" name="Google Shape;1066;p12"/>
          <p:cNvGrpSpPr/>
          <p:nvPr/>
        </p:nvGrpSpPr>
        <p:grpSpPr>
          <a:xfrm>
            <a:off x="7793024" y="0"/>
            <a:ext cx="918055" cy="1010770"/>
            <a:chOff x="3523300" y="1885850"/>
            <a:chExt cx="345575" cy="380475"/>
          </a:xfrm>
        </p:grpSpPr>
        <p:sp>
          <p:nvSpPr>
            <p:cNvPr id="1067" name="Google Shape;1067;p12"/>
            <p:cNvSpPr/>
            <p:nvPr/>
          </p:nvSpPr>
          <p:spPr>
            <a:xfrm>
              <a:off x="3568650" y="1885850"/>
              <a:ext cx="67800" cy="9825"/>
            </a:xfrm>
            <a:custGeom>
              <a:avLst/>
              <a:gdLst/>
              <a:ahLst/>
              <a:cxnLst/>
              <a:rect l="l" t="t" r="r" b="b"/>
              <a:pathLst>
                <a:path w="2712" h="393" extrusionOk="0">
                  <a:moveTo>
                    <a:pt x="0" y="0"/>
                  </a:moveTo>
                  <a:lnTo>
                    <a:pt x="0" y="392"/>
                  </a:lnTo>
                  <a:lnTo>
                    <a:pt x="2711" y="392"/>
                  </a:lnTo>
                  <a:lnTo>
                    <a:pt x="2711" y="0"/>
                  </a:ln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12"/>
            <p:cNvSpPr/>
            <p:nvPr/>
          </p:nvSpPr>
          <p:spPr>
            <a:xfrm>
              <a:off x="3631850" y="1885850"/>
              <a:ext cx="9325" cy="9825"/>
            </a:xfrm>
            <a:custGeom>
              <a:avLst/>
              <a:gdLst/>
              <a:ahLst/>
              <a:cxnLst/>
              <a:rect l="l" t="t" r="r" b="b"/>
              <a:pathLst>
                <a:path w="373" h="393" extrusionOk="0">
                  <a:moveTo>
                    <a:pt x="183" y="0"/>
                  </a:moveTo>
                  <a:cubicBezTo>
                    <a:pt x="82" y="0"/>
                    <a:pt x="0" y="108"/>
                    <a:pt x="0" y="183"/>
                  </a:cubicBezTo>
                  <a:cubicBezTo>
                    <a:pt x="0" y="291"/>
                    <a:pt x="82" y="392"/>
                    <a:pt x="183" y="392"/>
                  </a:cubicBezTo>
                  <a:cubicBezTo>
                    <a:pt x="291" y="392"/>
                    <a:pt x="373" y="291"/>
                    <a:pt x="373" y="183"/>
                  </a:cubicBezTo>
                  <a:cubicBezTo>
                    <a:pt x="373" y="108"/>
                    <a:pt x="291" y="0"/>
                    <a:pt x="183"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12"/>
            <p:cNvSpPr/>
            <p:nvPr/>
          </p:nvSpPr>
          <p:spPr>
            <a:xfrm>
              <a:off x="3564050" y="1885850"/>
              <a:ext cx="9200" cy="9825"/>
            </a:xfrm>
            <a:custGeom>
              <a:avLst/>
              <a:gdLst/>
              <a:ahLst/>
              <a:cxnLst/>
              <a:rect l="l" t="t" r="r" b="b"/>
              <a:pathLst>
                <a:path w="368" h="393" extrusionOk="0">
                  <a:moveTo>
                    <a:pt x="184" y="0"/>
                  </a:moveTo>
                  <a:cubicBezTo>
                    <a:pt x="83" y="0"/>
                    <a:pt x="1" y="108"/>
                    <a:pt x="1" y="183"/>
                  </a:cubicBezTo>
                  <a:cubicBezTo>
                    <a:pt x="1" y="291"/>
                    <a:pt x="83" y="392"/>
                    <a:pt x="184" y="392"/>
                  </a:cubicBezTo>
                  <a:cubicBezTo>
                    <a:pt x="292" y="392"/>
                    <a:pt x="367" y="291"/>
                    <a:pt x="367" y="183"/>
                  </a:cubicBezTo>
                  <a:cubicBezTo>
                    <a:pt x="367" y="108"/>
                    <a:pt x="292" y="0"/>
                    <a:pt x="184"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12"/>
            <p:cNvSpPr/>
            <p:nvPr/>
          </p:nvSpPr>
          <p:spPr>
            <a:xfrm>
              <a:off x="3568650" y="1890425"/>
              <a:ext cx="67800" cy="344300"/>
            </a:xfrm>
            <a:custGeom>
              <a:avLst/>
              <a:gdLst/>
              <a:ahLst/>
              <a:cxnLst/>
              <a:rect l="l" t="t" r="r" b="b"/>
              <a:pathLst>
                <a:path w="2712" h="13772" extrusionOk="0">
                  <a:moveTo>
                    <a:pt x="0" y="0"/>
                  </a:moveTo>
                  <a:lnTo>
                    <a:pt x="0" y="12249"/>
                  </a:lnTo>
                  <a:lnTo>
                    <a:pt x="0" y="12407"/>
                  </a:lnTo>
                  <a:cubicBezTo>
                    <a:pt x="0" y="13165"/>
                    <a:pt x="607" y="13772"/>
                    <a:pt x="1372" y="13772"/>
                  </a:cubicBezTo>
                  <a:cubicBezTo>
                    <a:pt x="2111" y="13772"/>
                    <a:pt x="2711" y="13165"/>
                    <a:pt x="2711" y="12407"/>
                  </a:cubicBezTo>
                  <a:lnTo>
                    <a:pt x="2711" y="12249"/>
                  </a:lnTo>
                  <a:lnTo>
                    <a:pt x="2711" y="0"/>
                  </a:ln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12"/>
            <p:cNvSpPr/>
            <p:nvPr/>
          </p:nvSpPr>
          <p:spPr>
            <a:xfrm>
              <a:off x="3573225" y="1977325"/>
              <a:ext cx="58650" cy="249500"/>
            </a:xfrm>
            <a:custGeom>
              <a:avLst/>
              <a:gdLst/>
              <a:ahLst/>
              <a:cxnLst/>
              <a:rect l="l" t="t" r="r" b="b"/>
              <a:pathLst>
                <a:path w="2346" h="9980" extrusionOk="0">
                  <a:moveTo>
                    <a:pt x="0" y="1"/>
                  </a:moveTo>
                  <a:lnTo>
                    <a:pt x="0" y="8691"/>
                  </a:lnTo>
                  <a:lnTo>
                    <a:pt x="0" y="8823"/>
                  </a:lnTo>
                  <a:cubicBezTo>
                    <a:pt x="0" y="9481"/>
                    <a:pt x="531" y="9980"/>
                    <a:pt x="1189" y="9980"/>
                  </a:cubicBezTo>
                  <a:cubicBezTo>
                    <a:pt x="1821" y="9980"/>
                    <a:pt x="2345" y="9481"/>
                    <a:pt x="2345" y="8823"/>
                  </a:cubicBezTo>
                  <a:lnTo>
                    <a:pt x="2345" y="8691"/>
                  </a:lnTo>
                  <a:lnTo>
                    <a:pt x="2345" y="1"/>
                  </a:ln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12"/>
            <p:cNvSpPr/>
            <p:nvPr/>
          </p:nvSpPr>
          <p:spPr>
            <a:xfrm>
              <a:off x="3568650" y="1895650"/>
              <a:ext cx="67800" cy="304175"/>
            </a:xfrm>
            <a:custGeom>
              <a:avLst/>
              <a:gdLst/>
              <a:ahLst/>
              <a:cxnLst/>
              <a:rect l="l" t="t" r="r" b="b"/>
              <a:pathLst>
                <a:path w="2712" h="12167" extrusionOk="0">
                  <a:moveTo>
                    <a:pt x="0" y="0"/>
                  </a:moveTo>
                  <a:lnTo>
                    <a:pt x="0" y="12166"/>
                  </a:lnTo>
                  <a:lnTo>
                    <a:pt x="183" y="10586"/>
                  </a:lnTo>
                  <a:lnTo>
                    <a:pt x="183" y="10428"/>
                  </a:lnTo>
                  <a:lnTo>
                    <a:pt x="183" y="3268"/>
                  </a:lnTo>
                  <a:lnTo>
                    <a:pt x="556" y="3268"/>
                  </a:lnTo>
                  <a:lnTo>
                    <a:pt x="556" y="3110"/>
                  </a:lnTo>
                  <a:lnTo>
                    <a:pt x="2528" y="2661"/>
                  </a:lnTo>
                  <a:lnTo>
                    <a:pt x="556" y="2661"/>
                  </a:lnTo>
                  <a:lnTo>
                    <a:pt x="689" y="348"/>
                  </a:lnTo>
                  <a:lnTo>
                    <a:pt x="2478" y="107"/>
                  </a:lnTo>
                  <a:lnTo>
                    <a:pt x="2711" y="948"/>
                  </a:lnTo>
                  <a:lnTo>
                    <a:pt x="2711" y="0"/>
                  </a:lnTo>
                  <a:close/>
                </a:path>
              </a:pathLst>
            </a:custGeom>
            <a:solidFill>
              <a:srgbClr val="DC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12"/>
            <p:cNvSpPr/>
            <p:nvPr/>
          </p:nvSpPr>
          <p:spPr>
            <a:xfrm>
              <a:off x="3573225" y="1977325"/>
              <a:ext cx="9350" cy="179050"/>
            </a:xfrm>
            <a:custGeom>
              <a:avLst/>
              <a:gdLst/>
              <a:ahLst/>
              <a:cxnLst/>
              <a:rect l="l" t="t" r="r" b="b"/>
              <a:pathLst>
                <a:path w="374" h="7162" extrusionOk="0">
                  <a:moveTo>
                    <a:pt x="0" y="1"/>
                  </a:moveTo>
                  <a:lnTo>
                    <a:pt x="0" y="7161"/>
                  </a:lnTo>
                  <a:lnTo>
                    <a:pt x="373" y="1"/>
                  </a:lnTo>
                  <a:close/>
                </a:path>
              </a:pathLst>
            </a:custGeom>
            <a:solidFill>
              <a:srgbClr val="E5A1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12"/>
            <p:cNvSpPr/>
            <p:nvPr/>
          </p:nvSpPr>
          <p:spPr>
            <a:xfrm>
              <a:off x="3595650" y="1999125"/>
              <a:ext cx="13150" cy="182375"/>
            </a:xfrm>
            <a:custGeom>
              <a:avLst/>
              <a:gdLst/>
              <a:ahLst/>
              <a:cxnLst/>
              <a:rect l="l" t="t" r="r" b="b"/>
              <a:pathLst>
                <a:path w="526" h="7295" extrusionOk="0">
                  <a:moveTo>
                    <a:pt x="1" y="1"/>
                  </a:moveTo>
                  <a:lnTo>
                    <a:pt x="1" y="102"/>
                  </a:lnTo>
                  <a:lnTo>
                    <a:pt x="424" y="102"/>
                  </a:lnTo>
                  <a:lnTo>
                    <a:pt x="424" y="7187"/>
                  </a:lnTo>
                  <a:lnTo>
                    <a:pt x="1" y="7187"/>
                  </a:lnTo>
                  <a:lnTo>
                    <a:pt x="1" y="7294"/>
                  </a:lnTo>
                  <a:lnTo>
                    <a:pt x="525" y="7294"/>
                  </a:lnTo>
                  <a:lnTo>
                    <a:pt x="525"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12"/>
            <p:cNvSpPr/>
            <p:nvPr/>
          </p:nvSpPr>
          <p:spPr>
            <a:xfrm>
              <a:off x="3599600" y="2008300"/>
              <a:ext cx="7925" cy="2700"/>
            </a:xfrm>
            <a:custGeom>
              <a:avLst/>
              <a:gdLst/>
              <a:ahLst/>
              <a:cxnLst/>
              <a:rect l="l" t="t" r="r" b="b"/>
              <a:pathLst>
                <a:path w="317" h="108" extrusionOk="0">
                  <a:moveTo>
                    <a:pt x="1" y="0"/>
                  </a:moveTo>
                  <a:lnTo>
                    <a:pt x="1" y="108"/>
                  </a:lnTo>
                  <a:lnTo>
                    <a:pt x="317" y="108"/>
                  </a:lnTo>
                  <a:lnTo>
                    <a:pt x="317"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12"/>
            <p:cNvSpPr/>
            <p:nvPr/>
          </p:nvSpPr>
          <p:spPr>
            <a:xfrm>
              <a:off x="3599600" y="2016200"/>
              <a:ext cx="7925" cy="2700"/>
            </a:xfrm>
            <a:custGeom>
              <a:avLst/>
              <a:gdLst/>
              <a:ahLst/>
              <a:cxnLst/>
              <a:rect l="l" t="t" r="r" b="b"/>
              <a:pathLst>
                <a:path w="317" h="108" extrusionOk="0">
                  <a:moveTo>
                    <a:pt x="1" y="0"/>
                  </a:moveTo>
                  <a:lnTo>
                    <a:pt x="1" y="108"/>
                  </a:lnTo>
                  <a:lnTo>
                    <a:pt x="317" y="108"/>
                  </a:lnTo>
                  <a:lnTo>
                    <a:pt x="317"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2"/>
            <p:cNvSpPr/>
            <p:nvPr/>
          </p:nvSpPr>
          <p:spPr>
            <a:xfrm>
              <a:off x="3599600" y="2024725"/>
              <a:ext cx="7925" cy="2700"/>
            </a:xfrm>
            <a:custGeom>
              <a:avLst/>
              <a:gdLst/>
              <a:ahLst/>
              <a:cxnLst/>
              <a:rect l="l" t="t" r="r" b="b"/>
              <a:pathLst>
                <a:path w="317" h="108" extrusionOk="0">
                  <a:moveTo>
                    <a:pt x="1" y="1"/>
                  </a:moveTo>
                  <a:lnTo>
                    <a:pt x="1" y="108"/>
                  </a:lnTo>
                  <a:lnTo>
                    <a:pt x="317" y="108"/>
                  </a:lnTo>
                  <a:lnTo>
                    <a:pt x="317"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12"/>
            <p:cNvSpPr/>
            <p:nvPr/>
          </p:nvSpPr>
          <p:spPr>
            <a:xfrm>
              <a:off x="3595650" y="2032625"/>
              <a:ext cx="11875" cy="2700"/>
            </a:xfrm>
            <a:custGeom>
              <a:avLst/>
              <a:gdLst/>
              <a:ahLst/>
              <a:cxnLst/>
              <a:rect l="l" t="t" r="r" b="b"/>
              <a:pathLst>
                <a:path w="475" h="108" extrusionOk="0">
                  <a:moveTo>
                    <a:pt x="1" y="1"/>
                  </a:moveTo>
                  <a:lnTo>
                    <a:pt x="1" y="108"/>
                  </a:lnTo>
                  <a:lnTo>
                    <a:pt x="475" y="108"/>
                  </a:lnTo>
                  <a:lnTo>
                    <a:pt x="475"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12"/>
            <p:cNvSpPr/>
            <p:nvPr/>
          </p:nvSpPr>
          <p:spPr>
            <a:xfrm>
              <a:off x="3599600" y="2040525"/>
              <a:ext cx="7925" cy="2700"/>
            </a:xfrm>
            <a:custGeom>
              <a:avLst/>
              <a:gdLst/>
              <a:ahLst/>
              <a:cxnLst/>
              <a:rect l="l" t="t" r="r" b="b"/>
              <a:pathLst>
                <a:path w="317" h="108" extrusionOk="0">
                  <a:moveTo>
                    <a:pt x="1" y="1"/>
                  </a:moveTo>
                  <a:lnTo>
                    <a:pt x="1" y="108"/>
                  </a:lnTo>
                  <a:lnTo>
                    <a:pt x="317" y="108"/>
                  </a:lnTo>
                  <a:lnTo>
                    <a:pt x="317"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12"/>
            <p:cNvSpPr/>
            <p:nvPr/>
          </p:nvSpPr>
          <p:spPr>
            <a:xfrm>
              <a:off x="3599600" y="2049050"/>
              <a:ext cx="7925" cy="2725"/>
            </a:xfrm>
            <a:custGeom>
              <a:avLst/>
              <a:gdLst/>
              <a:ahLst/>
              <a:cxnLst/>
              <a:rect l="l" t="t" r="r" b="b"/>
              <a:pathLst>
                <a:path w="317" h="109" extrusionOk="0">
                  <a:moveTo>
                    <a:pt x="1" y="1"/>
                  </a:moveTo>
                  <a:lnTo>
                    <a:pt x="1" y="108"/>
                  </a:lnTo>
                  <a:lnTo>
                    <a:pt x="317" y="108"/>
                  </a:lnTo>
                  <a:lnTo>
                    <a:pt x="317"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12"/>
            <p:cNvSpPr/>
            <p:nvPr/>
          </p:nvSpPr>
          <p:spPr>
            <a:xfrm>
              <a:off x="3599600" y="2056950"/>
              <a:ext cx="7925" cy="2725"/>
            </a:xfrm>
            <a:custGeom>
              <a:avLst/>
              <a:gdLst/>
              <a:ahLst/>
              <a:cxnLst/>
              <a:rect l="l" t="t" r="r" b="b"/>
              <a:pathLst>
                <a:path w="317" h="109" extrusionOk="0">
                  <a:moveTo>
                    <a:pt x="1" y="1"/>
                  </a:moveTo>
                  <a:lnTo>
                    <a:pt x="1" y="108"/>
                  </a:lnTo>
                  <a:lnTo>
                    <a:pt x="317" y="108"/>
                  </a:lnTo>
                  <a:lnTo>
                    <a:pt x="317"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12"/>
            <p:cNvSpPr/>
            <p:nvPr/>
          </p:nvSpPr>
          <p:spPr>
            <a:xfrm>
              <a:off x="3595650" y="2064850"/>
              <a:ext cx="11875" cy="2725"/>
            </a:xfrm>
            <a:custGeom>
              <a:avLst/>
              <a:gdLst/>
              <a:ahLst/>
              <a:cxnLst/>
              <a:rect l="l" t="t" r="r" b="b"/>
              <a:pathLst>
                <a:path w="475" h="109" extrusionOk="0">
                  <a:moveTo>
                    <a:pt x="1" y="1"/>
                  </a:moveTo>
                  <a:lnTo>
                    <a:pt x="1" y="108"/>
                  </a:lnTo>
                  <a:lnTo>
                    <a:pt x="475" y="108"/>
                  </a:lnTo>
                  <a:lnTo>
                    <a:pt x="475"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12"/>
            <p:cNvSpPr/>
            <p:nvPr/>
          </p:nvSpPr>
          <p:spPr>
            <a:xfrm>
              <a:off x="3599600" y="2072750"/>
              <a:ext cx="7925" cy="2725"/>
            </a:xfrm>
            <a:custGeom>
              <a:avLst/>
              <a:gdLst/>
              <a:ahLst/>
              <a:cxnLst/>
              <a:rect l="l" t="t" r="r" b="b"/>
              <a:pathLst>
                <a:path w="317" h="109" extrusionOk="0">
                  <a:moveTo>
                    <a:pt x="1" y="1"/>
                  </a:moveTo>
                  <a:lnTo>
                    <a:pt x="1" y="108"/>
                  </a:lnTo>
                  <a:lnTo>
                    <a:pt x="317" y="108"/>
                  </a:lnTo>
                  <a:lnTo>
                    <a:pt x="317"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12"/>
            <p:cNvSpPr/>
            <p:nvPr/>
          </p:nvSpPr>
          <p:spPr>
            <a:xfrm>
              <a:off x="3599600" y="2081300"/>
              <a:ext cx="7925" cy="2700"/>
            </a:xfrm>
            <a:custGeom>
              <a:avLst/>
              <a:gdLst/>
              <a:ahLst/>
              <a:cxnLst/>
              <a:rect l="l" t="t" r="r" b="b"/>
              <a:pathLst>
                <a:path w="317" h="108" extrusionOk="0">
                  <a:moveTo>
                    <a:pt x="1" y="0"/>
                  </a:moveTo>
                  <a:lnTo>
                    <a:pt x="1" y="108"/>
                  </a:lnTo>
                  <a:lnTo>
                    <a:pt x="317" y="108"/>
                  </a:lnTo>
                  <a:lnTo>
                    <a:pt x="317"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12"/>
            <p:cNvSpPr/>
            <p:nvPr/>
          </p:nvSpPr>
          <p:spPr>
            <a:xfrm>
              <a:off x="3599600" y="2089200"/>
              <a:ext cx="7925" cy="2700"/>
            </a:xfrm>
            <a:custGeom>
              <a:avLst/>
              <a:gdLst/>
              <a:ahLst/>
              <a:cxnLst/>
              <a:rect l="l" t="t" r="r" b="b"/>
              <a:pathLst>
                <a:path w="317" h="108" extrusionOk="0">
                  <a:moveTo>
                    <a:pt x="1" y="0"/>
                  </a:moveTo>
                  <a:lnTo>
                    <a:pt x="1" y="108"/>
                  </a:lnTo>
                  <a:lnTo>
                    <a:pt x="317" y="108"/>
                  </a:lnTo>
                  <a:lnTo>
                    <a:pt x="317"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12"/>
            <p:cNvSpPr/>
            <p:nvPr/>
          </p:nvSpPr>
          <p:spPr>
            <a:xfrm>
              <a:off x="3595650" y="2097100"/>
              <a:ext cx="11875" cy="2700"/>
            </a:xfrm>
            <a:custGeom>
              <a:avLst/>
              <a:gdLst/>
              <a:ahLst/>
              <a:cxnLst/>
              <a:rect l="l" t="t" r="r" b="b"/>
              <a:pathLst>
                <a:path w="475" h="108" extrusionOk="0">
                  <a:moveTo>
                    <a:pt x="1" y="0"/>
                  </a:moveTo>
                  <a:lnTo>
                    <a:pt x="1" y="108"/>
                  </a:lnTo>
                  <a:lnTo>
                    <a:pt x="475" y="108"/>
                  </a:lnTo>
                  <a:lnTo>
                    <a:pt x="475"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12"/>
            <p:cNvSpPr/>
            <p:nvPr/>
          </p:nvSpPr>
          <p:spPr>
            <a:xfrm>
              <a:off x="3599600" y="2105775"/>
              <a:ext cx="7925" cy="2550"/>
            </a:xfrm>
            <a:custGeom>
              <a:avLst/>
              <a:gdLst/>
              <a:ahLst/>
              <a:cxnLst/>
              <a:rect l="l" t="t" r="r" b="b"/>
              <a:pathLst>
                <a:path w="317" h="102" extrusionOk="0">
                  <a:moveTo>
                    <a:pt x="1" y="1"/>
                  </a:moveTo>
                  <a:lnTo>
                    <a:pt x="1" y="102"/>
                  </a:lnTo>
                  <a:lnTo>
                    <a:pt x="317" y="102"/>
                  </a:lnTo>
                  <a:lnTo>
                    <a:pt x="317"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12"/>
            <p:cNvSpPr/>
            <p:nvPr/>
          </p:nvSpPr>
          <p:spPr>
            <a:xfrm>
              <a:off x="3599600" y="2113675"/>
              <a:ext cx="7925" cy="2550"/>
            </a:xfrm>
            <a:custGeom>
              <a:avLst/>
              <a:gdLst/>
              <a:ahLst/>
              <a:cxnLst/>
              <a:rect l="l" t="t" r="r" b="b"/>
              <a:pathLst>
                <a:path w="317" h="102" extrusionOk="0">
                  <a:moveTo>
                    <a:pt x="1" y="1"/>
                  </a:moveTo>
                  <a:lnTo>
                    <a:pt x="1" y="102"/>
                  </a:lnTo>
                  <a:lnTo>
                    <a:pt x="317" y="102"/>
                  </a:lnTo>
                  <a:lnTo>
                    <a:pt x="317"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12"/>
            <p:cNvSpPr/>
            <p:nvPr/>
          </p:nvSpPr>
          <p:spPr>
            <a:xfrm>
              <a:off x="3599600" y="2121575"/>
              <a:ext cx="7925" cy="2550"/>
            </a:xfrm>
            <a:custGeom>
              <a:avLst/>
              <a:gdLst/>
              <a:ahLst/>
              <a:cxnLst/>
              <a:rect l="l" t="t" r="r" b="b"/>
              <a:pathLst>
                <a:path w="317" h="102" extrusionOk="0">
                  <a:moveTo>
                    <a:pt x="1" y="1"/>
                  </a:moveTo>
                  <a:lnTo>
                    <a:pt x="1" y="102"/>
                  </a:lnTo>
                  <a:lnTo>
                    <a:pt x="317" y="102"/>
                  </a:lnTo>
                  <a:lnTo>
                    <a:pt x="317"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12"/>
            <p:cNvSpPr/>
            <p:nvPr/>
          </p:nvSpPr>
          <p:spPr>
            <a:xfrm>
              <a:off x="3595650" y="2130125"/>
              <a:ext cx="11875" cy="2550"/>
            </a:xfrm>
            <a:custGeom>
              <a:avLst/>
              <a:gdLst/>
              <a:ahLst/>
              <a:cxnLst/>
              <a:rect l="l" t="t" r="r" b="b"/>
              <a:pathLst>
                <a:path w="475" h="102" extrusionOk="0">
                  <a:moveTo>
                    <a:pt x="1" y="0"/>
                  </a:moveTo>
                  <a:lnTo>
                    <a:pt x="1" y="101"/>
                  </a:lnTo>
                  <a:lnTo>
                    <a:pt x="475" y="101"/>
                  </a:lnTo>
                  <a:lnTo>
                    <a:pt x="475"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12"/>
            <p:cNvSpPr/>
            <p:nvPr/>
          </p:nvSpPr>
          <p:spPr>
            <a:xfrm>
              <a:off x="3599600" y="2138025"/>
              <a:ext cx="7925" cy="2550"/>
            </a:xfrm>
            <a:custGeom>
              <a:avLst/>
              <a:gdLst/>
              <a:ahLst/>
              <a:cxnLst/>
              <a:rect l="l" t="t" r="r" b="b"/>
              <a:pathLst>
                <a:path w="317" h="102" extrusionOk="0">
                  <a:moveTo>
                    <a:pt x="1" y="0"/>
                  </a:moveTo>
                  <a:lnTo>
                    <a:pt x="1" y="101"/>
                  </a:lnTo>
                  <a:lnTo>
                    <a:pt x="317" y="101"/>
                  </a:lnTo>
                  <a:lnTo>
                    <a:pt x="317"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12"/>
            <p:cNvSpPr/>
            <p:nvPr/>
          </p:nvSpPr>
          <p:spPr>
            <a:xfrm>
              <a:off x="3599600" y="2145925"/>
              <a:ext cx="7925" cy="2550"/>
            </a:xfrm>
            <a:custGeom>
              <a:avLst/>
              <a:gdLst/>
              <a:ahLst/>
              <a:cxnLst/>
              <a:rect l="l" t="t" r="r" b="b"/>
              <a:pathLst>
                <a:path w="317" h="102" extrusionOk="0">
                  <a:moveTo>
                    <a:pt x="1" y="0"/>
                  </a:moveTo>
                  <a:lnTo>
                    <a:pt x="1" y="101"/>
                  </a:lnTo>
                  <a:lnTo>
                    <a:pt x="317" y="101"/>
                  </a:lnTo>
                  <a:lnTo>
                    <a:pt x="317"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12"/>
            <p:cNvSpPr/>
            <p:nvPr/>
          </p:nvSpPr>
          <p:spPr>
            <a:xfrm>
              <a:off x="3595650" y="2154450"/>
              <a:ext cx="11875" cy="2700"/>
            </a:xfrm>
            <a:custGeom>
              <a:avLst/>
              <a:gdLst/>
              <a:ahLst/>
              <a:cxnLst/>
              <a:rect l="l" t="t" r="r" b="b"/>
              <a:pathLst>
                <a:path w="475" h="108" extrusionOk="0">
                  <a:moveTo>
                    <a:pt x="1" y="0"/>
                  </a:moveTo>
                  <a:lnTo>
                    <a:pt x="1" y="108"/>
                  </a:lnTo>
                  <a:lnTo>
                    <a:pt x="475" y="108"/>
                  </a:lnTo>
                  <a:lnTo>
                    <a:pt x="475"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12"/>
            <p:cNvSpPr/>
            <p:nvPr/>
          </p:nvSpPr>
          <p:spPr>
            <a:xfrm>
              <a:off x="3599600" y="2162350"/>
              <a:ext cx="7925" cy="2700"/>
            </a:xfrm>
            <a:custGeom>
              <a:avLst/>
              <a:gdLst/>
              <a:ahLst/>
              <a:cxnLst/>
              <a:rect l="l" t="t" r="r" b="b"/>
              <a:pathLst>
                <a:path w="317" h="108" extrusionOk="0">
                  <a:moveTo>
                    <a:pt x="1" y="0"/>
                  </a:moveTo>
                  <a:lnTo>
                    <a:pt x="1" y="108"/>
                  </a:lnTo>
                  <a:lnTo>
                    <a:pt x="317" y="108"/>
                  </a:lnTo>
                  <a:lnTo>
                    <a:pt x="317"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12"/>
            <p:cNvSpPr/>
            <p:nvPr/>
          </p:nvSpPr>
          <p:spPr>
            <a:xfrm>
              <a:off x="3599600" y="2170250"/>
              <a:ext cx="7925" cy="2700"/>
            </a:xfrm>
            <a:custGeom>
              <a:avLst/>
              <a:gdLst/>
              <a:ahLst/>
              <a:cxnLst/>
              <a:rect l="l" t="t" r="r" b="b"/>
              <a:pathLst>
                <a:path w="317" h="108" extrusionOk="0">
                  <a:moveTo>
                    <a:pt x="1" y="0"/>
                  </a:moveTo>
                  <a:lnTo>
                    <a:pt x="1" y="108"/>
                  </a:lnTo>
                  <a:lnTo>
                    <a:pt x="317" y="108"/>
                  </a:lnTo>
                  <a:lnTo>
                    <a:pt x="317"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12"/>
            <p:cNvSpPr/>
            <p:nvPr/>
          </p:nvSpPr>
          <p:spPr>
            <a:xfrm>
              <a:off x="3599600" y="2178775"/>
              <a:ext cx="7925" cy="2725"/>
            </a:xfrm>
            <a:custGeom>
              <a:avLst/>
              <a:gdLst/>
              <a:ahLst/>
              <a:cxnLst/>
              <a:rect l="l" t="t" r="r" b="b"/>
              <a:pathLst>
                <a:path w="317" h="109" extrusionOk="0">
                  <a:moveTo>
                    <a:pt x="1" y="1"/>
                  </a:moveTo>
                  <a:lnTo>
                    <a:pt x="1" y="108"/>
                  </a:lnTo>
                  <a:lnTo>
                    <a:pt x="317" y="108"/>
                  </a:lnTo>
                  <a:lnTo>
                    <a:pt x="317"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12"/>
            <p:cNvSpPr/>
            <p:nvPr/>
          </p:nvSpPr>
          <p:spPr>
            <a:xfrm>
              <a:off x="3663450" y="1885850"/>
              <a:ext cx="67800" cy="9825"/>
            </a:xfrm>
            <a:custGeom>
              <a:avLst/>
              <a:gdLst/>
              <a:ahLst/>
              <a:cxnLst/>
              <a:rect l="l" t="t" r="r" b="b"/>
              <a:pathLst>
                <a:path w="2712" h="393" extrusionOk="0">
                  <a:moveTo>
                    <a:pt x="0" y="0"/>
                  </a:moveTo>
                  <a:lnTo>
                    <a:pt x="0" y="392"/>
                  </a:lnTo>
                  <a:lnTo>
                    <a:pt x="2711" y="392"/>
                  </a:lnTo>
                  <a:lnTo>
                    <a:pt x="2711" y="0"/>
                  </a:ln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12"/>
            <p:cNvSpPr/>
            <p:nvPr/>
          </p:nvSpPr>
          <p:spPr>
            <a:xfrm>
              <a:off x="3726650" y="1885850"/>
              <a:ext cx="9350" cy="9825"/>
            </a:xfrm>
            <a:custGeom>
              <a:avLst/>
              <a:gdLst/>
              <a:ahLst/>
              <a:cxnLst/>
              <a:rect l="l" t="t" r="r" b="b"/>
              <a:pathLst>
                <a:path w="374" h="393" extrusionOk="0">
                  <a:moveTo>
                    <a:pt x="183" y="0"/>
                  </a:moveTo>
                  <a:cubicBezTo>
                    <a:pt x="82" y="0"/>
                    <a:pt x="0" y="108"/>
                    <a:pt x="0" y="183"/>
                  </a:cubicBezTo>
                  <a:cubicBezTo>
                    <a:pt x="0" y="291"/>
                    <a:pt x="82" y="392"/>
                    <a:pt x="183" y="392"/>
                  </a:cubicBezTo>
                  <a:cubicBezTo>
                    <a:pt x="291" y="392"/>
                    <a:pt x="373" y="291"/>
                    <a:pt x="373" y="183"/>
                  </a:cubicBezTo>
                  <a:cubicBezTo>
                    <a:pt x="373" y="108"/>
                    <a:pt x="291" y="0"/>
                    <a:pt x="183"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12"/>
            <p:cNvSpPr/>
            <p:nvPr/>
          </p:nvSpPr>
          <p:spPr>
            <a:xfrm>
              <a:off x="3658850" y="1885850"/>
              <a:ext cx="9200" cy="9825"/>
            </a:xfrm>
            <a:custGeom>
              <a:avLst/>
              <a:gdLst/>
              <a:ahLst/>
              <a:cxnLst/>
              <a:rect l="l" t="t" r="r" b="b"/>
              <a:pathLst>
                <a:path w="368" h="393" extrusionOk="0">
                  <a:moveTo>
                    <a:pt x="184" y="0"/>
                  </a:moveTo>
                  <a:cubicBezTo>
                    <a:pt x="83" y="0"/>
                    <a:pt x="1" y="108"/>
                    <a:pt x="1" y="183"/>
                  </a:cubicBezTo>
                  <a:cubicBezTo>
                    <a:pt x="1" y="291"/>
                    <a:pt x="83" y="392"/>
                    <a:pt x="184" y="392"/>
                  </a:cubicBezTo>
                  <a:cubicBezTo>
                    <a:pt x="292" y="392"/>
                    <a:pt x="367" y="291"/>
                    <a:pt x="367" y="183"/>
                  </a:cubicBezTo>
                  <a:cubicBezTo>
                    <a:pt x="367" y="108"/>
                    <a:pt x="292" y="0"/>
                    <a:pt x="184"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12"/>
            <p:cNvSpPr/>
            <p:nvPr/>
          </p:nvSpPr>
          <p:spPr>
            <a:xfrm>
              <a:off x="3663450" y="1890425"/>
              <a:ext cx="67800" cy="344300"/>
            </a:xfrm>
            <a:custGeom>
              <a:avLst/>
              <a:gdLst/>
              <a:ahLst/>
              <a:cxnLst/>
              <a:rect l="l" t="t" r="r" b="b"/>
              <a:pathLst>
                <a:path w="2712" h="13772" extrusionOk="0">
                  <a:moveTo>
                    <a:pt x="0" y="0"/>
                  </a:moveTo>
                  <a:lnTo>
                    <a:pt x="0" y="12249"/>
                  </a:lnTo>
                  <a:lnTo>
                    <a:pt x="0" y="12407"/>
                  </a:lnTo>
                  <a:cubicBezTo>
                    <a:pt x="0" y="13165"/>
                    <a:pt x="607" y="13772"/>
                    <a:pt x="1372" y="13772"/>
                  </a:cubicBezTo>
                  <a:cubicBezTo>
                    <a:pt x="2111" y="13772"/>
                    <a:pt x="2711" y="13165"/>
                    <a:pt x="2711" y="12407"/>
                  </a:cubicBezTo>
                  <a:lnTo>
                    <a:pt x="2711" y="12249"/>
                  </a:lnTo>
                  <a:lnTo>
                    <a:pt x="2711" y="0"/>
                  </a:ln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12"/>
            <p:cNvSpPr/>
            <p:nvPr/>
          </p:nvSpPr>
          <p:spPr>
            <a:xfrm>
              <a:off x="3668025" y="1977325"/>
              <a:ext cx="58650" cy="249500"/>
            </a:xfrm>
            <a:custGeom>
              <a:avLst/>
              <a:gdLst/>
              <a:ahLst/>
              <a:cxnLst/>
              <a:rect l="l" t="t" r="r" b="b"/>
              <a:pathLst>
                <a:path w="2346" h="9980" extrusionOk="0">
                  <a:moveTo>
                    <a:pt x="0" y="1"/>
                  </a:moveTo>
                  <a:lnTo>
                    <a:pt x="0" y="8691"/>
                  </a:lnTo>
                  <a:lnTo>
                    <a:pt x="0" y="8823"/>
                  </a:lnTo>
                  <a:cubicBezTo>
                    <a:pt x="0" y="9481"/>
                    <a:pt x="531" y="9980"/>
                    <a:pt x="1189" y="9980"/>
                  </a:cubicBezTo>
                  <a:cubicBezTo>
                    <a:pt x="1821" y="9980"/>
                    <a:pt x="2345" y="9481"/>
                    <a:pt x="2345" y="8823"/>
                  </a:cubicBezTo>
                  <a:lnTo>
                    <a:pt x="2345" y="8691"/>
                  </a:lnTo>
                  <a:lnTo>
                    <a:pt x="2345" y="1"/>
                  </a:ln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12"/>
            <p:cNvSpPr/>
            <p:nvPr/>
          </p:nvSpPr>
          <p:spPr>
            <a:xfrm>
              <a:off x="3663450" y="1895650"/>
              <a:ext cx="67800" cy="304175"/>
            </a:xfrm>
            <a:custGeom>
              <a:avLst/>
              <a:gdLst/>
              <a:ahLst/>
              <a:cxnLst/>
              <a:rect l="l" t="t" r="r" b="b"/>
              <a:pathLst>
                <a:path w="2712" h="12167" extrusionOk="0">
                  <a:moveTo>
                    <a:pt x="0" y="0"/>
                  </a:moveTo>
                  <a:lnTo>
                    <a:pt x="0" y="12166"/>
                  </a:lnTo>
                  <a:lnTo>
                    <a:pt x="183" y="10586"/>
                  </a:lnTo>
                  <a:lnTo>
                    <a:pt x="183" y="10428"/>
                  </a:lnTo>
                  <a:lnTo>
                    <a:pt x="183" y="3268"/>
                  </a:lnTo>
                  <a:lnTo>
                    <a:pt x="556" y="3268"/>
                  </a:lnTo>
                  <a:lnTo>
                    <a:pt x="556" y="3084"/>
                  </a:lnTo>
                  <a:lnTo>
                    <a:pt x="2294" y="2636"/>
                  </a:lnTo>
                  <a:lnTo>
                    <a:pt x="582" y="2661"/>
                  </a:lnTo>
                  <a:lnTo>
                    <a:pt x="689" y="348"/>
                  </a:lnTo>
                  <a:lnTo>
                    <a:pt x="2478" y="107"/>
                  </a:lnTo>
                  <a:lnTo>
                    <a:pt x="2711" y="948"/>
                  </a:lnTo>
                  <a:lnTo>
                    <a:pt x="2711" y="0"/>
                  </a:lnTo>
                  <a:close/>
                </a:path>
              </a:pathLst>
            </a:custGeom>
            <a:solidFill>
              <a:srgbClr val="DC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12"/>
            <p:cNvSpPr/>
            <p:nvPr/>
          </p:nvSpPr>
          <p:spPr>
            <a:xfrm>
              <a:off x="3668025" y="1977325"/>
              <a:ext cx="9350" cy="179050"/>
            </a:xfrm>
            <a:custGeom>
              <a:avLst/>
              <a:gdLst/>
              <a:ahLst/>
              <a:cxnLst/>
              <a:rect l="l" t="t" r="r" b="b"/>
              <a:pathLst>
                <a:path w="374" h="7162" extrusionOk="0">
                  <a:moveTo>
                    <a:pt x="0" y="1"/>
                  </a:moveTo>
                  <a:lnTo>
                    <a:pt x="0" y="7161"/>
                  </a:lnTo>
                  <a:lnTo>
                    <a:pt x="373" y="1"/>
                  </a:lnTo>
                  <a:close/>
                </a:path>
              </a:pathLst>
            </a:custGeom>
            <a:solidFill>
              <a:srgbClr val="DD7F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12"/>
            <p:cNvSpPr/>
            <p:nvPr/>
          </p:nvSpPr>
          <p:spPr>
            <a:xfrm>
              <a:off x="3690450" y="1999125"/>
              <a:ext cx="12525" cy="182375"/>
            </a:xfrm>
            <a:custGeom>
              <a:avLst/>
              <a:gdLst/>
              <a:ahLst/>
              <a:cxnLst/>
              <a:rect l="l" t="t" r="r" b="b"/>
              <a:pathLst>
                <a:path w="501" h="7295" extrusionOk="0">
                  <a:moveTo>
                    <a:pt x="1" y="1"/>
                  </a:moveTo>
                  <a:lnTo>
                    <a:pt x="1" y="102"/>
                  </a:lnTo>
                  <a:lnTo>
                    <a:pt x="399" y="102"/>
                  </a:lnTo>
                  <a:lnTo>
                    <a:pt x="399" y="7187"/>
                  </a:lnTo>
                  <a:lnTo>
                    <a:pt x="1" y="7187"/>
                  </a:lnTo>
                  <a:lnTo>
                    <a:pt x="1" y="7294"/>
                  </a:lnTo>
                  <a:lnTo>
                    <a:pt x="500" y="7294"/>
                  </a:lnTo>
                  <a:lnTo>
                    <a:pt x="500"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12"/>
            <p:cNvSpPr/>
            <p:nvPr/>
          </p:nvSpPr>
          <p:spPr>
            <a:xfrm>
              <a:off x="3694400" y="2008300"/>
              <a:ext cx="7300" cy="2700"/>
            </a:xfrm>
            <a:custGeom>
              <a:avLst/>
              <a:gdLst/>
              <a:ahLst/>
              <a:cxnLst/>
              <a:rect l="l" t="t" r="r" b="b"/>
              <a:pathLst>
                <a:path w="292" h="108" extrusionOk="0">
                  <a:moveTo>
                    <a:pt x="1" y="0"/>
                  </a:moveTo>
                  <a:lnTo>
                    <a:pt x="1" y="108"/>
                  </a:lnTo>
                  <a:lnTo>
                    <a:pt x="292" y="108"/>
                  </a:lnTo>
                  <a:lnTo>
                    <a:pt x="292"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12"/>
            <p:cNvSpPr/>
            <p:nvPr/>
          </p:nvSpPr>
          <p:spPr>
            <a:xfrm>
              <a:off x="3694400" y="2016200"/>
              <a:ext cx="7300" cy="2700"/>
            </a:xfrm>
            <a:custGeom>
              <a:avLst/>
              <a:gdLst/>
              <a:ahLst/>
              <a:cxnLst/>
              <a:rect l="l" t="t" r="r" b="b"/>
              <a:pathLst>
                <a:path w="292" h="108" extrusionOk="0">
                  <a:moveTo>
                    <a:pt x="1" y="0"/>
                  </a:moveTo>
                  <a:lnTo>
                    <a:pt x="1" y="108"/>
                  </a:lnTo>
                  <a:lnTo>
                    <a:pt x="292" y="108"/>
                  </a:lnTo>
                  <a:lnTo>
                    <a:pt x="292"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12"/>
            <p:cNvSpPr/>
            <p:nvPr/>
          </p:nvSpPr>
          <p:spPr>
            <a:xfrm>
              <a:off x="3694400" y="2024725"/>
              <a:ext cx="7300" cy="2700"/>
            </a:xfrm>
            <a:custGeom>
              <a:avLst/>
              <a:gdLst/>
              <a:ahLst/>
              <a:cxnLst/>
              <a:rect l="l" t="t" r="r" b="b"/>
              <a:pathLst>
                <a:path w="292" h="108" extrusionOk="0">
                  <a:moveTo>
                    <a:pt x="1" y="1"/>
                  </a:moveTo>
                  <a:lnTo>
                    <a:pt x="1" y="108"/>
                  </a:lnTo>
                  <a:lnTo>
                    <a:pt x="292" y="108"/>
                  </a:lnTo>
                  <a:lnTo>
                    <a:pt x="292"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12"/>
            <p:cNvSpPr/>
            <p:nvPr/>
          </p:nvSpPr>
          <p:spPr>
            <a:xfrm>
              <a:off x="3690450" y="2032625"/>
              <a:ext cx="11250" cy="2700"/>
            </a:xfrm>
            <a:custGeom>
              <a:avLst/>
              <a:gdLst/>
              <a:ahLst/>
              <a:cxnLst/>
              <a:rect l="l" t="t" r="r" b="b"/>
              <a:pathLst>
                <a:path w="450" h="108" extrusionOk="0">
                  <a:moveTo>
                    <a:pt x="1" y="1"/>
                  </a:moveTo>
                  <a:lnTo>
                    <a:pt x="1" y="108"/>
                  </a:lnTo>
                  <a:lnTo>
                    <a:pt x="450" y="108"/>
                  </a:lnTo>
                  <a:lnTo>
                    <a:pt x="450"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12"/>
            <p:cNvSpPr/>
            <p:nvPr/>
          </p:nvSpPr>
          <p:spPr>
            <a:xfrm>
              <a:off x="3694400" y="2040525"/>
              <a:ext cx="7300" cy="2700"/>
            </a:xfrm>
            <a:custGeom>
              <a:avLst/>
              <a:gdLst/>
              <a:ahLst/>
              <a:cxnLst/>
              <a:rect l="l" t="t" r="r" b="b"/>
              <a:pathLst>
                <a:path w="292" h="108" extrusionOk="0">
                  <a:moveTo>
                    <a:pt x="1" y="1"/>
                  </a:moveTo>
                  <a:lnTo>
                    <a:pt x="1" y="108"/>
                  </a:lnTo>
                  <a:lnTo>
                    <a:pt x="292" y="108"/>
                  </a:lnTo>
                  <a:lnTo>
                    <a:pt x="292"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12"/>
            <p:cNvSpPr/>
            <p:nvPr/>
          </p:nvSpPr>
          <p:spPr>
            <a:xfrm>
              <a:off x="3694400" y="2049050"/>
              <a:ext cx="7300" cy="2725"/>
            </a:xfrm>
            <a:custGeom>
              <a:avLst/>
              <a:gdLst/>
              <a:ahLst/>
              <a:cxnLst/>
              <a:rect l="l" t="t" r="r" b="b"/>
              <a:pathLst>
                <a:path w="292" h="109" extrusionOk="0">
                  <a:moveTo>
                    <a:pt x="1" y="1"/>
                  </a:moveTo>
                  <a:lnTo>
                    <a:pt x="1" y="108"/>
                  </a:lnTo>
                  <a:lnTo>
                    <a:pt x="292" y="108"/>
                  </a:lnTo>
                  <a:lnTo>
                    <a:pt x="292"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12"/>
            <p:cNvSpPr/>
            <p:nvPr/>
          </p:nvSpPr>
          <p:spPr>
            <a:xfrm>
              <a:off x="3694400" y="2056950"/>
              <a:ext cx="7300" cy="2725"/>
            </a:xfrm>
            <a:custGeom>
              <a:avLst/>
              <a:gdLst/>
              <a:ahLst/>
              <a:cxnLst/>
              <a:rect l="l" t="t" r="r" b="b"/>
              <a:pathLst>
                <a:path w="292" h="109" extrusionOk="0">
                  <a:moveTo>
                    <a:pt x="1" y="1"/>
                  </a:moveTo>
                  <a:lnTo>
                    <a:pt x="1" y="108"/>
                  </a:lnTo>
                  <a:lnTo>
                    <a:pt x="292" y="108"/>
                  </a:lnTo>
                  <a:lnTo>
                    <a:pt x="292"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12"/>
            <p:cNvSpPr/>
            <p:nvPr/>
          </p:nvSpPr>
          <p:spPr>
            <a:xfrm>
              <a:off x="3690450" y="2064850"/>
              <a:ext cx="11250" cy="2725"/>
            </a:xfrm>
            <a:custGeom>
              <a:avLst/>
              <a:gdLst/>
              <a:ahLst/>
              <a:cxnLst/>
              <a:rect l="l" t="t" r="r" b="b"/>
              <a:pathLst>
                <a:path w="450" h="109" extrusionOk="0">
                  <a:moveTo>
                    <a:pt x="1" y="1"/>
                  </a:moveTo>
                  <a:lnTo>
                    <a:pt x="1" y="108"/>
                  </a:lnTo>
                  <a:lnTo>
                    <a:pt x="450" y="108"/>
                  </a:lnTo>
                  <a:lnTo>
                    <a:pt x="450"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12"/>
            <p:cNvSpPr/>
            <p:nvPr/>
          </p:nvSpPr>
          <p:spPr>
            <a:xfrm>
              <a:off x="3694400" y="2072750"/>
              <a:ext cx="7300" cy="2725"/>
            </a:xfrm>
            <a:custGeom>
              <a:avLst/>
              <a:gdLst/>
              <a:ahLst/>
              <a:cxnLst/>
              <a:rect l="l" t="t" r="r" b="b"/>
              <a:pathLst>
                <a:path w="292" h="109" extrusionOk="0">
                  <a:moveTo>
                    <a:pt x="1" y="1"/>
                  </a:moveTo>
                  <a:lnTo>
                    <a:pt x="1" y="108"/>
                  </a:lnTo>
                  <a:lnTo>
                    <a:pt x="292" y="108"/>
                  </a:lnTo>
                  <a:lnTo>
                    <a:pt x="292"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12"/>
            <p:cNvSpPr/>
            <p:nvPr/>
          </p:nvSpPr>
          <p:spPr>
            <a:xfrm>
              <a:off x="3694400" y="2081300"/>
              <a:ext cx="7300" cy="2700"/>
            </a:xfrm>
            <a:custGeom>
              <a:avLst/>
              <a:gdLst/>
              <a:ahLst/>
              <a:cxnLst/>
              <a:rect l="l" t="t" r="r" b="b"/>
              <a:pathLst>
                <a:path w="292" h="108" extrusionOk="0">
                  <a:moveTo>
                    <a:pt x="1" y="0"/>
                  </a:moveTo>
                  <a:lnTo>
                    <a:pt x="1" y="108"/>
                  </a:lnTo>
                  <a:lnTo>
                    <a:pt x="292" y="108"/>
                  </a:lnTo>
                  <a:lnTo>
                    <a:pt x="292"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12"/>
            <p:cNvSpPr/>
            <p:nvPr/>
          </p:nvSpPr>
          <p:spPr>
            <a:xfrm>
              <a:off x="3694400" y="2089200"/>
              <a:ext cx="7300" cy="2700"/>
            </a:xfrm>
            <a:custGeom>
              <a:avLst/>
              <a:gdLst/>
              <a:ahLst/>
              <a:cxnLst/>
              <a:rect l="l" t="t" r="r" b="b"/>
              <a:pathLst>
                <a:path w="292" h="108" extrusionOk="0">
                  <a:moveTo>
                    <a:pt x="1" y="0"/>
                  </a:moveTo>
                  <a:lnTo>
                    <a:pt x="1" y="108"/>
                  </a:lnTo>
                  <a:lnTo>
                    <a:pt x="292" y="108"/>
                  </a:lnTo>
                  <a:lnTo>
                    <a:pt x="292"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12"/>
            <p:cNvSpPr/>
            <p:nvPr/>
          </p:nvSpPr>
          <p:spPr>
            <a:xfrm>
              <a:off x="3690450" y="2097100"/>
              <a:ext cx="11250" cy="2700"/>
            </a:xfrm>
            <a:custGeom>
              <a:avLst/>
              <a:gdLst/>
              <a:ahLst/>
              <a:cxnLst/>
              <a:rect l="l" t="t" r="r" b="b"/>
              <a:pathLst>
                <a:path w="450" h="108" extrusionOk="0">
                  <a:moveTo>
                    <a:pt x="1" y="0"/>
                  </a:moveTo>
                  <a:lnTo>
                    <a:pt x="1" y="108"/>
                  </a:lnTo>
                  <a:lnTo>
                    <a:pt x="450" y="108"/>
                  </a:lnTo>
                  <a:lnTo>
                    <a:pt x="450"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12"/>
            <p:cNvSpPr/>
            <p:nvPr/>
          </p:nvSpPr>
          <p:spPr>
            <a:xfrm>
              <a:off x="3694400" y="2105775"/>
              <a:ext cx="7300" cy="2550"/>
            </a:xfrm>
            <a:custGeom>
              <a:avLst/>
              <a:gdLst/>
              <a:ahLst/>
              <a:cxnLst/>
              <a:rect l="l" t="t" r="r" b="b"/>
              <a:pathLst>
                <a:path w="292" h="102" extrusionOk="0">
                  <a:moveTo>
                    <a:pt x="1" y="1"/>
                  </a:moveTo>
                  <a:lnTo>
                    <a:pt x="1" y="102"/>
                  </a:lnTo>
                  <a:lnTo>
                    <a:pt x="292" y="102"/>
                  </a:lnTo>
                  <a:lnTo>
                    <a:pt x="292"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12"/>
            <p:cNvSpPr/>
            <p:nvPr/>
          </p:nvSpPr>
          <p:spPr>
            <a:xfrm>
              <a:off x="3694400" y="2113675"/>
              <a:ext cx="7300" cy="2550"/>
            </a:xfrm>
            <a:custGeom>
              <a:avLst/>
              <a:gdLst/>
              <a:ahLst/>
              <a:cxnLst/>
              <a:rect l="l" t="t" r="r" b="b"/>
              <a:pathLst>
                <a:path w="292" h="102" extrusionOk="0">
                  <a:moveTo>
                    <a:pt x="1" y="1"/>
                  </a:moveTo>
                  <a:lnTo>
                    <a:pt x="1" y="102"/>
                  </a:lnTo>
                  <a:lnTo>
                    <a:pt x="292" y="102"/>
                  </a:lnTo>
                  <a:lnTo>
                    <a:pt x="292"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12"/>
            <p:cNvSpPr/>
            <p:nvPr/>
          </p:nvSpPr>
          <p:spPr>
            <a:xfrm>
              <a:off x="3694400" y="2121575"/>
              <a:ext cx="7300" cy="2550"/>
            </a:xfrm>
            <a:custGeom>
              <a:avLst/>
              <a:gdLst/>
              <a:ahLst/>
              <a:cxnLst/>
              <a:rect l="l" t="t" r="r" b="b"/>
              <a:pathLst>
                <a:path w="292" h="102" extrusionOk="0">
                  <a:moveTo>
                    <a:pt x="1" y="1"/>
                  </a:moveTo>
                  <a:lnTo>
                    <a:pt x="1" y="102"/>
                  </a:lnTo>
                  <a:lnTo>
                    <a:pt x="292" y="102"/>
                  </a:lnTo>
                  <a:lnTo>
                    <a:pt x="292"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12"/>
            <p:cNvSpPr/>
            <p:nvPr/>
          </p:nvSpPr>
          <p:spPr>
            <a:xfrm>
              <a:off x="3690450" y="2130125"/>
              <a:ext cx="11250" cy="2550"/>
            </a:xfrm>
            <a:custGeom>
              <a:avLst/>
              <a:gdLst/>
              <a:ahLst/>
              <a:cxnLst/>
              <a:rect l="l" t="t" r="r" b="b"/>
              <a:pathLst>
                <a:path w="450" h="102" extrusionOk="0">
                  <a:moveTo>
                    <a:pt x="1" y="0"/>
                  </a:moveTo>
                  <a:lnTo>
                    <a:pt x="1" y="101"/>
                  </a:lnTo>
                  <a:lnTo>
                    <a:pt x="450" y="101"/>
                  </a:lnTo>
                  <a:lnTo>
                    <a:pt x="450"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12"/>
            <p:cNvSpPr/>
            <p:nvPr/>
          </p:nvSpPr>
          <p:spPr>
            <a:xfrm>
              <a:off x="3694400" y="2138025"/>
              <a:ext cx="7300" cy="2550"/>
            </a:xfrm>
            <a:custGeom>
              <a:avLst/>
              <a:gdLst/>
              <a:ahLst/>
              <a:cxnLst/>
              <a:rect l="l" t="t" r="r" b="b"/>
              <a:pathLst>
                <a:path w="292" h="102" extrusionOk="0">
                  <a:moveTo>
                    <a:pt x="1" y="0"/>
                  </a:moveTo>
                  <a:lnTo>
                    <a:pt x="1" y="101"/>
                  </a:lnTo>
                  <a:lnTo>
                    <a:pt x="292" y="101"/>
                  </a:lnTo>
                  <a:lnTo>
                    <a:pt x="292"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12"/>
            <p:cNvSpPr/>
            <p:nvPr/>
          </p:nvSpPr>
          <p:spPr>
            <a:xfrm>
              <a:off x="3694400" y="2145925"/>
              <a:ext cx="7300" cy="2550"/>
            </a:xfrm>
            <a:custGeom>
              <a:avLst/>
              <a:gdLst/>
              <a:ahLst/>
              <a:cxnLst/>
              <a:rect l="l" t="t" r="r" b="b"/>
              <a:pathLst>
                <a:path w="292" h="102" extrusionOk="0">
                  <a:moveTo>
                    <a:pt x="1" y="0"/>
                  </a:moveTo>
                  <a:lnTo>
                    <a:pt x="1" y="101"/>
                  </a:lnTo>
                  <a:lnTo>
                    <a:pt x="292" y="101"/>
                  </a:lnTo>
                  <a:lnTo>
                    <a:pt x="292"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12"/>
            <p:cNvSpPr/>
            <p:nvPr/>
          </p:nvSpPr>
          <p:spPr>
            <a:xfrm>
              <a:off x="3690450" y="2154450"/>
              <a:ext cx="11250" cy="2700"/>
            </a:xfrm>
            <a:custGeom>
              <a:avLst/>
              <a:gdLst/>
              <a:ahLst/>
              <a:cxnLst/>
              <a:rect l="l" t="t" r="r" b="b"/>
              <a:pathLst>
                <a:path w="450" h="108" extrusionOk="0">
                  <a:moveTo>
                    <a:pt x="1" y="0"/>
                  </a:moveTo>
                  <a:lnTo>
                    <a:pt x="1" y="108"/>
                  </a:lnTo>
                  <a:lnTo>
                    <a:pt x="450" y="108"/>
                  </a:lnTo>
                  <a:lnTo>
                    <a:pt x="450"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12"/>
            <p:cNvSpPr/>
            <p:nvPr/>
          </p:nvSpPr>
          <p:spPr>
            <a:xfrm>
              <a:off x="3694400" y="2162350"/>
              <a:ext cx="7300" cy="2700"/>
            </a:xfrm>
            <a:custGeom>
              <a:avLst/>
              <a:gdLst/>
              <a:ahLst/>
              <a:cxnLst/>
              <a:rect l="l" t="t" r="r" b="b"/>
              <a:pathLst>
                <a:path w="292" h="108" extrusionOk="0">
                  <a:moveTo>
                    <a:pt x="1" y="0"/>
                  </a:moveTo>
                  <a:lnTo>
                    <a:pt x="1" y="108"/>
                  </a:lnTo>
                  <a:lnTo>
                    <a:pt x="292" y="108"/>
                  </a:lnTo>
                  <a:lnTo>
                    <a:pt x="292"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12"/>
            <p:cNvSpPr/>
            <p:nvPr/>
          </p:nvSpPr>
          <p:spPr>
            <a:xfrm>
              <a:off x="3694400" y="2170250"/>
              <a:ext cx="7300" cy="2700"/>
            </a:xfrm>
            <a:custGeom>
              <a:avLst/>
              <a:gdLst/>
              <a:ahLst/>
              <a:cxnLst/>
              <a:rect l="l" t="t" r="r" b="b"/>
              <a:pathLst>
                <a:path w="292" h="108" extrusionOk="0">
                  <a:moveTo>
                    <a:pt x="1" y="0"/>
                  </a:moveTo>
                  <a:lnTo>
                    <a:pt x="1" y="108"/>
                  </a:lnTo>
                  <a:lnTo>
                    <a:pt x="292" y="108"/>
                  </a:lnTo>
                  <a:lnTo>
                    <a:pt x="292"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12"/>
            <p:cNvSpPr/>
            <p:nvPr/>
          </p:nvSpPr>
          <p:spPr>
            <a:xfrm>
              <a:off x="3694400" y="2178775"/>
              <a:ext cx="7300" cy="2725"/>
            </a:xfrm>
            <a:custGeom>
              <a:avLst/>
              <a:gdLst/>
              <a:ahLst/>
              <a:cxnLst/>
              <a:rect l="l" t="t" r="r" b="b"/>
              <a:pathLst>
                <a:path w="292" h="109" extrusionOk="0">
                  <a:moveTo>
                    <a:pt x="1" y="1"/>
                  </a:moveTo>
                  <a:lnTo>
                    <a:pt x="1" y="108"/>
                  </a:lnTo>
                  <a:lnTo>
                    <a:pt x="292" y="108"/>
                  </a:lnTo>
                  <a:lnTo>
                    <a:pt x="292"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12"/>
            <p:cNvSpPr/>
            <p:nvPr/>
          </p:nvSpPr>
          <p:spPr>
            <a:xfrm>
              <a:off x="3758250" y="1885850"/>
              <a:ext cx="67800" cy="9825"/>
            </a:xfrm>
            <a:custGeom>
              <a:avLst/>
              <a:gdLst/>
              <a:ahLst/>
              <a:cxnLst/>
              <a:rect l="l" t="t" r="r" b="b"/>
              <a:pathLst>
                <a:path w="2712" h="393" extrusionOk="0">
                  <a:moveTo>
                    <a:pt x="0" y="0"/>
                  </a:moveTo>
                  <a:lnTo>
                    <a:pt x="0" y="392"/>
                  </a:lnTo>
                  <a:lnTo>
                    <a:pt x="2711" y="392"/>
                  </a:lnTo>
                  <a:lnTo>
                    <a:pt x="2711" y="0"/>
                  </a:ln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12"/>
            <p:cNvSpPr/>
            <p:nvPr/>
          </p:nvSpPr>
          <p:spPr>
            <a:xfrm>
              <a:off x="3821450" y="1885850"/>
              <a:ext cx="9350" cy="9825"/>
            </a:xfrm>
            <a:custGeom>
              <a:avLst/>
              <a:gdLst/>
              <a:ahLst/>
              <a:cxnLst/>
              <a:rect l="l" t="t" r="r" b="b"/>
              <a:pathLst>
                <a:path w="374" h="393" extrusionOk="0">
                  <a:moveTo>
                    <a:pt x="183" y="0"/>
                  </a:moveTo>
                  <a:cubicBezTo>
                    <a:pt x="82" y="0"/>
                    <a:pt x="0" y="108"/>
                    <a:pt x="0" y="183"/>
                  </a:cubicBezTo>
                  <a:cubicBezTo>
                    <a:pt x="0" y="291"/>
                    <a:pt x="82" y="392"/>
                    <a:pt x="183" y="392"/>
                  </a:cubicBezTo>
                  <a:cubicBezTo>
                    <a:pt x="291" y="392"/>
                    <a:pt x="373" y="291"/>
                    <a:pt x="373" y="183"/>
                  </a:cubicBezTo>
                  <a:cubicBezTo>
                    <a:pt x="373" y="108"/>
                    <a:pt x="291" y="0"/>
                    <a:pt x="183"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12"/>
            <p:cNvSpPr/>
            <p:nvPr/>
          </p:nvSpPr>
          <p:spPr>
            <a:xfrm>
              <a:off x="3753650" y="1885850"/>
              <a:ext cx="9200" cy="9825"/>
            </a:xfrm>
            <a:custGeom>
              <a:avLst/>
              <a:gdLst/>
              <a:ahLst/>
              <a:cxnLst/>
              <a:rect l="l" t="t" r="r" b="b"/>
              <a:pathLst>
                <a:path w="368" h="393" extrusionOk="0">
                  <a:moveTo>
                    <a:pt x="184" y="0"/>
                  </a:moveTo>
                  <a:cubicBezTo>
                    <a:pt x="83" y="0"/>
                    <a:pt x="1" y="108"/>
                    <a:pt x="1" y="183"/>
                  </a:cubicBezTo>
                  <a:cubicBezTo>
                    <a:pt x="1" y="291"/>
                    <a:pt x="83" y="392"/>
                    <a:pt x="184" y="392"/>
                  </a:cubicBezTo>
                  <a:cubicBezTo>
                    <a:pt x="292" y="392"/>
                    <a:pt x="367" y="291"/>
                    <a:pt x="367" y="183"/>
                  </a:cubicBezTo>
                  <a:cubicBezTo>
                    <a:pt x="367" y="108"/>
                    <a:pt x="292" y="0"/>
                    <a:pt x="184"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12"/>
            <p:cNvSpPr/>
            <p:nvPr/>
          </p:nvSpPr>
          <p:spPr>
            <a:xfrm>
              <a:off x="3758250" y="1890425"/>
              <a:ext cx="67800" cy="344300"/>
            </a:xfrm>
            <a:custGeom>
              <a:avLst/>
              <a:gdLst/>
              <a:ahLst/>
              <a:cxnLst/>
              <a:rect l="l" t="t" r="r" b="b"/>
              <a:pathLst>
                <a:path w="2712" h="13772" extrusionOk="0">
                  <a:moveTo>
                    <a:pt x="0" y="0"/>
                  </a:moveTo>
                  <a:lnTo>
                    <a:pt x="0" y="12249"/>
                  </a:lnTo>
                  <a:lnTo>
                    <a:pt x="0" y="12407"/>
                  </a:lnTo>
                  <a:cubicBezTo>
                    <a:pt x="0" y="13165"/>
                    <a:pt x="607" y="13772"/>
                    <a:pt x="1346" y="13772"/>
                  </a:cubicBezTo>
                  <a:cubicBezTo>
                    <a:pt x="2111" y="13772"/>
                    <a:pt x="2711" y="13165"/>
                    <a:pt x="2711" y="12407"/>
                  </a:cubicBezTo>
                  <a:lnTo>
                    <a:pt x="2711" y="12249"/>
                  </a:lnTo>
                  <a:lnTo>
                    <a:pt x="2711" y="0"/>
                  </a:ln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12"/>
            <p:cNvSpPr/>
            <p:nvPr/>
          </p:nvSpPr>
          <p:spPr>
            <a:xfrm>
              <a:off x="3762825" y="1977325"/>
              <a:ext cx="58650" cy="249500"/>
            </a:xfrm>
            <a:custGeom>
              <a:avLst/>
              <a:gdLst/>
              <a:ahLst/>
              <a:cxnLst/>
              <a:rect l="l" t="t" r="r" b="b"/>
              <a:pathLst>
                <a:path w="2346" h="9980" extrusionOk="0">
                  <a:moveTo>
                    <a:pt x="0" y="1"/>
                  </a:moveTo>
                  <a:lnTo>
                    <a:pt x="0" y="8691"/>
                  </a:lnTo>
                  <a:lnTo>
                    <a:pt x="0" y="8823"/>
                  </a:lnTo>
                  <a:cubicBezTo>
                    <a:pt x="0" y="9481"/>
                    <a:pt x="531" y="9980"/>
                    <a:pt x="1163" y="9980"/>
                  </a:cubicBezTo>
                  <a:cubicBezTo>
                    <a:pt x="1821" y="9980"/>
                    <a:pt x="2345" y="9481"/>
                    <a:pt x="2345" y="8823"/>
                  </a:cubicBezTo>
                  <a:lnTo>
                    <a:pt x="2345" y="8691"/>
                  </a:lnTo>
                  <a:lnTo>
                    <a:pt x="2345" y="1"/>
                  </a:lnTo>
                  <a:close/>
                </a:path>
              </a:pathLst>
            </a:custGeom>
            <a:solidFill>
              <a:srgbClr val="ED69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12"/>
            <p:cNvSpPr/>
            <p:nvPr/>
          </p:nvSpPr>
          <p:spPr>
            <a:xfrm>
              <a:off x="3758250" y="1895650"/>
              <a:ext cx="67800" cy="304175"/>
            </a:xfrm>
            <a:custGeom>
              <a:avLst/>
              <a:gdLst/>
              <a:ahLst/>
              <a:cxnLst/>
              <a:rect l="l" t="t" r="r" b="b"/>
              <a:pathLst>
                <a:path w="2712" h="12167" extrusionOk="0">
                  <a:moveTo>
                    <a:pt x="0" y="0"/>
                  </a:moveTo>
                  <a:lnTo>
                    <a:pt x="0" y="12166"/>
                  </a:lnTo>
                  <a:lnTo>
                    <a:pt x="183" y="10586"/>
                  </a:lnTo>
                  <a:lnTo>
                    <a:pt x="183" y="10428"/>
                  </a:lnTo>
                  <a:lnTo>
                    <a:pt x="183" y="3268"/>
                  </a:lnTo>
                  <a:lnTo>
                    <a:pt x="556" y="3268"/>
                  </a:lnTo>
                  <a:lnTo>
                    <a:pt x="556" y="3192"/>
                  </a:lnTo>
                  <a:lnTo>
                    <a:pt x="2269" y="2661"/>
                  </a:lnTo>
                  <a:lnTo>
                    <a:pt x="582" y="2661"/>
                  </a:lnTo>
                  <a:lnTo>
                    <a:pt x="689" y="348"/>
                  </a:lnTo>
                  <a:lnTo>
                    <a:pt x="2478" y="107"/>
                  </a:lnTo>
                  <a:lnTo>
                    <a:pt x="2711" y="948"/>
                  </a:lnTo>
                  <a:lnTo>
                    <a:pt x="2711" y="0"/>
                  </a:lnTo>
                  <a:close/>
                </a:path>
              </a:pathLst>
            </a:custGeom>
            <a:solidFill>
              <a:srgbClr val="DC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12"/>
            <p:cNvSpPr/>
            <p:nvPr/>
          </p:nvSpPr>
          <p:spPr>
            <a:xfrm>
              <a:off x="3762825" y="1977325"/>
              <a:ext cx="9350" cy="179050"/>
            </a:xfrm>
            <a:custGeom>
              <a:avLst/>
              <a:gdLst/>
              <a:ahLst/>
              <a:cxnLst/>
              <a:rect l="l" t="t" r="r" b="b"/>
              <a:pathLst>
                <a:path w="374" h="7162" extrusionOk="0">
                  <a:moveTo>
                    <a:pt x="0" y="1"/>
                  </a:moveTo>
                  <a:lnTo>
                    <a:pt x="0" y="7161"/>
                  </a:lnTo>
                  <a:lnTo>
                    <a:pt x="373" y="1"/>
                  </a:lnTo>
                  <a:close/>
                </a:path>
              </a:pathLst>
            </a:custGeom>
            <a:solidFill>
              <a:srgbClr val="DE62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12"/>
            <p:cNvSpPr/>
            <p:nvPr/>
          </p:nvSpPr>
          <p:spPr>
            <a:xfrm>
              <a:off x="3785250" y="1999125"/>
              <a:ext cx="12525" cy="182375"/>
            </a:xfrm>
            <a:custGeom>
              <a:avLst/>
              <a:gdLst/>
              <a:ahLst/>
              <a:cxnLst/>
              <a:rect l="l" t="t" r="r" b="b"/>
              <a:pathLst>
                <a:path w="501" h="7295" extrusionOk="0">
                  <a:moveTo>
                    <a:pt x="1" y="1"/>
                  </a:moveTo>
                  <a:lnTo>
                    <a:pt x="1" y="102"/>
                  </a:lnTo>
                  <a:lnTo>
                    <a:pt x="399" y="102"/>
                  </a:lnTo>
                  <a:lnTo>
                    <a:pt x="399" y="7187"/>
                  </a:lnTo>
                  <a:lnTo>
                    <a:pt x="1" y="7187"/>
                  </a:lnTo>
                  <a:lnTo>
                    <a:pt x="1" y="7294"/>
                  </a:lnTo>
                  <a:lnTo>
                    <a:pt x="500" y="7294"/>
                  </a:lnTo>
                  <a:lnTo>
                    <a:pt x="500"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12"/>
            <p:cNvSpPr/>
            <p:nvPr/>
          </p:nvSpPr>
          <p:spPr>
            <a:xfrm>
              <a:off x="3789200" y="2008300"/>
              <a:ext cx="7300" cy="2700"/>
            </a:xfrm>
            <a:custGeom>
              <a:avLst/>
              <a:gdLst/>
              <a:ahLst/>
              <a:cxnLst/>
              <a:rect l="l" t="t" r="r" b="b"/>
              <a:pathLst>
                <a:path w="292" h="108" extrusionOk="0">
                  <a:moveTo>
                    <a:pt x="1" y="0"/>
                  </a:moveTo>
                  <a:lnTo>
                    <a:pt x="1" y="108"/>
                  </a:lnTo>
                  <a:lnTo>
                    <a:pt x="292" y="108"/>
                  </a:lnTo>
                  <a:lnTo>
                    <a:pt x="292"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12"/>
            <p:cNvSpPr/>
            <p:nvPr/>
          </p:nvSpPr>
          <p:spPr>
            <a:xfrm>
              <a:off x="3789200" y="2016200"/>
              <a:ext cx="7300" cy="2700"/>
            </a:xfrm>
            <a:custGeom>
              <a:avLst/>
              <a:gdLst/>
              <a:ahLst/>
              <a:cxnLst/>
              <a:rect l="l" t="t" r="r" b="b"/>
              <a:pathLst>
                <a:path w="292" h="108" extrusionOk="0">
                  <a:moveTo>
                    <a:pt x="1" y="0"/>
                  </a:moveTo>
                  <a:lnTo>
                    <a:pt x="1" y="108"/>
                  </a:lnTo>
                  <a:lnTo>
                    <a:pt x="292" y="108"/>
                  </a:lnTo>
                  <a:lnTo>
                    <a:pt x="292"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12"/>
            <p:cNvSpPr/>
            <p:nvPr/>
          </p:nvSpPr>
          <p:spPr>
            <a:xfrm>
              <a:off x="3789200" y="2024725"/>
              <a:ext cx="7300" cy="2700"/>
            </a:xfrm>
            <a:custGeom>
              <a:avLst/>
              <a:gdLst/>
              <a:ahLst/>
              <a:cxnLst/>
              <a:rect l="l" t="t" r="r" b="b"/>
              <a:pathLst>
                <a:path w="292" h="108" extrusionOk="0">
                  <a:moveTo>
                    <a:pt x="1" y="1"/>
                  </a:moveTo>
                  <a:lnTo>
                    <a:pt x="1" y="108"/>
                  </a:lnTo>
                  <a:lnTo>
                    <a:pt x="292" y="108"/>
                  </a:lnTo>
                  <a:lnTo>
                    <a:pt x="292"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12"/>
            <p:cNvSpPr/>
            <p:nvPr/>
          </p:nvSpPr>
          <p:spPr>
            <a:xfrm>
              <a:off x="3785250" y="2032625"/>
              <a:ext cx="11250" cy="2700"/>
            </a:xfrm>
            <a:custGeom>
              <a:avLst/>
              <a:gdLst/>
              <a:ahLst/>
              <a:cxnLst/>
              <a:rect l="l" t="t" r="r" b="b"/>
              <a:pathLst>
                <a:path w="450" h="108" extrusionOk="0">
                  <a:moveTo>
                    <a:pt x="1" y="1"/>
                  </a:moveTo>
                  <a:lnTo>
                    <a:pt x="1" y="108"/>
                  </a:lnTo>
                  <a:lnTo>
                    <a:pt x="450" y="108"/>
                  </a:lnTo>
                  <a:lnTo>
                    <a:pt x="450"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12"/>
            <p:cNvSpPr/>
            <p:nvPr/>
          </p:nvSpPr>
          <p:spPr>
            <a:xfrm>
              <a:off x="3789200" y="2040525"/>
              <a:ext cx="7300" cy="2700"/>
            </a:xfrm>
            <a:custGeom>
              <a:avLst/>
              <a:gdLst/>
              <a:ahLst/>
              <a:cxnLst/>
              <a:rect l="l" t="t" r="r" b="b"/>
              <a:pathLst>
                <a:path w="292" h="108" extrusionOk="0">
                  <a:moveTo>
                    <a:pt x="1" y="1"/>
                  </a:moveTo>
                  <a:lnTo>
                    <a:pt x="1" y="108"/>
                  </a:lnTo>
                  <a:lnTo>
                    <a:pt x="292" y="108"/>
                  </a:lnTo>
                  <a:lnTo>
                    <a:pt x="292"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12"/>
            <p:cNvSpPr/>
            <p:nvPr/>
          </p:nvSpPr>
          <p:spPr>
            <a:xfrm>
              <a:off x="3789200" y="2049050"/>
              <a:ext cx="7300" cy="2725"/>
            </a:xfrm>
            <a:custGeom>
              <a:avLst/>
              <a:gdLst/>
              <a:ahLst/>
              <a:cxnLst/>
              <a:rect l="l" t="t" r="r" b="b"/>
              <a:pathLst>
                <a:path w="292" h="109" extrusionOk="0">
                  <a:moveTo>
                    <a:pt x="1" y="1"/>
                  </a:moveTo>
                  <a:lnTo>
                    <a:pt x="1" y="108"/>
                  </a:lnTo>
                  <a:lnTo>
                    <a:pt x="292" y="108"/>
                  </a:lnTo>
                  <a:lnTo>
                    <a:pt x="292"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12"/>
            <p:cNvSpPr/>
            <p:nvPr/>
          </p:nvSpPr>
          <p:spPr>
            <a:xfrm>
              <a:off x="3789200" y="2056950"/>
              <a:ext cx="7300" cy="2725"/>
            </a:xfrm>
            <a:custGeom>
              <a:avLst/>
              <a:gdLst/>
              <a:ahLst/>
              <a:cxnLst/>
              <a:rect l="l" t="t" r="r" b="b"/>
              <a:pathLst>
                <a:path w="292" h="109" extrusionOk="0">
                  <a:moveTo>
                    <a:pt x="1" y="1"/>
                  </a:moveTo>
                  <a:lnTo>
                    <a:pt x="1" y="108"/>
                  </a:lnTo>
                  <a:lnTo>
                    <a:pt x="292" y="108"/>
                  </a:lnTo>
                  <a:lnTo>
                    <a:pt x="292"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12"/>
            <p:cNvSpPr/>
            <p:nvPr/>
          </p:nvSpPr>
          <p:spPr>
            <a:xfrm>
              <a:off x="3785250" y="2064850"/>
              <a:ext cx="11250" cy="2725"/>
            </a:xfrm>
            <a:custGeom>
              <a:avLst/>
              <a:gdLst/>
              <a:ahLst/>
              <a:cxnLst/>
              <a:rect l="l" t="t" r="r" b="b"/>
              <a:pathLst>
                <a:path w="450" h="109" extrusionOk="0">
                  <a:moveTo>
                    <a:pt x="1" y="1"/>
                  </a:moveTo>
                  <a:lnTo>
                    <a:pt x="1" y="108"/>
                  </a:lnTo>
                  <a:lnTo>
                    <a:pt x="450" y="108"/>
                  </a:lnTo>
                  <a:lnTo>
                    <a:pt x="450"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12"/>
            <p:cNvSpPr/>
            <p:nvPr/>
          </p:nvSpPr>
          <p:spPr>
            <a:xfrm>
              <a:off x="3789200" y="2072750"/>
              <a:ext cx="7300" cy="2725"/>
            </a:xfrm>
            <a:custGeom>
              <a:avLst/>
              <a:gdLst/>
              <a:ahLst/>
              <a:cxnLst/>
              <a:rect l="l" t="t" r="r" b="b"/>
              <a:pathLst>
                <a:path w="292" h="109" extrusionOk="0">
                  <a:moveTo>
                    <a:pt x="1" y="1"/>
                  </a:moveTo>
                  <a:lnTo>
                    <a:pt x="1" y="108"/>
                  </a:lnTo>
                  <a:lnTo>
                    <a:pt x="292" y="108"/>
                  </a:lnTo>
                  <a:lnTo>
                    <a:pt x="292"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12"/>
            <p:cNvSpPr/>
            <p:nvPr/>
          </p:nvSpPr>
          <p:spPr>
            <a:xfrm>
              <a:off x="3789200" y="2081300"/>
              <a:ext cx="7300" cy="2700"/>
            </a:xfrm>
            <a:custGeom>
              <a:avLst/>
              <a:gdLst/>
              <a:ahLst/>
              <a:cxnLst/>
              <a:rect l="l" t="t" r="r" b="b"/>
              <a:pathLst>
                <a:path w="292" h="108" extrusionOk="0">
                  <a:moveTo>
                    <a:pt x="1" y="0"/>
                  </a:moveTo>
                  <a:lnTo>
                    <a:pt x="1" y="108"/>
                  </a:lnTo>
                  <a:lnTo>
                    <a:pt x="292" y="108"/>
                  </a:lnTo>
                  <a:lnTo>
                    <a:pt x="292"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12"/>
            <p:cNvSpPr/>
            <p:nvPr/>
          </p:nvSpPr>
          <p:spPr>
            <a:xfrm>
              <a:off x="3789200" y="2089200"/>
              <a:ext cx="7300" cy="2700"/>
            </a:xfrm>
            <a:custGeom>
              <a:avLst/>
              <a:gdLst/>
              <a:ahLst/>
              <a:cxnLst/>
              <a:rect l="l" t="t" r="r" b="b"/>
              <a:pathLst>
                <a:path w="292" h="108" extrusionOk="0">
                  <a:moveTo>
                    <a:pt x="1" y="0"/>
                  </a:moveTo>
                  <a:lnTo>
                    <a:pt x="1" y="108"/>
                  </a:lnTo>
                  <a:lnTo>
                    <a:pt x="292" y="108"/>
                  </a:lnTo>
                  <a:lnTo>
                    <a:pt x="292"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12"/>
            <p:cNvSpPr/>
            <p:nvPr/>
          </p:nvSpPr>
          <p:spPr>
            <a:xfrm>
              <a:off x="3785250" y="2097100"/>
              <a:ext cx="11250" cy="2700"/>
            </a:xfrm>
            <a:custGeom>
              <a:avLst/>
              <a:gdLst/>
              <a:ahLst/>
              <a:cxnLst/>
              <a:rect l="l" t="t" r="r" b="b"/>
              <a:pathLst>
                <a:path w="450" h="108" extrusionOk="0">
                  <a:moveTo>
                    <a:pt x="1" y="0"/>
                  </a:moveTo>
                  <a:lnTo>
                    <a:pt x="1" y="108"/>
                  </a:lnTo>
                  <a:lnTo>
                    <a:pt x="450" y="108"/>
                  </a:lnTo>
                  <a:lnTo>
                    <a:pt x="450"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12"/>
            <p:cNvSpPr/>
            <p:nvPr/>
          </p:nvSpPr>
          <p:spPr>
            <a:xfrm>
              <a:off x="3789200" y="2105775"/>
              <a:ext cx="7300" cy="2550"/>
            </a:xfrm>
            <a:custGeom>
              <a:avLst/>
              <a:gdLst/>
              <a:ahLst/>
              <a:cxnLst/>
              <a:rect l="l" t="t" r="r" b="b"/>
              <a:pathLst>
                <a:path w="292" h="102" extrusionOk="0">
                  <a:moveTo>
                    <a:pt x="1" y="1"/>
                  </a:moveTo>
                  <a:lnTo>
                    <a:pt x="1" y="102"/>
                  </a:lnTo>
                  <a:lnTo>
                    <a:pt x="292" y="102"/>
                  </a:lnTo>
                  <a:lnTo>
                    <a:pt x="292"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12"/>
            <p:cNvSpPr/>
            <p:nvPr/>
          </p:nvSpPr>
          <p:spPr>
            <a:xfrm>
              <a:off x="3789200" y="2113675"/>
              <a:ext cx="7300" cy="2550"/>
            </a:xfrm>
            <a:custGeom>
              <a:avLst/>
              <a:gdLst/>
              <a:ahLst/>
              <a:cxnLst/>
              <a:rect l="l" t="t" r="r" b="b"/>
              <a:pathLst>
                <a:path w="292" h="102" extrusionOk="0">
                  <a:moveTo>
                    <a:pt x="1" y="1"/>
                  </a:moveTo>
                  <a:lnTo>
                    <a:pt x="1" y="102"/>
                  </a:lnTo>
                  <a:lnTo>
                    <a:pt x="292" y="102"/>
                  </a:lnTo>
                  <a:lnTo>
                    <a:pt x="292"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12"/>
            <p:cNvSpPr/>
            <p:nvPr/>
          </p:nvSpPr>
          <p:spPr>
            <a:xfrm>
              <a:off x="3789200" y="2121575"/>
              <a:ext cx="7300" cy="2550"/>
            </a:xfrm>
            <a:custGeom>
              <a:avLst/>
              <a:gdLst/>
              <a:ahLst/>
              <a:cxnLst/>
              <a:rect l="l" t="t" r="r" b="b"/>
              <a:pathLst>
                <a:path w="292" h="102" extrusionOk="0">
                  <a:moveTo>
                    <a:pt x="1" y="1"/>
                  </a:moveTo>
                  <a:lnTo>
                    <a:pt x="1" y="102"/>
                  </a:lnTo>
                  <a:lnTo>
                    <a:pt x="292" y="102"/>
                  </a:lnTo>
                  <a:lnTo>
                    <a:pt x="292"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12"/>
            <p:cNvSpPr/>
            <p:nvPr/>
          </p:nvSpPr>
          <p:spPr>
            <a:xfrm>
              <a:off x="3785250" y="2130125"/>
              <a:ext cx="11250" cy="2550"/>
            </a:xfrm>
            <a:custGeom>
              <a:avLst/>
              <a:gdLst/>
              <a:ahLst/>
              <a:cxnLst/>
              <a:rect l="l" t="t" r="r" b="b"/>
              <a:pathLst>
                <a:path w="450" h="102" extrusionOk="0">
                  <a:moveTo>
                    <a:pt x="1" y="0"/>
                  </a:moveTo>
                  <a:lnTo>
                    <a:pt x="1" y="101"/>
                  </a:lnTo>
                  <a:lnTo>
                    <a:pt x="450" y="101"/>
                  </a:lnTo>
                  <a:lnTo>
                    <a:pt x="450"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12"/>
            <p:cNvSpPr/>
            <p:nvPr/>
          </p:nvSpPr>
          <p:spPr>
            <a:xfrm>
              <a:off x="3789200" y="2138025"/>
              <a:ext cx="7300" cy="2550"/>
            </a:xfrm>
            <a:custGeom>
              <a:avLst/>
              <a:gdLst/>
              <a:ahLst/>
              <a:cxnLst/>
              <a:rect l="l" t="t" r="r" b="b"/>
              <a:pathLst>
                <a:path w="292" h="102" extrusionOk="0">
                  <a:moveTo>
                    <a:pt x="1" y="0"/>
                  </a:moveTo>
                  <a:lnTo>
                    <a:pt x="1" y="101"/>
                  </a:lnTo>
                  <a:lnTo>
                    <a:pt x="292" y="101"/>
                  </a:lnTo>
                  <a:lnTo>
                    <a:pt x="292"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12"/>
            <p:cNvSpPr/>
            <p:nvPr/>
          </p:nvSpPr>
          <p:spPr>
            <a:xfrm>
              <a:off x="3789200" y="2145925"/>
              <a:ext cx="7300" cy="2550"/>
            </a:xfrm>
            <a:custGeom>
              <a:avLst/>
              <a:gdLst/>
              <a:ahLst/>
              <a:cxnLst/>
              <a:rect l="l" t="t" r="r" b="b"/>
              <a:pathLst>
                <a:path w="292" h="102" extrusionOk="0">
                  <a:moveTo>
                    <a:pt x="1" y="0"/>
                  </a:moveTo>
                  <a:lnTo>
                    <a:pt x="1" y="101"/>
                  </a:lnTo>
                  <a:lnTo>
                    <a:pt x="292" y="101"/>
                  </a:lnTo>
                  <a:lnTo>
                    <a:pt x="292"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12"/>
            <p:cNvSpPr/>
            <p:nvPr/>
          </p:nvSpPr>
          <p:spPr>
            <a:xfrm>
              <a:off x="3785250" y="2154450"/>
              <a:ext cx="11250" cy="2700"/>
            </a:xfrm>
            <a:custGeom>
              <a:avLst/>
              <a:gdLst/>
              <a:ahLst/>
              <a:cxnLst/>
              <a:rect l="l" t="t" r="r" b="b"/>
              <a:pathLst>
                <a:path w="450" h="108" extrusionOk="0">
                  <a:moveTo>
                    <a:pt x="1" y="0"/>
                  </a:moveTo>
                  <a:lnTo>
                    <a:pt x="1" y="108"/>
                  </a:lnTo>
                  <a:lnTo>
                    <a:pt x="450" y="108"/>
                  </a:lnTo>
                  <a:lnTo>
                    <a:pt x="450"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12"/>
            <p:cNvSpPr/>
            <p:nvPr/>
          </p:nvSpPr>
          <p:spPr>
            <a:xfrm>
              <a:off x="3789200" y="2162350"/>
              <a:ext cx="7300" cy="2700"/>
            </a:xfrm>
            <a:custGeom>
              <a:avLst/>
              <a:gdLst/>
              <a:ahLst/>
              <a:cxnLst/>
              <a:rect l="l" t="t" r="r" b="b"/>
              <a:pathLst>
                <a:path w="292" h="108" extrusionOk="0">
                  <a:moveTo>
                    <a:pt x="1" y="0"/>
                  </a:moveTo>
                  <a:lnTo>
                    <a:pt x="1" y="108"/>
                  </a:lnTo>
                  <a:lnTo>
                    <a:pt x="292" y="108"/>
                  </a:lnTo>
                  <a:lnTo>
                    <a:pt x="292"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12"/>
            <p:cNvSpPr/>
            <p:nvPr/>
          </p:nvSpPr>
          <p:spPr>
            <a:xfrm>
              <a:off x="3789200" y="2170250"/>
              <a:ext cx="7300" cy="2700"/>
            </a:xfrm>
            <a:custGeom>
              <a:avLst/>
              <a:gdLst/>
              <a:ahLst/>
              <a:cxnLst/>
              <a:rect l="l" t="t" r="r" b="b"/>
              <a:pathLst>
                <a:path w="292" h="108" extrusionOk="0">
                  <a:moveTo>
                    <a:pt x="1" y="0"/>
                  </a:moveTo>
                  <a:lnTo>
                    <a:pt x="1" y="108"/>
                  </a:lnTo>
                  <a:lnTo>
                    <a:pt x="292" y="108"/>
                  </a:lnTo>
                  <a:lnTo>
                    <a:pt x="292" y="0"/>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12"/>
            <p:cNvSpPr/>
            <p:nvPr/>
          </p:nvSpPr>
          <p:spPr>
            <a:xfrm>
              <a:off x="3789200" y="2178775"/>
              <a:ext cx="7300" cy="2725"/>
            </a:xfrm>
            <a:custGeom>
              <a:avLst/>
              <a:gdLst/>
              <a:ahLst/>
              <a:cxnLst/>
              <a:rect l="l" t="t" r="r" b="b"/>
              <a:pathLst>
                <a:path w="292" h="109" extrusionOk="0">
                  <a:moveTo>
                    <a:pt x="1" y="1"/>
                  </a:moveTo>
                  <a:lnTo>
                    <a:pt x="1" y="108"/>
                  </a:lnTo>
                  <a:lnTo>
                    <a:pt x="292" y="108"/>
                  </a:lnTo>
                  <a:lnTo>
                    <a:pt x="292" y="1"/>
                  </a:lnTo>
                  <a:close/>
                </a:path>
              </a:pathLst>
            </a:custGeom>
            <a:solidFill>
              <a:srgbClr val="1426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12"/>
            <p:cNvSpPr/>
            <p:nvPr/>
          </p:nvSpPr>
          <p:spPr>
            <a:xfrm>
              <a:off x="3523300" y="1947000"/>
              <a:ext cx="345575" cy="319325"/>
            </a:xfrm>
            <a:custGeom>
              <a:avLst/>
              <a:gdLst/>
              <a:ahLst/>
              <a:cxnLst/>
              <a:rect l="l" t="t" r="r" b="b"/>
              <a:pathLst>
                <a:path w="13823" h="12773" extrusionOk="0">
                  <a:moveTo>
                    <a:pt x="13190" y="632"/>
                  </a:moveTo>
                  <a:lnTo>
                    <a:pt x="13190" y="12141"/>
                  </a:lnTo>
                  <a:lnTo>
                    <a:pt x="632" y="12141"/>
                  </a:lnTo>
                  <a:lnTo>
                    <a:pt x="632" y="632"/>
                  </a:lnTo>
                  <a:close/>
                  <a:moveTo>
                    <a:pt x="0" y="0"/>
                  </a:moveTo>
                  <a:lnTo>
                    <a:pt x="0" y="12773"/>
                  </a:lnTo>
                  <a:lnTo>
                    <a:pt x="13822" y="12773"/>
                  </a:lnTo>
                  <a:lnTo>
                    <a:pt x="13822" y="12457"/>
                  </a:lnTo>
                  <a:lnTo>
                    <a:pt x="13822" y="0"/>
                  </a:ln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1"/>
        <p:cNvGrpSpPr/>
        <p:nvPr/>
      </p:nvGrpSpPr>
      <p:grpSpPr>
        <a:xfrm>
          <a:off x="0" y="0"/>
          <a:ext cx="0" cy="0"/>
          <a:chOff x="0" y="0"/>
          <a:chExt cx="0" cy="0"/>
        </a:xfrm>
      </p:grpSpPr>
      <p:sp>
        <p:nvSpPr>
          <p:cNvPr id="1162" name="Google Shape;1162;p13"/>
          <p:cNvSpPr txBox="1">
            <a:spLocks noGrp="1"/>
          </p:cNvSpPr>
          <p:nvPr>
            <p:ph type="body" idx="1"/>
          </p:nvPr>
        </p:nvSpPr>
        <p:spPr>
          <a:xfrm>
            <a:off x="141425" y="138528"/>
            <a:ext cx="7397059" cy="12330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2800"/>
              <a:t>A PICTURE IS WORTH A THOUSAND WORDS</a:t>
            </a:r>
            <a:endParaRPr sz="2800"/>
          </a:p>
        </p:txBody>
      </p:sp>
      <p:grpSp>
        <p:nvGrpSpPr>
          <p:cNvPr id="1163" name="Google Shape;1163;p13"/>
          <p:cNvGrpSpPr/>
          <p:nvPr/>
        </p:nvGrpSpPr>
        <p:grpSpPr>
          <a:xfrm>
            <a:off x="1451098" y="3510398"/>
            <a:ext cx="449351" cy="134552"/>
            <a:chOff x="826998" y="3699098"/>
            <a:chExt cx="449351" cy="134552"/>
          </a:xfrm>
        </p:grpSpPr>
        <p:sp>
          <p:nvSpPr>
            <p:cNvPr id="1164" name="Google Shape;1164;p13"/>
            <p:cNvSpPr/>
            <p:nvPr/>
          </p:nvSpPr>
          <p:spPr>
            <a:xfrm rot="6311946">
              <a:off x="834358"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13"/>
            <p:cNvSpPr/>
            <p:nvPr/>
          </p:nvSpPr>
          <p:spPr>
            <a:xfrm rot="6311946">
              <a:off x="1156972"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13"/>
            <p:cNvSpPr/>
            <p:nvPr/>
          </p:nvSpPr>
          <p:spPr>
            <a:xfrm rot="6311946">
              <a:off x="995665"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167" name="Google Shape;1167;p13"/>
          <p:cNvPicPr preferRelativeResize="0"/>
          <p:nvPr/>
        </p:nvPicPr>
        <p:blipFill rotWithShape="1">
          <a:blip r:embed="rId4">
            <a:alphaModFix/>
          </a:blip>
          <a:srcRect t="29138" r="1977" b="12907"/>
          <a:stretch/>
        </p:blipFill>
        <p:spPr>
          <a:xfrm>
            <a:off x="0" y="627320"/>
            <a:ext cx="9144000" cy="45161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172" name="Google Shape;1172;ge7843dc460_0_0"/>
          <p:cNvSpPr txBox="1">
            <a:spLocks noGrp="1"/>
          </p:cNvSpPr>
          <p:nvPr>
            <p:ph type="body" idx="1"/>
          </p:nvPr>
        </p:nvSpPr>
        <p:spPr>
          <a:xfrm>
            <a:off x="720000" y="540000"/>
            <a:ext cx="7633200" cy="28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Conclusion</a:t>
            </a:r>
            <a:endParaRPr/>
          </a:p>
          <a:p>
            <a:pPr marL="0" lvl="0" indent="0" algn="l" rtl="0">
              <a:spcBef>
                <a:spcPts val="0"/>
              </a:spcBef>
              <a:spcAft>
                <a:spcPts val="0"/>
              </a:spcAft>
              <a:buNone/>
            </a:pPr>
            <a:endParaRPr/>
          </a:p>
          <a:p>
            <a:pPr marL="457200" lvl="0" indent="-355600" algn="l" rtl="0">
              <a:spcBef>
                <a:spcPts val="0"/>
              </a:spcBef>
              <a:spcAft>
                <a:spcPts val="0"/>
              </a:spcAft>
              <a:buSzPts val="2000"/>
              <a:buAutoNum type="arabicPeriod"/>
            </a:pPr>
            <a:r>
              <a:rPr lang="en-US" sz="2000"/>
              <a:t>Total 26081 Millon Covid 19 Cases found all over world.</a:t>
            </a:r>
            <a:endParaRPr sz="2000"/>
          </a:p>
          <a:p>
            <a:pPr marL="457200" lvl="0" indent="-355600" algn="l" rtl="0">
              <a:spcBef>
                <a:spcPts val="0"/>
              </a:spcBef>
              <a:spcAft>
                <a:spcPts val="0"/>
              </a:spcAft>
              <a:buSzPts val="2000"/>
              <a:buAutoNum type="arabicPeriod"/>
            </a:pPr>
            <a:r>
              <a:rPr lang="en-US" sz="2000"/>
              <a:t>We found that U.S has maximum death due to Covid 19,Brazil at second then India.</a:t>
            </a:r>
            <a:endParaRPr sz="2000"/>
          </a:p>
          <a:p>
            <a:pPr marL="457200" lvl="0" indent="-355600" algn="l" rtl="0">
              <a:spcBef>
                <a:spcPts val="0"/>
              </a:spcBef>
              <a:spcAft>
                <a:spcPts val="0"/>
              </a:spcAft>
              <a:buSzPts val="2000"/>
              <a:buAutoNum type="arabicPeriod"/>
            </a:pPr>
            <a:r>
              <a:rPr lang="en-US" sz="2000"/>
              <a:t>Oxford–AstraZeneca vaccine is most used covid vaccine,where Modems at number second.</a:t>
            </a:r>
            <a:endParaRPr sz="2000"/>
          </a:p>
          <a:p>
            <a:pPr marL="457200" lvl="0" indent="-355600" algn="l" rtl="0">
              <a:spcBef>
                <a:spcPts val="0"/>
              </a:spcBef>
              <a:spcAft>
                <a:spcPts val="0"/>
              </a:spcAft>
              <a:buSzPts val="2000"/>
              <a:buAutoNum type="arabicPeriod"/>
            </a:pPr>
            <a:r>
              <a:rPr lang="en-US" sz="2000"/>
              <a:t>U.S has maximum people has first dose and fully vaccinated from covid 19.</a:t>
            </a:r>
            <a:endParaRPr sz="1200" b="0">
              <a:solidFill>
                <a:srgbClr val="202124"/>
              </a:solidFill>
              <a:highlight>
                <a:srgbClr val="FFFFFF"/>
              </a:highlight>
            </a:endParaRPr>
          </a:p>
          <a:p>
            <a:pPr marL="0" marR="0" lvl="0" indent="0" algn="l" rtl="0">
              <a:lnSpc>
                <a:spcPct val="100000"/>
              </a:lnSpc>
              <a:spcBef>
                <a:spcPts val="0"/>
              </a:spcBef>
              <a:spcAft>
                <a:spcPts val="0"/>
              </a:spcAft>
              <a:buNone/>
            </a:pPr>
            <a:r>
              <a:rPr lang="en-US" sz="2000"/>
              <a:t>5.    In month of May 2021 Covid 19 cases was higher than  </a:t>
            </a:r>
            <a:endParaRPr sz="2000"/>
          </a:p>
          <a:p>
            <a:pPr marL="0" marR="0" lvl="0" indent="0" algn="l" rtl="0">
              <a:lnSpc>
                <a:spcPct val="100000"/>
              </a:lnSpc>
              <a:spcBef>
                <a:spcPts val="0"/>
              </a:spcBef>
              <a:spcAft>
                <a:spcPts val="0"/>
              </a:spcAft>
              <a:buNone/>
            </a:pPr>
            <a:r>
              <a:rPr lang="en-US" sz="2000"/>
              <a:t>       other months.</a:t>
            </a:r>
            <a:endParaRPr sz="2000"/>
          </a:p>
          <a:p>
            <a:pPr marL="0" marR="0" lvl="0" indent="0" algn="l" rtl="0">
              <a:lnSpc>
                <a:spcPct val="100000"/>
              </a:lnSpc>
              <a:spcBef>
                <a:spcPts val="0"/>
              </a:spcBef>
              <a:spcAft>
                <a:spcPts val="0"/>
              </a:spcAft>
              <a:buNone/>
            </a:pPr>
            <a:endParaRPr sz="1200" b="0">
              <a:solidFill>
                <a:srgbClr val="202124"/>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14"/>
          <p:cNvSpPr txBox="1">
            <a:spLocks noGrp="1"/>
          </p:cNvSpPr>
          <p:nvPr>
            <p:ph type="title"/>
          </p:nvPr>
        </p:nvSpPr>
        <p:spPr>
          <a:xfrm>
            <a:off x="3780707" y="3755175"/>
            <a:ext cx="1913100" cy="477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dirty="0"/>
              <a:t>   Thanks </a:t>
            </a:r>
            <a:br>
              <a:rPr lang="en-US" sz="3200" dirty="0"/>
            </a:br>
            <a:br>
              <a:rPr lang="en-US" sz="3200" dirty="0"/>
            </a:br>
            <a:endParaRPr sz="3200" dirty="0"/>
          </a:p>
        </p:txBody>
      </p:sp>
      <p:sp>
        <p:nvSpPr>
          <p:cNvPr id="1178" name="Google Shape;1178;p14"/>
          <p:cNvSpPr txBox="1"/>
          <p:nvPr/>
        </p:nvSpPr>
        <p:spPr>
          <a:xfrm>
            <a:off x="0" y="1246600"/>
            <a:ext cx="89616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t>Link to YouTube Video </a:t>
            </a:r>
            <a:endParaRPr sz="1800" dirty="0"/>
          </a:p>
          <a:p>
            <a:pPr marL="0" lvl="0" indent="0" algn="l" rtl="0">
              <a:spcBef>
                <a:spcPts val="0"/>
              </a:spcBef>
              <a:spcAft>
                <a:spcPts val="0"/>
              </a:spcAft>
              <a:buNone/>
            </a:pPr>
            <a:r>
              <a:rPr lang="en-US" sz="1800" u="sng" dirty="0">
                <a:solidFill>
                  <a:schemeClr val="hlink"/>
                </a:solidFill>
                <a:hlinkClick r:id="rId3"/>
              </a:rPr>
              <a:t>https://youtu.be/FqtX_zcznTE</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Google Drive Link</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u="sng" dirty="0">
                <a:solidFill>
                  <a:schemeClr val="hlink"/>
                </a:solidFill>
                <a:hlinkClick r:id="rId4"/>
              </a:rPr>
              <a:t>https://drive.google.com/file/d/1pGkZIhjCKzNab1Ulnme1AK0dqmn3AWCH/view?usp=sharing</a:t>
            </a:r>
            <a:endParaRPr sz="1800" dirty="0"/>
          </a:p>
        </p:txBody>
      </p:sp>
      <p:pic>
        <p:nvPicPr>
          <p:cNvPr id="1179" name="Google Shape;1179;p14"/>
          <p:cNvPicPr preferRelativeResize="0"/>
          <p:nvPr/>
        </p:nvPicPr>
        <p:blipFill>
          <a:blip r:embed="rId5">
            <a:alphaModFix/>
          </a:blip>
          <a:stretch>
            <a:fillRect/>
          </a:stretch>
        </p:blipFill>
        <p:spPr>
          <a:xfrm>
            <a:off x="3127350" y="1149525"/>
            <a:ext cx="1117875" cy="784175"/>
          </a:xfrm>
          <a:prstGeom prst="rect">
            <a:avLst/>
          </a:prstGeom>
          <a:noFill/>
          <a:ln>
            <a:noFill/>
          </a:ln>
        </p:spPr>
      </p:pic>
      <p:pic>
        <p:nvPicPr>
          <p:cNvPr id="1180" name="Google Shape;1180;p14"/>
          <p:cNvPicPr preferRelativeResize="0"/>
          <p:nvPr/>
        </p:nvPicPr>
        <p:blipFill>
          <a:blip r:embed="rId6">
            <a:alphaModFix/>
          </a:blip>
          <a:stretch>
            <a:fillRect/>
          </a:stretch>
        </p:blipFill>
        <p:spPr>
          <a:xfrm>
            <a:off x="2255896" y="2452700"/>
            <a:ext cx="416625" cy="333200"/>
          </a:xfrm>
          <a:prstGeom prst="rect">
            <a:avLst/>
          </a:prstGeom>
          <a:noFill/>
          <a:ln>
            <a:noFill/>
          </a:ln>
        </p:spPr>
      </p:pic>
      <p:sp>
        <p:nvSpPr>
          <p:cNvPr id="8" name="TextBox 7">
            <a:extLst>
              <a:ext uri="{FF2B5EF4-FFF2-40B4-BE49-F238E27FC236}">
                <a16:creationId xmlns:a16="http://schemas.microsoft.com/office/drawing/2014/main" id="{6BC2F051-58AD-4952-BCE4-B9B0902B09BF}"/>
              </a:ext>
            </a:extLst>
          </p:cNvPr>
          <p:cNvSpPr txBox="1"/>
          <p:nvPr/>
        </p:nvSpPr>
        <p:spPr>
          <a:xfrm>
            <a:off x="2672521" y="153867"/>
            <a:ext cx="3440016" cy="461665"/>
          </a:xfrm>
          <a:prstGeom prst="rect">
            <a:avLst/>
          </a:prstGeom>
          <a:noFill/>
        </p:spPr>
        <p:txBody>
          <a:bodyPr wrap="square">
            <a:spAutoFit/>
          </a:bodyPr>
          <a:lstStyle/>
          <a:p>
            <a:r>
              <a:rPr lang="en-US" sz="2400" b="1" dirty="0">
                <a:solidFill>
                  <a:srgbClr val="0E4877"/>
                </a:solidFill>
              </a:rPr>
              <a:t>Link to File and Video</a:t>
            </a:r>
            <a:endParaRPr lang="en-US" sz="2400" dirty="0"/>
          </a:p>
        </p:txBody>
      </p:sp>
      <p:cxnSp>
        <p:nvCxnSpPr>
          <p:cNvPr id="4" name="Straight Arrow Connector 3">
            <a:extLst>
              <a:ext uri="{FF2B5EF4-FFF2-40B4-BE49-F238E27FC236}">
                <a16:creationId xmlns:a16="http://schemas.microsoft.com/office/drawing/2014/main" id="{F4E56D8A-86E6-4D9D-A42A-36AAFC4BCEBE}"/>
              </a:ext>
            </a:extLst>
          </p:cNvPr>
          <p:cNvCxnSpPr/>
          <p:nvPr/>
        </p:nvCxnSpPr>
        <p:spPr>
          <a:xfrm>
            <a:off x="3127350" y="2571750"/>
            <a:ext cx="0" cy="314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2"/>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TABLE OF CONTENTS</a:t>
            </a:r>
            <a:endParaRPr/>
          </a:p>
        </p:txBody>
      </p:sp>
      <p:sp>
        <p:nvSpPr>
          <p:cNvPr id="421" name="Google Shape;421;p2"/>
          <p:cNvSpPr txBox="1">
            <a:spLocks noGrp="1"/>
          </p:cNvSpPr>
          <p:nvPr>
            <p:ph type="subTitle" idx="1"/>
          </p:nvPr>
        </p:nvSpPr>
        <p:spPr>
          <a:xfrm>
            <a:off x="1955516" y="2399725"/>
            <a:ext cx="2359200" cy="69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a:t>All about dataset used to analysis.</a:t>
            </a:r>
            <a:endParaRPr/>
          </a:p>
        </p:txBody>
      </p:sp>
      <p:sp>
        <p:nvSpPr>
          <p:cNvPr id="422" name="Google Shape;422;p2"/>
          <p:cNvSpPr txBox="1">
            <a:spLocks noGrp="1"/>
          </p:cNvSpPr>
          <p:nvPr>
            <p:ph type="title" idx="2"/>
          </p:nvPr>
        </p:nvSpPr>
        <p:spPr>
          <a:xfrm>
            <a:off x="2086616" y="2172875"/>
            <a:ext cx="2097000" cy="243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US"/>
              <a:t>About Dataset</a:t>
            </a:r>
            <a:endParaRPr/>
          </a:p>
        </p:txBody>
      </p:sp>
      <p:sp>
        <p:nvSpPr>
          <p:cNvPr id="423" name="Google Shape;423;p2"/>
          <p:cNvSpPr txBox="1">
            <a:spLocks noGrp="1"/>
          </p:cNvSpPr>
          <p:nvPr>
            <p:ph type="title" idx="3"/>
          </p:nvPr>
        </p:nvSpPr>
        <p:spPr>
          <a:xfrm>
            <a:off x="2191016" y="1597125"/>
            <a:ext cx="1888200" cy="439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US"/>
              <a:t>01</a:t>
            </a:r>
            <a:endParaRPr/>
          </a:p>
        </p:txBody>
      </p:sp>
      <p:sp>
        <p:nvSpPr>
          <p:cNvPr id="424" name="Google Shape;424;p2"/>
          <p:cNvSpPr txBox="1">
            <a:spLocks noGrp="1"/>
          </p:cNvSpPr>
          <p:nvPr>
            <p:ph type="subTitle" idx="4"/>
          </p:nvPr>
        </p:nvSpPr>
        <p:spPr>
          <a:xfrm>
            <a:off x="5152113" y="2423014"/>
            <a:ext cx="2359200" cy="69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a:t>What questions this analysis will answers!!</a:t>
            </a:r>
            <a:endParaRPr/>
          </a:p>
        </p:txBody>
      </p:sp>
      <p:sp>
        <p:nvSpPr>
          <p:cNvPr id="425" name="Google Shape;425;p2"/>
          <p:cNvSpPr txBox="1">
            <a:spLocks noGrp="1"/>
          </p:cNvSpPr>
          <p:nvPr>
            <p:ph type="title" idx="5"/>
          </p:nvPr>
        </p:nvSpPr>
        <p:spPr>
          <a:xfrm>
            <a:off x="4960381" y="2116209"/>
            <a:ext cx="2742665" cy="398875"/>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US"/>
              <a:t>Problem statements </a:t>
            </a:r>
            <a:endParaRPr/>
          </a:p>
        </p:txBody>
      </p:sp>
      <p:sp>
        <p:nvSpPr>
          <p:cNvPr id="426" name="Google Shape;426;p2"/>
          <p:cNvSpPr txBox="1">
            <a:spLocks noGrp="1"/>
          </p:cNvSpPr>
          <p:nvPr>
            <p:ph type="title" idx="6"/>
          </p:nvPr>
        </p:nvSpPr>
        <p:spPr>
          <a:xfrm>
            <a:off x="5064781" y="1597125"/>
            <a:ext cx="1888200" cy="439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US"/>
              <a:t>02</a:t>
            </a:r>
            <a:endParaRPr/>
          </a:p>
        </p:txBody>
      </p:sp>
      <p:sp>
        <p:nvSpPr>
          <p:cNvPr id="427" name="Google Shape;427;p2"/>
          <p:cNvSpPr txBox="1">
            <a:spLocks noGrp="1"/>
          </p:cNvSpPr>
          <p:nvPr>
            <p:ph type="subTitle" idx="7"/>
          </p:nvPr>
        </p:nvSpPr>
        <p:spPr>
          <a:xfrm>
            <a:off x="1955516" y="3904800"/>
            <a:ext cx="2359200" cy="69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a:t>All the charts used in excel dashboard.</a:t>
            </a:r>
            <a:endParaRPr/>
          </a:p>
        </p:txBody>
      </p:sp>
      <p:sp>
        <p:nvSpPr>
          <p:cNvPr id="428" name="Google Shape;428;p2"/>
          <p:cNvSpPr txBox="1">
            <a:spLocks noGrp="1"/>
          </p:cNvSpPr>
          <p:nvPr>
            <p:ph type="title" idx="8"/>
          </p:nvPr>
        </p:nvSpPr>
        <p:spPr>
          <a:xfrm>
            <a:off x="1480613" y="3730724"/>
            <a:ext cx="3309005" cy="13455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US"/>
              <a:t>Charts used in Dashboard</a:t>
            </a:r>
            <a:endParaRPr/>
          </a:p>
        </p:txBody>
      </p:sp>
      <p:sp>
        <p:nvSpPr>
          <p:cNvPr id="429" name="Google Shape;429;p2"/>
          <p:cNvSpPr txBox="1">
            <a:spLocks noGrp="1"/>
          </p:cNvSpPr>
          <p:nvPr>
            <p:ph type="title" idx="9"/>
          </p:nvPr>
        </p:nvSpPr>
        <p:spPr>
          <a:xfrm>
            <a:off x="2191016" y="3102200"/>
            <a:ext cx="1888200" cy="439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US"/>
              <a:t>03</a:t>
            </a:r>
            <a:endParaRPr/>
          </a:p>
        </p:txBody>
      </p:sp>
      <p:sp>
        <p:nvSpPr>
          <p:cNvPr id="430" name="Google Shape;430;p2"/>
          <p:cNvSpPr txBox="1">
            <a:spLocks noGrp="1"/>
          </p:cNvSpPr>
          <p:nvPr>
            <p:ph type="subTitle" idx="13"/>
          </p:nvPr>
        </p:nvSpPr>
        <p:spPr>
          <a:xfrm>
            <a:off x="5064781" y="3920950"/>
            <a:ext cx="2359200" cy="69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a:t>Final Look of dashboard</a:t>
            </a:r>
            <a:endParaRPr/>
          </a:p>
          <a:p>
            <a:pPr marL="0" lvl="0" indent="0" algn="ctr" rtl="0">
              <a:lnSpc>
                <a:spcPct val="100000"/>
              </a:lnSpc>
              <a:spcBef>
                <a:spcPts val="0"/>
              </a:spcBef>
              <a:spcAft>
                <a:spcPts val="0"/>
              </a:spcAft>
              <a:buSzPts val="1400"/>
              <a:buNone/>
            </a:pPr>
            <a:endParaRPr/>
          </a:p>
        </p:txBody>
      </p:sp>
      <p:sp>
        <p:nvSpPr>
          <p:cNvPr id="431" name="Google Shape;431;p2"/>
          <p:cNvSpPr txBox="1">
            <a:spLocks noGrp="1"/>
          </p:cNvSpPr>
          <p:nvPr>
            <p:ph type="title" idx="14"/>
          </p:nvPr>
        </p:nvSpPr>
        <p:spPr>
          <a:xfrm>
            <a:off x="4960381" y="3677950"/>
            <a:ext cx="2097000" cy="243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US"/>
              <a:t>Result</a:t>
            </a:r>
            <a:endParaRPr/>
          </a:p>
        </p:txBody>
      </p:sp>
      <p:sp>
        <p:nvSpPr>
          <p:cNvPr id="432" name="Google Shape;432;p2"/>
          <p:cNvSpPr txBox="1">
            <a:spLocks noGrp="1"/>
          </p:cNvSpPr>
          <p:nvPr>
            <p:ph type="title" idx="15"/>
          </p:nvPr>
        </p:nvSpPr>
        <p:spPr>
          <a:xfrm>
            <a:off x="5064781" y="3102200"/>
            <a:ext cx="1888200" cy="439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US"/>
              <a:t>04</a:t>
            </a:r>
            <a:endParaRPr/>
          </a:p>
        </p:txBody>
      </p:sp>
      <p:grpSp>
        <p:nvGrpSpPr>
          <p:cNvPr id="433" name="Google Shape;433;p2"/>
          <p:cNvGrpSpPr/>
          <p:nvPr/>
        </p:nvGrpSpPr>
        <p:grpSpPr>
          <a:xfrm>
            <a:off x="4379930" y="4904204"/>
            <a:ext cx="449351" cy="134552"/>
            <a:chOff x="826998" y="3699098"/>
            <a:chExt cx="449351" cy="134552"/>
          </a:xfrm>
        </p:grpSpPr>
        <p:sp>
          <p:nvSpPr>
            <p:cNvPr id="434" name="Google Shape;434;p2"/>
            <p:cNvSpPr/>
            <p:nvPr/>
          </p:nvSpPr>
          <p:spPr>
            <a:xfrm rot="6311946">
              <a:off x="834358"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2"/>
            <p:cNvSpPr/>
            <p:nvPr/>
          </p:nvSpPr>
          <p:spPr>
            <a:xfrm rot="6311946">
              <a:off x="1156972"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2"/>
            <p:cNvSpPr/>
            <p:nvPr/>
          </p:nvSpPr>
          <p:spPr>
            <a:xfrm rot="6311946">
              <a:off x="995665"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7" name="Google Shape;437;p2"/>
          <p:cNvGrpSpPr/>
          <p:nvPr/>
        </p:nvGrpSpPr>
        <p:grpSpPr>
          <a:xfrm>
            <a:off x="1168902" y="1260601"/>
            <a:ext cx="6621137" cy="3778155"/>
            <a:chOff x="235800" y="830650"/>
            <a:chExt cx="6978450" cy="4588844"/>
          </a:xfrm>
        </p:grpSpPr>
        <p:sp>
          <p:nvSpPr>
            <p:cNvPr id="438" name="Google Shape;438;p2"/>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2"/>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2"/>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2"/>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rgbClr val="AADBEE">
                <a:alpha val="5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4" name="Google Shape;444;p2"/>
          <p:cNvGrpSpPr/>
          <p:nvPr/>
        </p:nvGrpSpPr>
        <p:grpSpPr>
          <a:xfrm>
            <a:off x="7703046" y="423388"/>
            <a:ext cx="967111" cy="1098238"/>
            <a:chOff x="837260" y="1333084"/>
            <a:chExt cx="967111" cy="1098238"/>
          </a:xfrm>
        </p:grpSpPr>
        <p:sp>
          <p:nvSpPr>
            <p:cNvPr id="445" name="Google Shape;445;p2"/>
            <p:cNvSpPr/>
            <p:nvPr/>
          </p:nvSpPr>
          <p:spPr>
            <a:xfrm>
              <a:off x="837260" y="1333084"/>
              <a:ext cx="533472" cy="560439"/>
            </a:xfrm>
            <a:custGeom>
              <a:avLst/>
              <a:gdLst/>
              <a:ahLst/>
              <a:cxnLst/>
              <a:rect l="l" t="t" r="r" b="b"/>
              <a:pathLst>
                <a:path w="6904" h="7253" extrusionOk="0">
                  <a:moveTo>
                    <a:pt x="3344" y="1"/>
                  </a:moveTo>
                  <a:cubicBezTo>
                    <a:pt x="3172" y="16"/>
                    <a:pt x="2956" y="109"/>
                    <a:pt x="2937" y="217"/>
                  </a:cubicBezTo>
                  <a:cubicBezTo>
                    <a:pt x="2908" y="296"/>
                    <a:pt x="2937" y="389"/>
                    <a:pt x="3001" y="497"/>
                  </a:cubicBezTo>
                  <a:cubicBezTo>
                    <a:pt x="3124" y="669"/>
                    <a:pt x="3094" y="1057"/>
                    <a:pt x="3064" y="1322"/>
                  </a:cubicBezTo>
                  <a:cubicBezTo>
                    <a:pt x="2863" y="1366"/>
                    <a:pt x="2658" y="1445"/>
                    <a:pt x="2471" y="1538"/>
                  </a:cubicBezTo>
                  <a:lnTo>
                    <a:pt x="2456" y="1523"/>
                  </a:lnTo>
                  <a:cubicBezTo>
                    <a:pt x="2363" y="1523"/>
                    <a:pt x="2225" y="1366"/>
                    <a:pt x="2131" y="1228"/>
                  </a:cubicBezTo>
                  <a:cubicBezTo>
                    <a:pt x="2068" y="1135"/>
                    <a:pt x="2053" y="1072"/>
                    <a:pt x="2038" y="1027"/>
                  </a:cubicBezTo>
                  <a:cubicBezTo>
                    <a:pt x="2023" y="978"/>
                    <a:pt x="2053" y="919"/>
                    <a:pt x="2023" y="870"/>
                  </a:cubicBezTo>
                  <a:cubicBezTo>
                    <a:pt x="1995" y="833"/>
                    <a:pt x="1959" y="803"/>
                    <a:pt x="1911" y="803"/>
                  </a:cubicBezTo>
                  <a:cubicBezTo>
                    <a:pt x="1902" y="803"/>
                    <a:pt x="1892" y="804"/>
                    <a:pt x="1881" y="807"/>
                  </a:cubicBezTo>
                  <a:cubicBezTo>
                    <a:pt x="1803" y="825"/>
                    <a:pt x="1725" y="855"/>
                    <a:pt x="1650" y="934"/>
                  </a:cubicBezTo>
                  <a:cubicBezTo>
                    <a:pt x="1557" y="1012"/>
                    <a:pt x="1493" y="1135"/>
                    <a:pt x="1523" y="1213"/>
                  </a:cubicBezTo>
                  <a:cubicBezTo>
                    <a:pt x="1538" y="1258"/>
                    <a:pt x="1587" y="1307"/>
                    <a:pt x="1680" y="1322"/>
                  </a:cubicBezTo>
                  <a:cubicBezTo>
                    <a:pt x="1837" y="1366"/>
                    <a:pt x="2005" y="1646"/>
                    <a:pt x="2083" y="1788"/>
                  </a:cubicBezTo>
                  <a:cubicBezTo>
                    <a:pt x="2023" y="1833"/>
                    <a:pt x="1975" y="1881"/>
                    <a:pt x="1930" y="1926"/>
                  </a:cubicBezTo>
                  <a:cubicBezTo>
                    <a:pt x="1773" y="2068"/>
                    <a:pt x="1650" y="2225"/>
                    <a:pt x="1538" y="2393"/>
                  </a:cubicBezTo>
                  <a:cubicBezTo>
                    <a:pt x="1445" y="2348"/>
                    <a:pt x="1322" y="2254"/>
                    <a:pt x="1229" y="2161"/>
                  </a:cubicBezTo>
                  <a:cubicBezTo>
                    <a:pt x="1135" y="2068"/>
                    <a:pt x="1120" y="2004"/>
                    <a:pt x="1090" y="1945"/>
                  </a:cubicBezTo>
                  <a:cubicBezTo>
                    <a:pt x="1072" y="1896"/>
                    <a:pt x="1072" y="1833"/>
                    <a:pt x="1027" y="1773"/>
                  </a:cubicBezTo>
                  <a:cubicBezTo>
                    <a:pt x="1008" y="1742"/>
                    <a:pt x="974" y="1724"/>
                    <a:pt x="931" y="1724"/>
                  </a:cubicBezTo>
                  <a:cubicBezTo>
                    <a:pt x="908" y="1724"/>
                    <a:pt x="883" y="1729"/>
                    <a:pt x="855" y="1740"/>
                  </a:cubicBezTo>
                  <a:cubicBezTo>
                    <a:pt x="777" y="1773"/>
                    <a:pt x="699" y="1818"/>
                    <a:pt x="624" y="1926"/>
                  </a:cubicBezTo>
                  <a:cubicBezTo>
                    <a:pt x="546" y="2038"/>
                    <a:pt x="482" y="2206"/>
                    <a:pt x="546" y="2269"/>
                  </a:cubicBezTo>
                  <a:cubicBezTo>
                    <a:pt x="576" y="2318"/>
                    <a:pt x="639" y="2363"/>
                    <a:pt x="747" y="2363"/>
                  </a:cubicBezTo>
                  <a:cubicBezTo>
                    <a:pt x="934" y="2393"/>
                    <a:pt x="1214" y="2691"/>
                    <a:pt x="1322" y="2829"/>
                  </a:cubicBezTo>
                  <a:cubicBezTo>
                    <a:pt x="1243" y="3031"/>
                    <a:pt x="1199" y="3251"/>
                    <a:pt x="1184" y="3452"/>
                  </a:cubicBezTo>
                  <a:cubicBezTo>
                    <a:pt x="1072" y="3452"/>
                    <a:pt x="949" y="3437"/>
                    <a:pt x="855" y="3419"/>
                  </a:cubicBezTo>
                  <a:cubicBezTo>
                    <a:pt x="684" y="3374"/>
                    <a:pt x="605" y="3325"/>
                    <a:pt x="531" y="3281"/>
                  </a:cubicBezTo>
                  <a:cubicBezTo>
                    <a:pt x="482" y="3251"/>
                    <a:pt x="438" y="3172"/>
                    <a:pt x="359" y="3139"/>
                  </a:cubicBezTo>
                  <a:cubicBezTo>
                    <a:pt x="340" y="3131"/>
                    <a:pt x="320" y="3128"/>
                    <a:pt x="301" y="3128"/>
                  </a:cubicBezTo>
                  <a:cubicBezTo>
                    <a:pt x="243" y="3128"/>
                    <a:pt x="187" y="3162"/>
                    <a:pt x="139" y="3232"/>
                  </a:cubicBezTo>
                  <a:cubicBezTo>
                    <a:pt x="79" y="3310"/>
                    <a:pt x="16" y="3437"/>
                    <a:pt x="16" y="3590"/>
                  </a:cubicBezTo>
                  <a:cubicBezTo>
                    <a:pt x="1" y="3762"/>
                    <a:pt x="64" y="3978"/>
                    <a:pt x="173" y="4027"/>
                  </a:cubicBezTo>
                  <a:cubicBezTo>
                    <a:pt x="194" y="4037"/>
                    <a:pt x="221" y="4042"/>
                    <a:pt x="253" y="4042"/>
                  </a:cubicBezTo>
                  <a:cubicBezTo>
                    <a:pt x="311" y="4042"/>
                    <a:pt x="383" y="4026"/>
                    <a:pt x="452" y="3997"/>
                  </a:cubicBezTo>
                  <a:cubicBezTo>
                    <a:pt x="516" y="3962"/>
                    <a:pt x="602" y="3949"/>
                    <a:pt x="696" y="3949"/>
                  </a:cubicBezTo>
                  <a:cubicBezTo>
                    <a:pt x="856" y="3949"/>
                    <a:pt x="1042" y="3987"/>
                    <a:pt x="1199" y="4027"/>
                  </a:cubicBezTo>
                  <a:cubicBezTo>
                    <a:pt x="1229" y="4228"/>
                    <a:pt x="1292" y="4445"/>
                    <a:pt x="1385" y="4650"/>
                  </a:cubicBezTo>
                  <a:cubicBezTo>
                    <a:pt x="1322" y="4743"/>
                    <a:pt x="1199" y="4836"/>
                    <a:pt x="1072" y="4896"/>
                  </a:cubicBezTo>
                  <a:cubicBezTo>
                    <a:pt x="964" y="4960"/>
                    <a:pt x="904" y="4960"/>
                    <a:pt x="855" y="4975"/>
                  </a:cubicBezTo>
                  <a:cubicBezTo>
                    <a:pt x="826" y="4975"/>
                    <a:pt x="794" y="4961"/>
                    <a:pt x="758" y="4961"/>
                  </a:cubicBezTo>
                  <a:cubicBezTo>
                    <a:pt x="739" y="4961"/>
                    <a:pt x="720" y="4965"/>
                    <a:pt x="699" y="4975"/>
                  </a:cubicBezTo>
                  <a:cubicBezTo>
                    <a:pt x="654" y="4989"/>
                    <a:pt x="624" y="5038"/>
                    <a:pt x="639" y="5116"/>
                  </a:cubicBezTo>
                  <a:cubicBezTo>
                    <a:pt x="639" y="5176"/>
                    <a:pt x="654" y="5269"/>
                    <a:pt x="732" y="5348"/>
                  </a:cubicBezTo>
                  <a:cubicBezTo>
                    <a:pt x="787" y="5433"/>
                    <a:pt x="898" y="5506"/>
                    <a:pt x="977" y="5506"/>
                  </a:cubicBezTo>
                  <a:cubicBezTo>
                    <a:pt x="984" y="5506"/>
                    <a:pt x="991" y="5506"/>
                    <a:pt x="997" y="5504"/>
                  </a:cubicBezTo>
                  <a:cubicBezTo>
                    <a:pt x="1042" y="5489"/>
                    <a:pt x="1090" y="5441"/>
                    <a:pt x="1120" y="5363"/>
                  </a:cubicBezTo>
                  <a:cubicBezTo>
                    <a:pt x="1184" y="5224"/>
                    <a:pt x="1430" y="5083"/>
                    <a:pt x="1587" y="5023"/>
                  </a:cubicBezTo>
                  <a:cubicBezTo>
                    <a:pt x="1665" y="5131"/>
                    <a:pt x="1743" y="5224"/>
                    <a:pt x="1837" y="5333"/>
                  </a:cubicBezTo>
                  <a:cubicBezTo>
                    <a:pt x="1911" y="5426"/>
                    <a:pt x="2023" y="5504"/>
                    <a:pt x="2117" y="5583"/>
                  </a:cubicBezTo>
                  <a:cubicBezTo>
                    <a:pt x="2053" y="5676"/>
                    <a:pt x="1975" y="5769"/>
                    <a:pt x="1896" y="5829"/>
                  </a:cubicBezTo>
                  <a:cubicBezTo>
                    <a:pt x="1803" y="5922"/>
                    <a:pt x="1743" y="5956"/>
                    <a:pt x="1680" y="5986"/>
                  </a:cubicBezTo>
                  <a:cubicBezTo>
                    <a:pt x="1631" y="6001"/>
                    <a:pt x="1572" y="5986"/>
                    <a:pt x="1508" y="6030"/>
                  </a:cubicBezTo>
                  <a:cubicBezTo>
                    <a:pt x="1464" y="6064"/>
                    <a:pt x="1445" y="6124"/>
                    <a:pt x="1479" y="6202"/>
                  </a:cubicBezTo>
                  <a:cubicBezTo>
                    <a:pt x="1508" y="6280"/>
                    <a:pt x="1557" y="6359"/>
                    <a:pt x="1650" y="6452"/>
                  </a:cubicBezTo>
                  <a:cubicBezTo>
                    <a:pt x="1729" y="6509"/>
                    <a:pt x="1831" y="6548"/>
                    <a:pt x="1911" y="6548"/>
                  </a:cubicBezTo>
                  <a:cubicBezTo>
                    <a:pt x="1941" y="6548"/>
                    <a:pt x="1968" y="6543"/>
                    <a:pt x="1990" y="6530"/>
                  </a:cubicBezTo>
                  <a:cubicBezTo>
                    <a:pt x="2038" y="6497"/>
                    <a:pt x="2083" y="6437"/>
                    <a:pt x="2098" y="6344"/>
                  </a:cubicBezTo>
                  <a:cubicBezTo>
                    <a:pt x="2117" y="6172"/>
                    <a:pt x="2348" y="5956"/>
                    <a:pt x="2505" y="5829"/>
                  </a:cubicBezTo>
                  <a:cubicBezTo>
                    <a:pt x="2736" y="5937"/>
                    <a:pt x="2986" y="6016"/>
                    <a:pt x="3251" y="6049"/>
                  </a:cubicBezTo>
                  <a:cubicBezTo>
                    <a:pt x="3236" y="6172"/>
                    <a:pt x="3217" y="6295"/>
                    <a:pt x="3187" y="6404"/>
                  </a:cubicBezTo>
                  <a:cubicBezTo>
                    <a:pt x="3143" y="6560"/>
                    <a:pt x="3079" y="6639"/>
                    <a:pt x="3031" y="6717"/>
                  </a:cubicBezTo>
                  <a:cubicBezTo>
                    <a:pt x="3001" y="6762"/>
                    <a:pt x="2922" y="6795"/>
                    <a:pt x="2893" y="6870"/>
                  </a:cubicBezTo>
                  <a:cubicBezTo>
                    <a:pt x="2863" y="6963"/>
                    <a:pt x="2878" y="7027"/>
                    <a:pt x="2971" y="7105"/>
                  </a:cubicBezTo>
                  <a:cubicBezTo>
                    <a:pt x="3049" y="7168"/>
                    <a:pt x="3158" y="7228"/>
                    <a:pt x="3329" y="7243"/>
                  </a:cubicBezTo>
                  <a:cubicBezTo>
                    <a:pt x="3360" y="7249"/>
                    <a:pt x="3393" y="7252"/>
                    <a:pt x="3426" y="7252"/>
                  </a:cubicBezTo>
                  <a:cubicBezTo>
                    <a:pt x="3573" y="7252"/>
                    <a:pt x="3726" y="7196"/>
                    <a:pt x="3762" y="7120"/>
                  </a:cubicBezTo>
                  <a:cubicBezTo>
                    <a:pt x="3796" y="7042"/>
                    <a:pt x="3796" y="6948"/>
                    <a:pt x="3747" y="6825"/>
                  </a:cubicBezTo>
                  <a:cubicBezTo>
                    <a:pt x="3654" y="6654"/>
                    <a:pt x="3732" y="6310"/>
                    <a:pt x="3811" y="6064"/>
                  </a:cubicBezTo>
                  <a:cubicBezTo>
                    <a:pt x="4012" y="6049"/>
                    <a:pt x="4199" y="6001"/>
                    <a:pt x="4370" y="5937"/>
                  </a:cubicBezTo>
                  <a:cubicBezTo>
                    <a:pt x="4463" y="5986"/>
                    <a:pt x="4572" y="6124"/>
                    <a:pt x="4650" y="6265"/>
                  </a:cubicBezTo>
                  <a:cubicBezTo>
                    <a:pt x="4695" y="6359"/>
                    <a:pt x="4695" y="6437"/>
                    <a:pt x="4710" y="6482"/>
                  </a:cubicBezTo>
                  <a:cubicBezTo>
                    <a:pt x="4710" y="6530"/>
                    <a:pt x="4680" y="6575"/>
                    <a:pt x="4710" y="6639"/>
                  </a:cubicBezTo>
                  <a:cubicBezTo>
                    <a:pt x="4725" y="6676"/>
                    <a:pt x="4759" y="6706"/>
                    <a:pt x="4816" y="6706"/>
                  </a:cubicBezTo>
                  <a:cubicBezTo>
                    <a:pt x="4827" y="6706"/>
                    <a:pt x="4839" y="6704"/>
                    <a:pt x="4852" y="6702"/>
                  </a:cubicBezTo>
                  <a:cubicBezTo>
                    <a:pt x="4915" y="6702"/>
                    <a:pt x="5008" y="6683"/>
                    <a:pt x="5083" y="6624"/>
                  </a:cubicBezTo>
                  <a:cubicBezTo>
                    <a:pt x="5176" y="6545"/>
                    <a:pt x="5269" y="6437"/>
                    <a:pt x="5240" y="6359"/>
                  </a:cubicBezTo>
                  <a:cubicBezTo>
                    <a:pt x="5225" y="6310"/>
                    <a:pt x="5176" y="6265"/>
                    <a:pt x="5102" y="6217"/>
                  </a:cubicBezTo>
                  <a:cubicBezTo>
                    <a:pt x="4960" y="6172"/>
                    <a:pt x="4837" y="5922"/>
                    <a:pt x="4773" y="5769"/>
                  </a:cubicBezTo>
                  <a:cubicBezTo>
                    <a:pt x="4930" y="5676"/>
                    <a:pt x="5083" y="5549"/>
                    <a:pt x="5225" y="5426"/>
                  </a:cubicBezTo>
                  <a:cubicBezTo>
                    <a:pt x="5269" y="5377"/>
                    <a:pt x="5303" y="5348"/>
                    <a:pt x="5348" y="5303"/>
                  </a:cubicBezTo>
                  <a:cubicBezTo>
                    <a:pt x="5396" y="5333"/>
                    <a:pt x="5456" y="5377"/>
                    <a:pt x="5504" y="5411"/>
                  </a:cubicBezTo>
                  <a:cubicBezTo>
                    <a:pt x="5613" y="5489"/>
                    <a:pt x="5643" y="5564"/>
                    <a:pt x="5676" y="5613"/>
                  </a:cubicBezTo>
                  <a:cubicBezTo>
                    <a:pt x="5706" y="5657"/>
                    <a:pt x="5706" y="5721"/>
                    <a:pt x="5754" y="5769"/>
                  </a:cubicBezTo>
                  <a:cubicBezTo>
                    <a:pt x="5780" y="5795"/>
                    <a:pt x="5808" y="5811"/>
                    <a:pt x="5841" y="5811"/>
                  </a:cubicBezTo>
                  <a:cubicBezTo>
                    <a:pt x="5864" y="5811"/>
                    <a:pt x="5891" y="5803"/>
                    <a:pt x="5922" y="5784"/>
                  </a:cubicBezTo>
                  <a:cubicBezTo>
                    <a:pt x="6001" y="5751"/>
                    <a:pt x="6079" y="5691"/>
                    <a:pt x="6143" y="5583"/>
                  </a:cubicBezTo>
                  <a:cubicBezTo>
                    <a:pt x="6221" y="5471"/>
                    <a:pt x="6251" y="5303"/>
                    <a:pt x="6187" y="5224"/>
                  </a:cubicBezTo>
                  <a:cubicBezTo>
                    <a:pt x="6143" y="5191"/>
                    <a:pt x="6079" y="5161"/>
                    <a:pt x="5971" y="5161"/>
                  </a:cubicBezTo>
                  <a:cubicBezTo>
                    <a:pt x="5863" y="5161"/>
                    <a:pt x="5721" y="5068"/>
                    <a:pt x="5598" y="4975"/>
                  </a:cubicBezTo>
                  <a:cubicBezTo>
                    <a:pt x="5754" y="4743"/>
                    <a:pt x="5863" y="4493"/>
                    <a:pt x="5907" y="4228"/>
                  </a:cubicBezTo>
                  <a:cubicBezTo>
                    <a:pt x="5971" y="4228"/>
                    <a:pt x="6034" y="4228"/>
                    <a:pt x="6094" y="4243"/>
                  </a:cubicBezTo>
                  <a:cubicBezTo>
                    <a:pt x="6251" y="4258"/>
                    <a:pt x="6344" y="4307"/>
                    <a:pt x="6407" y="4351"/>
                  </a:cubicBezTo>
                  <a:cubicBezTo>
                    <a:pt x="6467" y="4370"/>
                    <a:pt x="6516" y="4445"/>
                    <a:pt x="6594" y="4478"/>
                  </a:cubicBezTo>
                  <a:cubicBezTo>
                    <a:pt x="6609" y="4481"/>
                    <a:pt x="6623" y="4482"/>
                    <a:pt x="6637" y="4482"/>
                  </a:cubicBezTo>
                  <a:cubicBezTo>
                    <a:pt x="6707" y="4482"/>
                    <a:pt x="6757" y="4448"/>
                    <a:pt x="6810" y="4370"/>
                  </a:cubicBezTo>
                  <a:cubicBezTo>
                    <a:pt x="6855" y="4277"/>
                    <a:pt x="6904" y="4150"/>
                    <a:pt x="6904" y="3978"/>
                  </a:cubicBezTo>
                  <a:cubicBezTo>
                    <a:pt x="6904" y="3810"/>
                    <a:pt x="6825" y="3605"/>
                    <a:pt x="6717" y="3575"/>
                  </a:cubicBezTo>
                  <a:cubicBezTo>
                    <a:pt x="6693" y="3566"/>
                    <a:pt x="6667" y="3561"/>
                    <a:pt x="6639" y="3561"/>
                  </a:cubicBezTo>
                  <a:cubicBezTo>
                    <a:pt x="6577" y="3561"/>
                    <a:pt x="6507" y="3585"/>
                    <a:pt x="6422" y="3639"/>
                  </a:cubicBezTo>
                  <a:cubicBezTo>
                    <a:pt x="6352" y="3684"/>
                    <a:pt x="6237" y="3705"/>
                    <a:pt x="6112" y="3705"/>
                  </a:cubicBezTo>
                  <a:cubicBezTo>
                    <a:pt x="6071" y="3705"/>
                    <a:pt x="6028" y="3703"/>
                    <a:pt x="5986" y="3698"/>
                  </a:cubicBezTo>
                  <a:cubicBezTo>
                    <a:pt x="5986" y="3344"/>
                    <a:pt x="5907" y="2971"/>
                    <a:pt x="5754" y="2643"/>
                  </a:cubicBezTo>
                  <a:cubicBezTo>
                    <a:pt x="5814" y="2598"/>
                    <a:pt x="5893" y="2564"/>
                    <a:pt x="5971" y="2534"/>
                  </a:cubicBezTo>
                  <a:cubicBezTo>
                    <a:pt x="6143" y="2486"/>
                    <a:pt x="6236" y="2486"/>
                    <a:pt x="6314" y="2486"/>
                  </a:cubicBezTo>
                  <a:cubicBezTo>
                    <a:pt x="6366" y="2486"/>
                    <a:pt x="6432" y="2522"/>
                    <a:pt x="6499" y="2522"/>
                  </a:cubicBezTo>
                  <a:cubicBezTo>
                    <a:pt x="6510" y="2522"/>
                    <a:pt x="6520" y="2521"/>
                    <a:pt x="6531" y="2519"/>
                  </a:cubicBezTo>
                  <a:cubicBezTo>
                    <a:pt x="6624" y="2486"/>
                    <a:pt x="6669" y="2441"/>
                    <a:pt x="6669" y="2318"/>
                  </a:cubicBezTo>
                  <a:cubicBezTo>
                    <a:pt x="6687" y="2225"/>
                    <a:pt x="6669" y="2083"/>
                    <a:pt x="6594" y="1945"/>
                  </a:cubicBezTo>
                  <a:cubicBezTo>
                    <a:pt x="6523" y="1803"/>
                    <a:pt x="6375" y="1660"/>
                    <a:pt x="6267" y="1660"/>
                  </a:cubicBezTo>
                  <a:cubicBezTo>
                    <a:pt x="6256" y="1660"/>
                    <a:pt x="6246" y="1662"/>
                    <a:pt x="6236" y="1665"/>
                  </a:cubicBezTo>
                  <a:cubicBezTo>
                    <a:pt x="6157" y="1680"/>
                    <a:pt x="6079" y="1725"/>
                    <a:pt x="6001" y="1833"/>
                  </a:cubicBezTo>
                  <a:cubicBezTo>
                    <a:pt x="5922" y="1990"/>
                    <a:pt x="5676" y="2098"/>
                    <a:pt x="5456" y="2176"/>
                  </a:cubicBezTo>
                  <a:cubicBezTo>
                    <a:pt x="5411" y="2131"/>
                    <a:pt x="5363" y="2068"/>
                    <a:pt x="5318" y="2019"/>
                  </a:cubicBezTo>
                  <a:cubicBezTo>
                    <a:pt x="5131" y="1818"/>
                    <a:pt x="4930" y="1665"/>
                    <a:pt x="4695" y="1538"/>
                  </a:cubicBezTo>
                  <a:cubicBezTo>
                    <a:pt x="4728" y="1493"/>
                    <a:pt x="4758" y="1430"/>
                    <a:pt x="4803" y="1366"/>
                  </a:cubicBezTo>
                  <a:cubicBezTo>
                    <a:pt x="4866" y="1258"/>
                    <a:pt x="4930" y="1228"/>
                    <a:pt x="4990" y="1180"/>
                  </a:cubicBezTo>
                  <a:cubicBezTo>
                    <a:pt x="5023" y="1165"/>
                    <a:pt x="5102" y="1150"/>
                    <a:pt x="5146" y="1105"/>
                  </a:cubicBezTo>
                  <a:cubicBezTo>
                    <a:pt x="5176" y="1057"/>
                    <a:pt x="5195" y="993"/>
                    <a:pt x="5146" y="919"/>
                  </a:cubicBezTo>
                  <a:cubicBezTo>
                    <a:pt x="5102" y="855"/>
                    <a:pt x="5038" y="777"/>
                    <a:pt x="4915" y="714"/>
                  </a:cubicBezTo>
                  <a:cubicBezTo>
                    <a:pt x="4855" y="690"/>
                    <a:pt x="4774" y="674"/>
                    <a:pt x="4702" y="674"/>
                  </a:cubicBezTo>
                  <a:cubicBezTo>
                    <a:pt x="4640" y="674"/>
                    <a:pt x="4585" y="686"/>
                    <a:pt x="4557" y="714"/>
                  </a:cubicBezTo>
                  <a:cubicBezTo>
                    <a:pt x="4523" y="747"/>
                    <a:pt x="4493" y="825"/>
                    <a:pt x="4508" y="919"/>
                  </a:cubicBezTo>
                  <a:cubicBezTo>
                    <a:pt x="4508" y="1057"/>
                    <a:pt x="4415" y="1228"/>
                    <a:pt x="4307" y="1385"/>
                  </a:cubicBezTo>
                  <a:cubicBezTo>
                    <a:pt x="4090" y="1322"/>
                    <a:pt x="3870" y="1273"/>
                    <a:pt x="3654" y="1273"/>
                  </a:cubicBezTo>
                  <a:cubicBezTo>
                    <a:pt x="3624" y="1135"/>
                    <a:pt x="3624" y="964"/>
                    <a:pt x="3624" y="807"/>
                  </a:cubicBezTo>
                  <a:cubicBezTo>
                    <a:pt x="3639" y="639"/>
                    <a:pt x="3684" y="561"/>
                    <a:pt x="3717" y="482"/>
                  </a:cubicBezTo>
                  <a:cubicBezTo>
                    <a:pt x="3747" y="434"/>
                    <a:pt x="3825" y="374"/>
                    <a:pt x="3840" y="296"/>
                  </a:cubicBezTo>
                  <a:cubicBezTo>
                    <a:pt x="3855" y="202"/>
                    <a:pt x="3825" y="139"/>
                    <a:pt x="3717" y="79"/>
                  </a:cubicBezTo>
                  <a:cubicBezTo>
                    <a:pt x="3639" y="46"/>
                    <a:pt x="3497" y="1"/>
                    <a:pt x="3344" y="1"/>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2"/>
            <p:cNvSpPr/>
            <p:nvPr/>
          </p:nvSpPr>
          <p:spPr>
            <a:xfrm>
              <a:off x="1009108" y="1474256"/>
              <a:ext cx="71011" cy="62434"/>
            </a:xfrm>
            <a:custGeom>
              <a:avLst/>
              <a:gdLst/>
              <a:ahLst/>
              <a:cxnLst/>
              <a:rect l="l" t="t" r="r" b="b"/>
              <a:pathLst>
                <a:path w="919" h="808" extrusionOk="0">
                  <a:moveTo>
                    <a:pt x="460" y="0"/>
                  </a:moveTo>
                  <a:cubicBezTo>
                    <a:pt x="382" y="0"/>
                    <a:pt x="303" y="23"/>
                    <a:pt x="232" y="69"/>
                  </a:cubicBezTo>
                  <a:cubicBezTo>
                    <a:pt x="46" y="192"/>
                    <a:pt x="1" y="442"/>
                    <a:pt x="124" y="629"/>
                  </a:cubicBezTo>
                  <a:cubicBezTo>
                    <a:pt x="201" y="745"/>
                    <a:pt x="332" y="808"/>
                    <a:pt x="466" y="808"/>
                  </a:cubicBezTo>
                  <a:cubicBezTo>
                    <a:pt x="547" y="808"/>
                    <a:pt x="628" y="785"/>
                    <a:pt x="698" y="737"/>
                  </a:cubicBezTo>
                  <a:cubicBezTo>
                    <a:pt x="870" y="614"/>
                    <a:pt x="919" y="349"/>
                    <a:pt x="792" y="177"/>
                  </a:cubicBezTo>
                  <a:cubicBezTo>
                    <a:pt x="715" y="61"/>
                    <a:pt x="589" y="0"/>
                    <a:pt x="460"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2"/>
            <p:cNvSpPr/>
            <p:nvPr/>
          </p:nvSpPr>
          <p:spPr>
            <a:xfrm>
              <a:off x="1121845" y="1515982"/>
              <a:ext cx="47057" cy="41417"/>
            </a:xfrm>
            <a:custGeom>
              <a:avLst/>
              <a:gdLst/>
              <a:ahLst/>
              <a:cxnLst/>
              <a:rect l="l" t="t" r="r" b="b"/>
              <a:pathLst>
                <a:path w="609" h="536" extrusionOk="0">
                  <a:moveTo>
                    <a:pt x="293" y="1"/>
                  </a:moveTo>
                  <a:cubicBezTo>
                    <a:pt x="241" y="1"/>
                    <a:pt x="188" y="15"/>
                    <a:pt x="142" y="44"/>
                  </a:cubicBezTo>
                  <a:cubicBezTo>
                    <a:pt x="34" y="137"/>
                    <a:pt x="1" y="290"/>
                    <a:pt x="79" y="417"/>
                  </a:cubicBezTo>
                  <a:cubicBezTo>
                    <a:pt x="128" y="495"/>
                    <a:pt x="214" y="535"/>
                    <a:pt x="302" y="535"/>
                  </a:cubicBezTo>
                  <a:cubicBezTo>
                    <a:pt x="354" y="535"/>
                    <a:pt x="406" y="521"/>
                    <a:pt x="452" y="492"/>
                  </a:cubicBezTo>
                  <a:cubicBezTo>
                    <a:pt x="579" y="399"/>
                    <a:pt x="609" y="246"/>
                    <a:pt x="530" y="119"/>
                  </a:cubicBezTo>
                  <a:cubicBezTo>
                    <a:pt x="472" y="41"/>
                    <a:pt x="382" y="1"/>
                    <a:pt x="293"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2"/>
            <p:cNvSpPr/>
            <p:nvPr/>
          </p:nvSpPr>
          <p:spPr>
            <a:xfrm>
              <a:off x="946597" y="1555467"/>
              <a:ext cx="38403" cy="33690"/>
            </a:xfrm>
            <a:custGeom>
              <a:avLst/>
              <a:gdLst/>
              <a:ahLst/>
              <a:cxnLst/>
              <a:rect l="l" t="t" r="r" b="b"/>
              <a:pathLst>
                <a:path w="497" h="436" extrusionOk="0">
                  <a:moveTo>
                    <a:pt x="254" y="1"/>
                  </a:moveTo>
                  <a:cubicBezTo>
                    <a:pt x="211" y="1"/>
                    <a:pt x="166" y="14"/>
                    <a:pt x="123" y="44"/>
                  </a:cubicBezTo>
                  <a:cubicBezTo>
                    <a:pt x="30" y="108"/>
                    <a:pt x="0" y="246"/>
                    <a:pt x="78" y="339"/>
                  </a:cubicBezTo>
                  <a:cubicBezTo>
                    <a:pt x="120" y="400"/>
                    <a:pt x="192" y="435"/>
                    <a:pt x="264" y="435"/>
                  </a:cubicBezTo>
                  <a:cubicBezTo>
                    <a:pt x="302" y="435"/>
                    <a:pt x="341" y="425"/>
                    <a:pt x="373" y="403"/>
                  </a:cubicBezTo>
                  <a:cubicBezTo>
                    <a:pt x="466" y="324"/>
                    <a:pt x="496" y="201"/>
                    <a:pt x="437" y="93"/>
                  </a:cubicBezTo>
                  <a:cubicBezTo>
                    <a:pt x="388" y="35"/>
                    <a:pt x="323" y="1"/>
                    <a:pt x="254"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2"/>
            <p:cNvSpPr/>
            <p:nvPr/>
          </p:nvSpPr>
          <p:spPr>
            <a:xfrm>
              <a:off x="1171143" y="1599974"/>
              <a:ext cx="107019" cy="93960"/>
            </a:xfrm>
            <a:custGeom>
              <a:avLst/>
              <a:gdLst/>
              <a:ahLst/>
              <a:cxnLst/>
              <a:rect l="l" t="t" r="r" b="b"/>
              <a:pathLst>
                <a:path w="1385" h="1216" extrusionOk="0">
                  <a:moveTo>
                    <a:pt x="699" y="0"/>
                  </a:moveTo>
                  <a:cubicBezTo>
                    <a:pt x="580" y="0"/>
                    <a:pt x="460" y="35"/>
                    <a:pt x="359" y="106"/>
                  </a:cubicBezTo>
                  <a:cubicBezTo>
                    <a:pt x="79" y="293"/>
                    <a:pt x="1" y="666"/>
                    <a:pt x="187" y="946"/>
                  </a:cubicBezTo>
                  <a:cubicBezTo>
                    <a:pt x="312" y="1119"/>
                    <a:pt x="503" y="1215"/>
                    <a:pt x="697" y="1215"/>
                  </a:cubicBezTo>
                  <a:cubicBezTo>
                    <a:pt x="815" y="1215"/>
                    <a:pt x="935" y="1179"/>
                    <a:pt x="1042" y="1103"/>
                  </a:cubicBezTo>
                  <a:cubicBezTo>
                    <a:pt x="1322" y="916"/>
                    <a:pt x="1385" y="543"/>
                    <a:pt x="1198" y="263"/>
                  </a:cubicBezTo>
                  <a:cubicBezTo>
                    <a:pt x="1083" y="90"/>
                    <a:pt x="891" y="0"/>
                    <a:pt x="699"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2"/>
            <p:cNvSpPr/>
            <p:nvPr/>
          </p:nvSpPr>
          <p:spPr>
            <a:xfrm>
              <a:off x="952624" y="1642705"/>
              <a:ext cx="60039" cy="64134"/>
            </a:xfrm>
            <a:custGeom>
              <a:avLst/>
              <a:gdLst/>
              <a:ahLst/>
              <a:cxnLst/>
              <a:rect l="l" t="t" r="r" b="b"/>
              <a:pathLst>
                <a:path w="777" h="830" extrusionOk="0">
                  <a:moveTo>
                    <a:pt x="232" y="1"/>
                  </a:moveTo>
                  <a:cubicBezTo>
                    <a:pt x="192" y="1"/>
                    <a:pt x="155" y="12"/>
                    <a:pt x="124" y="35"/>
                  </a:cubicBezTo>
                  <a:cubicBezTo>
                    <a:pt x="0" y="128"/>
                    <a:pt x="0" y="363"/>
                    <a:pt x="157" y="579"/>
                  </a:cubicBezTo>
                  <a:cubicBezTo>
                    <a:pt x="261" y="731"/>
                    <a:pt x="409" y="830"/>
                    <a:pt x="536" y="830"/>
                  </a:cubicBezTo>
                  <a:cubicBezTo>
                    <a:pt x="578" y="830"/>
                    <a:pt x="618" y="819"/>
                    <a:pt x="653" y="796"/>
                  </a:cubicBezTo>
                  <a:cubicBezTo>
                    <a:pt x="777" y="703"/>
                    <a:pt x="762" y="471"/>
                    <a:pt x="624" y="251"/>
                  </a:cubicBezTo>
                  <a:cubicBezTo>
                    <a:pt x="506" y="100"/>
                    <a:pt x="354" y="1"/>
                    <a:pt x="232"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
            <p:cNvSpPr/>
            <p:nvPr/>
          </p:nvSpPr>
          <p:spPr>
            <a:xfrm>
              <a:off x="1189302" y="1468538"/>
              <a:ext cx="56639" cy="61352"/>
            </a:xfrm>
            <a:custGeom>
              <a:avLst/>
              <a:gdLst/>
              <a:ahLst/>
              <a:cxnLst/>
              <a:rect l="l" t="t" r="r" b="b"/>
              <a:pathLst>
                <a:path w="733" h="794" extrusionOk="0">
                  <a:moveTo>
                    <a:pt x="187" y="1"/>
                  </a:moveTo>
                  <a:cubicBezTo>
                    <a:pt x="158" y="1"/>
                    <a:pt x="131" y="7"/>
                    <a:pt x="109" y="20"/>
                  </a:cubicBezTo>
                  <a:cubicBezTo>
                    <a:pt x="1" y="99"/>
                    <a:pt x="31" y="330"/>
                    <a:pt x="172" y="531"/>
                  </a:cubicBezTo>
                  <a:cubicBezTo>
                    <a:pt x="278" y="700"/>
                    <a:pt x="421" y="794"/>
                    <a:pt x="530" y="794"/>
                  </a:cubicBezTo>
                  <a:cubicBezTo>
                    <a:pt x="564" y="794"/>
                    <a:pt x="595" y="785"/>
                    <a:pt x="620" y="766"/>
                  </a:cubicBezTo>
                  <a:cubicBezTo>
                    <a:pt x="732" y="703"/>
                    <a:pt x="713" y="472"/>
                    <a:pt x="575" y="266"/>
                  </a:cubicBezTo>
                  <a:cubicBezTo>
                    <a:pt x="451" y="95"/>
                    <a:pt x="299" y="1"/>
                    <a:pt x="187"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
            <p:cNvSpPr/>
            <p:nvPr/>
          </p:nvSpPr>
          <p:spPr>
            <a:xfrm>
              <a:off x="1083519" y="1717347"/>
              <a:ext cx="58880" cy="51694"/>
            </a:xfrm>
            <a:custGeom>
              <a:avLst/>
              <a:gdLst/>
              <a:ahLst/>
              <a:cxnLst/>
              <a:rect l="l" t="t" r="r" b="b"/>
              <a:pathLst>
                <a:path w="762" h="669" extrusionOk="0">
                  <a:moveTo>
                    <a:pt x="394" y="1"/>
                  </a:moveTo>
                  <a:cubicBezTo>
                    <a:pt x="327" y="1"/>
                    <a:pt x="258" y="22"/>
                    <a:pt x="202" y="65"/>
                  </a:cubicBezTo>
                  <a:cubicBezTo>
                    <a:pt x="49" y="158"/>
                    <a:pt x="0" y="375"/>
                    <a:pt x="109" y="516"/>
                  </a:cubicBezTo>
                  <a:cubicBezTo>
                    <a:pt x="177" y="613"/>
                    <a:pt x="284" y="668"/>
                    <a:pt x="392" y="668"/>
                  </a:cubicBezTo>
                  <a:cubicBezTo>
                    <a:pt x="455" y="668"/>
                    <a:pt x="519" y="649"/>
                    <a:pt x="575" y="610"/>
                  </a:cubicBezTo>
                  <a:cubicBezTo>
                    <a:pt x="732" y="498"/>
                    <a:pt x="762" y="296"/>
                    <a:pt x="653" y="143"/>
                  </a:cubicBezTo>
                  <a:cubicBezTo>
                    <a:pt x="597" y="49"/>
                    <a:pt x="497" y="1"/>
                    <a:pt x="394"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2"/>
            <p:cNvSpPr/>
            <p:nvPr/>
          </p:nvSpPr>
          <p:spPr>
            <a:xfrm>
              <a:off x="1030744" y="1588229"/>
              <a:ext cx="88860" cy="78275"/>
            </a:xfrm>
            <a:custGeom>
              <a:avLst/>
              <a:gdLst/>
              <a:ahLst/>
              <a:cxnLst/>
              <a:rect l="l" t="t" r="r" b="b"/>
              <a:pathLst>
                <a:path w="1150" h="1013" extrusionOk="0">
                  <a:moveTo>
                    <a:pt x="564" y="1"/>
                  </a:moveTo>
                  <a:cubicBezTo>
                    <a:pt x="469" y="1"/>
                    <a:pt x="376" y="29"/>
                    <a:pt x="295" y="87"/>
                  </a:cubicBezTo>
                  <a:cubicBezTo>
                    <a:pt x="60" y="258"/>
                    <a:pt x="1" y="568"/>
                    <a:pt x="154" y="788"/>
                  </a:cubicBezTo>
                  <a:cubicBezTo>
                    <a:pt x="252" y="933"/>
                    <a:pt x="418" y="1012"/>
                    <a:pt x="581" y="1012"/>
                  </a:cubicBezTo>
                  <a:cubicBezTo>
                    <a:pt x="678" y="1012"/>
                    <a:pt x="774" y="985"/>
                    <a:pt x="855" y="926"/>
                  </a:cubicBezTo>
                  <a:cubicBezTo>
                    <a:pt x="1086" y="770"/>
                    <a:pt x="1150" y="445"/>
                    <a:pt x="993" y="229"/>
                  </a:cubicBezTo>
                  <a:cubicBezTo>
                    <a:pt x="888" y="81"/>
                    <a:pt x="724" y="1"/>
                    <a:pt x="564"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2"/>
            <p:cNvSpPr/>
            <p:nvPr/>
          </p:nvSpPr>
          <p:spPr>
            <a:xfrm>
              <a:off x="948838" y="1537231"/>
              <a:ext cx="421894" cy="356292"/>
            </a:xfrm>
            <a:custGeom>
              <a:avLst/>
              <a:gdLst/>
              <a:ahLst/>
              <a:cxnLst/>
              <a:rect l="l" t="t" r="r" b="b"/>
              <a:pathLst>
                <a:path w="5460" h="4611" extrusionOk="0">
                  <a:moveTo>
                    <a:pt x="4310" y="1"/>
                  </a:moveTo>
                  <a:lnTo>
                    <a:pt x="4310" y="1"/>
                  </a:lnTo>
                  <a:cubicBezTo>
                    <a:pt x="4311" y="1"/>
                    <a:pt x="4370" y="158"/>
                    <a:pt x="4169" y="762"/>
                  </a:cubicBezTo>
                  <a:cubicBezTo>
                    <a:pt x="3967" y="1370"/>
                    <a:pt x="3284" y="2549"/>
                    <a:pt x="1852" y="2847"/>
                  </a:cubicBezTo>
                  <a:cubicBezTo>
                    <a:pt x="1764" y="2867"/>
                    <a:pt x="1674" y="2876"/>
                    <a:pt x="1583" y="2876"/>
                  </a:cubicBezTo>
                  <a:cubicBezTo>
                    <a:pt x="894" y="2876"/>
                    <a:pt x="143" y="2381"/>
                    <a:pt x="143" y="2381"/>
                  </a:cubicBezTo>
                  <a:lnTo>
                    <a:pt x="143" y="2381"/>
                  </a:lnTo>
                  <a:cubicBezTo>
                    <a:pt x="221" y="2489"/>
                    <a:pt x="299" y="2582"/>
                    <a:pt x="393" y="2691"/>
                  </a:cubicBezTo>
                  <a:cubicBezTo>
                    <a:pt x="467" y="2784"/>
                    <a:pt x="579" y="2862"/>
                    <a:pt x="673" y="2941"/>
                  </a:cubicBezTo>
                  <a:cubicBezTo>
                    <a:pt x="609" y="3034"/>
                    <a:pt x="531" y="3127"/>
                    <a:pt x="452" y="3187"/>
                  </a:cubicBezTo>
                  <a:cubicBezTo>
                    <a:pt x="359" y="3280"/>
                    <a:pt x="299" y="3314"/>
                    <a:pt x="236" y="3344"/>
                  </a:cubicBezTo>
                  <a:cubicBezTo>
                    <a:pt x="187" y="3359"/>
                    <a:pt x="128" y="3344"/>
                    <a:pt x="64" y="3388"/>
                  </a:cubicBezTo>
                  <a:cubicBezTo>
                    <a:pt x="20" y="3422"/>
                    <a:pt x="1" y="3482"/>
                    <a:pt x="35" y="3560"/>
                  </a:cubicBezTo>
                  <a:cubicBezTo>
                    <a:pt x="64" y="3638"/>
                    <a:pt x="113" y="3717"/>
                    <a:pt x="206" y="3810"/>
                  </a:cubicBezTo>
                  <a:cubicBezTo>
                    <a:pt x="285" y="3867"/>
                    <a:pt x="387" y="3906"/>
                    <a:pt x="467" y="3906"/>
                  </a:cubicBezTo>
                  <a:cubicBezTo>
                    <a:pt x="497" y="3906"/>
                    <a:pt x="524" y="3901"/>
                    <a:pt x="546" y="3888"/>
                  </a:cubicBezTo>
                  <a:cubicBezTo>
                    <a:pt x="594" y="3855"/>
                    <a:pt x="639" y="3795"/>
                    <a:pt x="654" y="3702"/>
                  </a:cubicBezTo>
                  <a:cubicBezTo>
                    <a:pt x="673" y="3530"/>
                    <a:pt x="904" y="3314"/>
                    <a:pt x="1061" y="3187"/>
                  </a:cubicBezTo>
                  <a:cubicBezTo>
                    <a:pt x="1292" y="3295"/>
                    <a:pt x="1542" y="3374"/>
                    <a:pt x="1807" y="3407"/>
                  </a:cubicBezTo>
                  <a:cubicBezTo>
                    <a:pt x="1792" y="3530"/>
                    <a:pt x="1773" y="3653"/>
                    <a:pt x="1743" y="3762"/>
                  </a:cubicBezTo>
                  <a:cubicBezTo>
                    <a:pt x="1699" y="3918"/>
                    <a:pt x="1635" y="3997"/>
                    <a:pt x="1587" y="4075"/>
                  </a:cubicBezTo>
                  <a:cubicBezTo>
                    <a:pt x="1557" y="4120"/>
                    <a:pt x="1478" y="4153"/>
                    <a:pt x="1449" y="4228"/>
                  </a:cubicBezTo>
                  <a:cubicBezTo>
                    <a:pt x="1419" y="4321"/>
                    <a:pt x="1434" y="4385"/>
                    <a:pt x="1527" y="4463"/>
                  </a:cubicBezTo>
                  <a:cubicBezTo>
                    <a:pt x="1605" y="4526"/>
                    <a:pt x="1714" y="4586"/>
                    <a:pt x="1885" y="4601"/>
                  </a:cubicBezTo>
                  <a:cubicBezTo>
                    <a:pt x="1916" y="4607"/>
                    <a:pt x="1949" y="4610"/>
                    <a:pt x="1982" y="4610"/>
                  </a:cubicBezTo>
                  <a:cubicBezTo>
                    <a:pt x="2129" y="4610"/>
                    <a:pt x="2282" y="4554"/>
                    <a:pt x="2318" y="4478"/>
                  </a:cubicBezTo>
                  <a:cubicBezTo>
                    <a:pt x="2352" y="4400"/>
                    <a:pt x="2352" y="4306"/>
                    <a:pt x="2303" y="4183"/>
                  </a:cubicBezTo>
                  <a:cubicBezTo>
                    <a:pt x="2210" y="4012"/>
                    <a:pt x="2288" y="3668"/>
                    <a:pt x="2367" y="3422"/>
                  </a:cubicBezTo>
                  <a:cubicBezTo>
                    <a:pt x="2568" y="3407"/>
                    <a:pt x="2755" y="3359"/>
                    <a:pt x="2926" y="3295"/>
                  </a:cubicBezTo>
                  <a:cubicBezTo>
                    <a:pt x="3019" y="3344"/>
                    <a:pt x="3128" y="3482"/>
                    <a:pt x="3206" y="3623"/>
                  </a:cubicBezTo>
                  <a:cubicBezTo>
                    <a:pt x="3251" y="3717"/>
                    <a:pt x="3251" y="3795"/>
                    <a:pt x="3266" y="3840"/>
                  </a:cubicBezTo>
                  <a:cubicBezTo>
                    <a:pt x="3266" y="3888"/>
                    <a:pt x="3236" y="3933"/>
                    <a:pt x="3266" y="3997"/>
                  </a:cubicBezTo>
                  <a:cubicBezTo>
                    <a:pt x="3281" y="4034"/>
                    <a:pt x="3315" y="4064"/>
                    <a:pt x="3372" y="4064"/>
                  </a:cubicBezTo>
                  <a:cubicBezTo>
                    <a:pt x="3383" y="4064"/>
                    <a:pt x="3395" y="4062"/>
                    <a:pt x="3408" y="4060"/>
                  </a:cubicBezTo>
                  <a:cubicBezTo>
                    <a:pt x="3471" y="4060"/>
                    <a:pt x="3564" y="4041"/>
                    <a:pt x="3639" y="3982"/>
                  </a:cubicBezTo>
                  <a:cubicBezTo>
                    <a:pt x="3732" y="3903"/>
                    <a:pt x="3825" y="3795"/>
                    <a:pt x="3796" y="3717"/>
                  </a:cubicBezTo>
                  <a:cubicBezTo>
                    <a:pt x="3781" y="3668"/>
                    <a:pt x="3732" y="3623"/>
                    <a:pt x="3658" y="3575"/>
                  </a:cubicBezTo>
                  <a:cubicBezTo>
                    <a:pt x="3516" y="3530"/>
                    <a:pt x="3393" y="3280"/>
                    <a:pt x="3329" y="3127"/>
                  </a:cubicBezTo>
                  <a:cubicBezTo>
                    <a:pt x="3486" y="3034"/>
                    <a:pt x="3639" y="2907"/>
                    <a:pt x="3781" y="2784"/>
                  </a:cubicBezTo>
                  <a:cubicBezTo>
                    <a:pt x="3825" y="2735"/>
                    <a:pt x="3859" y="2706"/>
                    <a:pt x="3904" y="2661"/>
                  </a:cubicBezTo>
                  <a:cubicBezTo>
                    <a:pt x="3952" y="2691"/>
                    <a:pt x="4012" y="2735"/>
                    <a:pt x="4060" y="2769"/>
                  </a:cubicBezTo>
                  <a:cubicBezTo>
                    <a:pt x="4169" y="2847"/>
                    <a:pt x="4199" y="2922"/>
                    <a:pt x="4232" y="2971"/>
                  </a:cubicBezTo>
                  <a:cubicBezTo>
                    <a:pt x="4262" y="3015"/>
                    <a:pt x="4262" y="3079"/>
                    <a:pt x="4310" y="3127"/>
                  </a:cubicBezTo>
                  <a:cubicBezTo>
                    <a:pt x="4336" y="3153"/>
                    <a:pt x="4364" y="3169"/>
                    <a:pt x="4397" y="3169"/>
                  </a:cubicBezTo>
                  <a:cubicBezTo>
                    <a:pt x="4420" y="3169"/>
                    <a:pt x="4447" y="3161"/>
                    <a:pt x="4478" y="3142"/>
                  </a:cubicBezTo>
                  <a:cubicBezTo>
                    <a:pt x="4557" y="3109"/>
                    <a:pt x="4635" y="3049"/>
                    <a:pt x="4699" y="2941"/>
                  </a:cubicBezTo>
                  <a:cubicBezTo>
                    <a:pt x="4777" y="2829"/>
                    <a:pt x="4807" y="2661"/>
                    <a:pt x="4743" y="2582"/>
                  </a:cubicBezTo>
                  <a:cubicBezTo>
                    <a:pt x="4699" y="2549"/>
                    <a:pt x="4635" y="2519"/>
                    <a:pt x="4527" y="2519"/>
                  </a:cubicBezTo>
                  <a:cubicBezTo>
                    <a:pt x="4419" y="2519"/>
                    <a:pt x="4277" y="2426"/>
                    <a:pt x="4154" y="2333"/>
                  </a:cubicBezTo>
                  <a:cubicBezTo>
                    <a:pt x="4310" y="2101"/>
                    <a:pt x="4419" y="1851"/>
                    <a:pt x="4463" y="1586"/>
                  </a:cubicBezTo>
                  <a:cubicBezTo>
                    <a:pt x="4527" y="1586"/>
                    <a:pt x="4590" y="1586"/>
                    <a:pt x="4650" y="1601"/>
                  </a:cubicBezTo>
                  <a:cubicBezTo>
                    <a:pt x="4807" y="1616"/>
                    <a:pt x="4900" y="1665"/>
                    <a:pt x="4963" y="1709"/>
                  </a:cubicBezTo>
                  <a:cubicBezTo>
                    <a:pt x="5023" y="1728"/>
                    <a:pt x="5072" y="1803"/>
                    <a:pt x="5150" y="1836"/>
                  </a:cubicBezTo>
                  <a:cubicBezTo>
                    <a:pt x="5165" y="1839"/>
                    <a:pt x="5179" y="1840"/>
                    <a:pt x="5193" y="1840"/>
                  </a:cubicBezTo>
                  <a:cubicBezTo>
                    <a:pt x="5263" y="1840"/>
                    <a:pt x="5313" y="1806"/>
                    <a:pt x="5366" y="1728"/>
                  </a:cubicBezTo>
                  <a:cubicBezTo>
                    <a:pt x="5411" y="1635"/>
                    <a:pt x="5460" y="1508"/>
                    <a:pt x="5460" y="1336"/>
                  </a:cubicBezTo>
                  <a:cubicBezTo>
                    <a:pt x="5460" y="1168"/>
                    <a:pt x="5381" y="963"/>
                    <a:pt x="5273" y="933"/>
                  </a:cubicBezTo>
                  <a:cubicBezTo>
                    <a:pt x="5249" y="924"/>
                    <a:pt x="5223" y="919"/>
                    <a:pt x="5195" y="919"/>
                  </a:cubicBezTo>
                  <a:cubicBezTo>
                    <a:pt x="5133" y="919"/>
                    <a:pt x="5063" y="943"/>
                    <a:pt x="4978" y="997"/>
                  </a:cubicBezTo>
                  <a:cubicBezTo>
                    <a:pt x="4908" y="1042"/>
                    <a:pt x="4793" y="1063"/>
                    <a:pt x="4668" y="1063"/>
                  </a:cubicBezTo>
                  <a:cubicBezTo>
                    <a:pt x="4627" y="1063"/>
                    <a:pt x="4584" y="1061"/>
                    <a:pt x="4542" y="1056"/>
                  </a:cubicBezTo>
                  <a:cubicBezTo>
                    <a:pt x="4542" y="702"/>
                    <a:pt x="4463" y="329"/>
                    <a:pt x="4310"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2"/>
            <p:cNvSpPr/>
            <p:nvPr/>
          </p:nvSpPr>
          <p:spPr>
            <a:xfrm>
              <a:off x="1160480" y="2052699"/>
              <a:ext cx="360465" cy="378623"/>
            </a:xfrm>
            <a:custGeom>
              <a:avLst/>
              <a:gdLst/>
              <a:ahLst/>
              <a:cxnLst/>
              <a:rect l="l" t="t" r="r" b="b"/>
              <a:pathLst>
                <a:path w="4665" h="4900" extrusionOk="0">
                  <a:moveTo>
                    <a:pt x="2254" y="1"/>
                  </a:moveTo>
                  <a:cubicBezTo>
                    <a:pt x="2131" y="16"/>
                    <a:pt x="1989" y="75"/>
                    <a:pt x="1974" y="154"/>
                  </a:cubicBezTo>
                  <a:cubicBezTo>
                    <a:pt x="1960" y="202"/>
                    <a:pt x="1974" y="262"/>
                    <a:pt x="2019" y="340"/>
                  </a:cubicBezTo>
                  <a:cubicBezTo>
                    <a:pt x="2112" y="449"/>
                    <a:pt x="2083" y="714"/>
                    <a:pt x="2068" y="900"/>
                  </a:cubicBezTo>
                  <a:cubicBezTo>
                    <a:pt x="1926" y="915"/>
                    <a:pt x="1803" y="978"/>
                    <a:pt x="1665" y="1042"/>
                  </a:cubicBezTo>
                  <a:cubicBezTo>
                    <a:pt x="1601" y="1027"/>
                    <a:pt x="1508" y="934"/>
                    <a:pt x="1430" y="822"/>
                  </a:cubicBezTo>
                  <a:cubicBezTo>
                    <a:pt x="1400" y="762"/>
                    <a:pt x="1385" y="728"/>
                    <a:pt x="1366" y="684"/>
                  </a:cubicBezTo>
                  <a:cubicBezTo>
                    <a:pt x="1366" y="669"/>
                    <a:pt x="1385" y="620"/>
                    <a:pt x="1366" y="590"/>
                  </a:cubicBezTo>
                  <a:cubicBezTo>
                    <a:pt x="1351" y="561"/>
                    <a:pt x="1321" y="542"/>
                    <a:pt x="1258" y="542"/>
                  </a:cubicBezTo>
                  <a:cubicBezTo>
                    <a:pt x="1228" y="561"/>
                    <a:pt x="1165" y="575"/>
                    <a:pt x="1105" y="635"/>
                  </a:cubicBezTo>
                  <a:cubicBezTo>
                    <a:pt x="1057" y="684"/>
                    <a:pt x="1012" y="777"/>
                    <a:pt x="1027" y="822"/>
                  </a:cubicBezTo>
                  <a:cubicBezTo>
                    <a:pt x="1042" y="855"/>
                    <a:pt x="1071" y="870"/>
                    <a:pt x="1135" y="900"/>
                  </a:cubicBezTo>
                  <a:cubicBezTo>
                    <a:pt x="1228" y="934"/>
                    <a:pt x="1351" y="1120"/>
                    <a:pt x="1400" y="1213"/>
                  </a:cubicBezTo>
                  <a:cubicBezTo>
                    <a:pt x="1366" y="1243"/>
                    <a:pt x="1336" y="1273"/>
                    <a:pt x="1292" y="1307"/>
                  </a:cubicBezTo>
                  <a:cubicBezTo>
                    <a:pt x="1198" y="1400"/>
                    <a:pt x="1105" y="1508"/>
                    <a:pt x="1042" y="1616"/>
                  </a:cubicBezTo>
                  <a:cubicBezTo>
                    <a:pt x="978" y="1587"/>
                    <a:pt x="900" y="1523"/>
                    <a:pt x="840" y="1460"/>
                  </a:cubicBezTo>
                  <a:cubicBezTo>
                    <a:pt x="777" y="1400"/>
                    <a:pt x="747" y="1352"/>
                    <a:pt x="732" y="1307"/>
                  </a:cubicBezTo>
                  <a:cubicBezTo>
                    <a:pt x="713" y="1288"/>
                    <a:pt x="732" y="1243"/>
                    <a:pt x="698" y="1195"/>
                  </a:cubicBezTo>
                  <a:cubicBezTo>
                    <a:pt x="680" y="1176"/>
                    <a:pt x="661" y="1164"/>
                    <a:pt x="635" y="1164"/>
                  </a:cubicBezTo>
                  <a:cubicBezTo>
                    <a:pt x="619" y="1164"/>
                    <a:pt x="599" y="1169"/>
                    <a:pt x="575" y="1180"/>
                  </a:cubicBezTo>
                  <a:cubicBezTo>
                    <a:pt x="527" y="1195"/>
                    <a:pt x="467" y="1228"/>
                    <a:pt x="419" y="1307"/>
                  </a:cubicBezTo>
                  <a:cubicBezTo>
                    <a:pt x="359" y="1366"/>
                    <a:pt x="325" y="1493"/>
                    <a:pt x="359" y="1538"/>
                  </a:cubicBezTo>
                  <a:cubicBezTo>
                    <a:pt x="389" y="1568"/>
                    <a:pt x="433" y="1587"/>
                    <a:pt x="497" y="1602"/>
                  </a:cubicBezTo>
                  <a:cubicBezTo>
                    <a:pt x="639" y="1616"/>
                    <a:pt x="807" y="1818"/>
                    <a:pt x="885" y="1911"/>
                  </a:cubicBezTo>
                  <a:cubicBezTo>
                    <a:pt x="840" y="2053"/>
                    <a:pt x="807" y="2191"/>
                    <a:pt x="792" y="2333"/>
                  </a:cubicBezTo>
                  <a:cubicBezTo>
                    <a:pt x="732" y="2333"/>
                    <a:pt x="639" y="2314"/>
                    <a:pt x="575" y="2299"/>
                  </a:cubicBezTo>
                  <a:cubicBezTo>
                    <a:pt x="467" y="2284"/>
                    <a:pt x="404" y="2240"/>
                    <a:pt x="359" y="2221"/>
                  </a:cubicBezTo>
                  <a:cubicBezTo>
                    <a:pt x="325" y="2191"/>
                    <a:pt x="295" y="2146"/>
                    <a:pt x="247" y="2113"/>
                  </a:cubicBezTo>
                  <a:cubicBezTo>
                    <a:pt x="233" y="2109"/>
                    <a:pt x="220" y="2107"/>
                    <a:pt x="207" y="2107"/>
                  </a:cubicBezTo>
                  <a:cubicBezTo>
                    <a:pt x="165" y="2107"/>
                    <a:pt x="128" y="2127"/>
                    <a:pt x="94" y="2176"/>
                  </a:cubicBezTo>
                  <a:cubicBezTo>
                    <a:pt x="60" y="2240"/>
                    <a:pt x="16" y="2314"/>
                    <a:pt x="1" y="2426"/>
                  </a:cubicBezTo>
                  <a:cubicBezTo>
                    <a:pt x="1" y="2549"/>
                    <a:pt x="45" y="2687"/>
                    <a:pt x="109" y="2721"/>
                  </a:cubicBezTo>
                  <a:cubicBezTo>
                    <a:pt x="125" y="2726"/>
                    <a:pt x="145" y="2730"/>
                    <a:pt x="168" y="2730"/>
                  </a:cubicBezTo>
                  <a:cubicBezTo>
                    <a:pt x="210" y="2730"/>
                    <a:pt x="260" y="2719"/>
                    <a:pt x="310" y="2687"/>
                  </a:cubicBezTo>
                  <a:cubicBezTo>
                    <a:pt x="348" y="2672"/>
                    <a:pt x="398" y="2665"/>
                    <a:pt x="455" y="2665"/>
                  </a:cubicBezTo>
                  <a:cubicBezTo>
                    <a:pt x="564" y="2665"/>
                    <a:pt x="697" y="2689"/>
                    <a:pt x="807" y="2721"/>
                  </a:cubicBezTo>
                  <a:cubicBezTo>
                    <a:pt x="825" y="2859"/>
                    <a:pt x="870" y="3001"/>
                    <a:pt x="933" y="3139"/>
                  </a:cubicBezTo>
                  <a:cubicBezTo>
                    <a:pt x="885" y="3202"/>
                    <a:pt x="807" y="3266"/>
                    <a:pt x="713" y="3310"/>
                  </a:cubicBezTo>
                  <a:cubicBezTo>
                    <a:pt x="654" y="3340"/>
                    <a:pt x="605" y="3340"/>
                    <a:pt x="575" y="3359"/>
                  </a:cubicBezTo>
                  <a:cubicBezTo>
                    <a:pt x="555" y="3359"/>
                    <a:pt x="534" y="3351"/>
                    <a:pt x="508" y="3351"/>
                  </a:cubicBezTo>
                  <a:cubicBezTo>
                    <a:pt x="496" y="3351"/>
                    <a:pt x="482" y="3353"/>
                    <a:pt x="467" y="3359"/>
                  </a:cubicBezTo>
                  <a:cubicBezTo>
                    <a:pt x="433" y="3374"/>
                    <a:pt x="419" y="3404"/>
                    <a:pt x="419" y="3452"/>
                  </a:cubicBezTo>
                  <a:cubicBezTo>
                    <a:pt x="433" y="3497"/>
                    <a:pt x="433" y="3560"/>
                    <a:pt x="482" y="3605"/>
                  </a:cubicBezTo>
                  <a:cubicBezTo>
                    <a:pt x="521" y="3661"/>
                    <a:pt x="598" y="3717"/>
                    <a:pt x="649" y="3717"/>
                  </a:cubicBezTo>
                  <a:cubicBezTo>
                    <a:pt x="656" y="3717"/>
                    <a:pt x="663" y="3716"/>
                    <a:pt x="669" y="3713"/>
                  </a:cubicBezTo>
                  <a:cubicBezTo>
                    <a:pt x="698" y="3698"/>
                    <a:pt x="732" y="3669"/>
                    <a:pt x="747" y="3620"/>
                  </a:cubicBezTo>
                  <a:cubicBezTo>
                    <a:pt x="792" y="3527"/>
                    <a:pt x="963" y="3434"/>
                    <a:pt x="1071" y="3389"/>
                  </a:cubicBezTo>
                  <a:cubicBezTo>
                    <a:pt x="1120" y="3467"/>
                    <a:pt x="1165" y="3527"/>
                    <a:pt x="1228" y="3590"/>
                  </a:cubicBezTo>
                  <a:cubicBezTo>
                    <a:pt x="1292" y="3654"/>
                    <a:pt x="1351" y="3713"/>
                    <a:pt x="1430" y="3762"/>
                  </a:cubicBezTo>
                  <a:cubicBezTo>
                    <a:pt x="1385" y="3825"/>
                    <a:pt x="1336" y="3885"/>
                    <a:pt x="1273" y="3934"/>
                  </a:cubicBezTo>
                  <a:cubicBezTo>
                    <a:pt x="1213" y="3993"/>
                    <a:pt x="1165" y="4012"/>
                    <a:pt x="1135" y="4042"/>
                  </a:cubicBezTo>
                  <a:cubicBezTo>
                    <a:pt x="1105" y="4042"/>
                    <a:pt x="1057" y="4042"/>
                    <a:pt x="1027" y="4072"/>
                  </a:cubicBezTo>
                  <a:cubicBezTo>
                    <a:pt x="978" y="4086"/>
                    <a:pt x="978" y="4135"/>
                    <a:pt x="993" y="4180"/>
                  </a:cubicBezTo>
                  <a:cubicBezTo>
                    <a:pt x="1012" y="4228"/>
                    <a:pt x="1042" y="4292"/>
                    <a:pt x="1120" y="4351"/>
                  </a:cubicBezTo>
                  <a:cubicBezTo>
                    <a:pt x="1166" y="4389"/>
                    <a:pt x="1244" y="4424"/>
                    <a:pt x="1298" y="4424"/>
                  </a:cubicBezTo>
                  <a:cubicBezTo>
                    <a:pt x="1313" y="4424"/>
                    <a:pt x="1326" y="4422"/>
                    <a:pt x="1336" y="4415"/>
                  </a:cubicBezTo>
                  <a:cubicBezTo>
                    <a:pt x="1366" y="4385"/>
                    <a:pt x="1400" y="4336"/>
                    <a:pt x="1415" y="4273"/>
                  </a:cubicBezTo>
                  <a:cubicBezTo>
                    <a:pt x="1430" y="4165"/>
                    <a:pt x="1586" y="4012"/>
                    <a:pt x="1695" y="3934"/>
                  </a:cubicBezTo>
                  <a:cubicBezTo>
                    <a:pt x="1851" y="4012"/>
                    <a:pt x="2019" y="4057"/>
                    <a:pt x="2191" y="4086"/>
                  </a:cubicBezTo>
                  <a:cubicBezTo>
                    <a:pt x="2176" y="4165"/>
                    <a:pt x="2176" y="4243"/>
                    <a:pt x="2146" y="4322"/>
                  </a:cubicBezTo>
                  <a:cubicBezTo>
                    <a:pt x="2112" y="4430"/>
                    <a:pt x="2083" y="4478"/>
                    <a:pt x="2053" y="4523"/>
                  </a:cubicBezTo>
                  <a:cubicBezTo>
                    <a:pt x="2019" y="4572"/>
                    <a:pt x="1974" y="4586"/>
                    <a:pt x="1945" y="4646"/>
                  </a:cubicBezTo>
                  <a:cubicBezTo>
                    <a:pt x="1926" y="4695"/>
                    <a:pt x="1945" y="4739"/>
                    <a:pt x="2004" y="4788"/>
                  </a:cubicBezTo>
                  <a:cubicBezTo>
                    <a:pt x="2053" y="4833"/>
                    <a:pt x="2131" y="4881"/>
                    <a:pt x="2239" y="4896"/>
                  </a:cubicBezTo>
                  <a:cubicBezTo>
                    <a:pt x="2255" y="4898"/>
                    <a:pt x="2272" y="4899"/>
                    <a:pt x="2288" y="4899"/>
                  </a:cubicBezTo>
                  <a:cubicBezTo>
                    <a:pt x="2398" y="4899"/>
                    <a:pt x="2508" y="4858"/>
                    <a:pt x="2534" y="4803"/>
                  </a:cubicBezTo>
                  <a:cubicBezTo>
                    <a:pt x="2564" y="4758"/>
                    <a:pt x="2564" y="4680"/>
                    <a:pt x="2519" y="4601"/>
                  </a:cubicBezTo>
                  <a:cubicBezTo>
                    <a:pt x="2471" y="4493"/>
                    <a:pt x="2519" y="4258"/>
                    <a:pt x="2579" y="4086"/>
                  </a:cubicBezTo>
                  <a:cubicBezTo>
                    <a:pt x="2706" y="4086"/>
                    <a:pt x="2829" y="4057"/>
                    <a:pt x="2952" y="4012"/>
                  </a:cubicBezTo>
                  <a:cubicBezTo>
                    <a:pt x="3015" y="4042"/>
                    <a:pt x="3079" y="4135"/>
                    <a:pt x="3124" y="4228"/>
                  </a:cubicBezTo>
                  <a:cubicBezTo>
                    <a:pt x="3172" y="4292"/>
                    <a:pt x="3172" y="4336"/>
                    <a:pt x="3172" y="4385"/>
                  </a:cubicBezTo>
                  <a:cubicBezTo>
                    <a:pt x="3172" y="4400"/>
                    <a:pt x="3157" y="4445"/>
                    <a:pt x="3172" y="4478"/>
                  </a:cubicBezTo>
                  <a:cubicBezTo>
                    <a:pt x="3184" y="4503"/>
                    <a:pt x="3206" y="4527"/>
                    <a:pt x="3241" y="4527"/>
                  </a:cubicBezTo>
                  <a:cubicBezTo>
                    <a:pt x="3248" y="4527"/>
                    <a:pt x="3257" y="4526"/>
                    <a:pt x="3265" y="4523"/>
                  </a:cubicBezTo>
                  <a:cubicBezTo>
                    <a:pt x="3310" y="4523"/>
                    <a:pt x="3374" y="4508"/>
                    <a:pt x="3437" y="4460"/>
                  </a:cubicBezTo>
                  <a:cubicBezTo>
                    <a:pt x="3497" y="4415"/>
                    <a:pt x="3560" y="4336"/>
                    <a:pt x="3530" y="4292"/>
                  </a:cubicBezTo>
                  <a:cubicBezTo>
                    <a:pt x="3530" y="4258"/>
                    <a:pt x="3497" y="4228"/>
                    <a:pt x="3437" y="4198"/>
                  </a:cubicBezTo>
                  <a:cubicBezTo>
                    <a:pt x="3359" y="4165"/>
                    <a:pt x="3265" y="3993"/>
                    <a:pt x="3217" y="3885"/>
                  </a:cubicBezTo>
                  <a:cubicBezTo>
                    <a:pt x="3325" y="3825"/>
                    <a:pt x="3437" y="3747"/>
                    <a:pt x="3530" y="3654"/>
                  </a:cubicBezTo>
                  <a:cubicBezTo>
                    <a:pt x="3560" y="3639"/>
                    <a:pt x="3575" y="3605"/>
                    <a:pt x="3605" y="3575"/>
                  </a:cubicBezTo>
                  <a:cubicBezTo>
                    <a:pt x="3639" y="3605"/>
                    <a:pt x="3683" y="3620"/>
                    <a:pt x="3717" y="3654"/>
                  </a:cubicBezTo>
                  <a:cubicBezTo>
                    <a:pt x="3777" y="3713"/>
                    <a:pt x="3810" y="3747"/>
                    <a:pt x="3825" y="3792"/>
                  </a:cubicBezTo>
                  <a:cubicBezTo>
                    <a:pt x="3840" y="3807"/>
                    <a:pt x="3840" y="3870"/>
                    <a:pt x="3870" y="3900"/>
                  </a:cubicBezTo>
                  <a:cubicBezTo>
                    <a:pt x="3887" y="3917"/>
                    <a:pt x="3906" y="3925"/>
                    <a:pt x="3928" y="3925"/>
                  </a:cubicBezTo>
                  <a:cubicBezTo>
                    <a:pt x="3949" y="3925"/>
                    <a:pt x="3972" y="3917"/>
                    <a:pt x="3997" y="3900"/>
                  </a:cubicBezTo>
                  <a:cubicBezTo>
                    <a:pt x="4042" y="3885"/>
                    <a:pt x="4105" y="3840"/>
                    <a:pt x="4150" y="3762"/>
                  </a:cubicBezTo>
                  <a:cubicBezTo>
                    <a:pt x="4198" y="3684"/>
                    <a:pt x="4213" y="3575"/>
                    <a:pt x="4165" y="3527"/>
                  </a:cubicBezTo>
                  <a:cubicBezTo>
                    <a:pt x="4150" y="3497"/>
                    <a:pt x="4105" y="3482"/>
                    <a:pt x="4027" y="3482"/>
                  </a:cubicBezTo>
                  <a:cubicBezTo>
                    <a:pt x="3963" y="3482"/>
                    <a:pt x="3855" y="3419"/>
                    <a:pt x="3777" y="3359"/>
                  </a:cubicBezTo>
                  <a:cubicBezTo>
                    <a:pt x="3870" y="3202"/>
                    <a:pt x="3948" y="3031"/>
                    <a:pt x="3997" y="2859"/>
                  </a:cubicBezTo>
                  <a:lnTo>
                    <a:pt x="4105" y="2859"/>
                  </a:lnTo>
                  <a:cubicBezTo>
                    <a:pt x="4213" y="2874"/>
                    <a:pt x="4277" y="2907"/>
                    <a:pt x="4321" y="2937"/>
                  </a:cubicBezTo>
                  <a:cubicBezTo>
                    <a:pt x="4351" y="2952"/>
                    <a:pt x="4400" y="3001"/>
                    <a:pt x="4444" y="3016"/>
                  </a:cubicBezTo>
                  <a:cubicBezTo>
                    <a:pt x="4459" y="3019"/>
                    <a:pt x="4473" y="3021"/>
                    <a:pt x="4486" y="3021"/>
                  </a:cubicBezTo>
                  <a:cubicBezTo>
                    <a:pt x="4530" y="3021"/>
                    <a:pt x="4563" y="3001"/>
                    <a:pt x="4586" y="2952"/>
                  </a:cubicBezTo>
                  <a:cubicBezTo>
                    <a:pt x="4631" y="2893"/>
                    <a:pt x="4665" y="2799"/>
                    <a:pt x="4665" y="2687"/>
                  </a:cubicBezTo>
                  <a:cubicBezTo>
                    <a:pt x="4665" y="2579"/>
                    <a:pt x="4601" y="2441"/>
                    <a:pt x="4523" y="2407"/>
                  </a:cubicBezTo>
                  <a:cubicBezTo>
                    <a:pt x="4512" y="2404"/>
                    <a:pt x="4500" y="2402"/>
                    <a:pt x="4486" y="2402"/>
                  </a:cubicBezTo>
                  <a:cubicBezTo>
                    <a:pt x="4446" y="2402"/>
                    <a:pt x="4395" y="2419"/>
                    <a:pt x="4336" y="2456"/>
                  </a:cubicBezTo>
                  <a:cubicBezTo>
                    <a:pt x="4258" y="2501"/>
                    <a:pt x="4150" y="2501"/>
                    <a:pt x="4027" y="2501"/>
                  </a:cubicBezTo>
                  <a:cubicBezTo>
                    <a:pt x="4042" y="2254"/>
                    <a:pt x="3978" y="2004"/>
                    <a:pt x="3870" y="1788"/>
                  </a:cubicBezTo>
                  <a:cubicBezTo>
                    <a:pt x="3933" y="1755"/>
                    <a:pt x="3978" y="1725"/>
                    <a:pt x="4027" y="1710"/>
                  </a:cubicBezTo>
                  <a:cubicBezTo>
                    <a:pt x="4135" y="1680"/>
                    <a:pt x="4198" y="1680"/>
                    <a:pt x="4258" y="1680"/>
                  </a:cubicBezTo>
                  <a:cubicBezTo>
                    <a:pt x="4297" y="1680"/>
                    <a:pt x="4333" y="1699"/>
                    <a:pt x="4379" y="1699"/>
                  </a:cubicBezTo>
                  <a:cubicBezTo>
                    <a:pt x="4390" y="1699"/>
                    <a:pt x="4402" y="1698"/>
                    <a:pt x="4415" y="1695"/>
                  </a:cubicBezTo>
                  <a:cubicBezTo>
                    <a:pt x="4463" y="1680"/>
                    <a:pt x="4493" y="1646"/>
                    <a:pt x="4508" y="1568"/>
                  </a:cubicBezTo>
                  <a:cubicBezTo>
                    <a:pt x="4508" y="1508"/>
                    <a:pt x="4493" y="1415"/>
                    <a:pt x="4444" y="1307"/>
                  </a:cubicBezTo>
                  <a:cubicBezTo>
                    <a:pt x="4403" y="1220"/>
                    <a:pt x="4295" y="1118"/>
                    <a:pt x="4216" y="1118"/>
                  </a:cubicBezTo>
                  <a:cubicBezTo>
                    <a:pt x="4210" y="1118"/>
                    <a:pt x="4204" y="1119"/>
                    <a:pt x="4198" y="1120"/>
                  </a:cubicBezTo>
                  <a:cubicBezTo>
                    <a:pt x="4150" y="1135"/>
                    <a:pt x="4105" y="1165"/>
                    <a:pt x="4056" y="1243"/>
                  </a:cubicBezTo>
                  <a:cubicBezTo>
                    <a:pt x="3997" y="1337"/>
                    <a:pt x="3825" y="1415"/>
                    <a:pt x="3683" y="1460"/>
                  </a:cubicBezTo>
                  <a:lnTo>
                    <a:pt x="3590" y="1366"/>
                  </a:lnTo>
                  <a:cubicBezTo>
                    <a:pt x="3467" y="1228"/>
                    <a:pt x="3325" y="1120"/>
                    <a:pt x="3172" y="1042"/>
                  </a:cubicBezTo>
                  <a:cubicBezTo>
                    <a:pt x="3187" y="1008"/>
                    <a:pt x="3217" y="964"/>
                    <a:pt x="3232" y="934"/>
                  </a:cubicBezTo>
                  <a:cubicBezTo>
                    <a:pt x="3280" y="855"/>
                    <a:pt x="3325" y="822"/>
                    <a:pt x="3359" y="807"/>
                  </a:cubicBezTo>
                  <a:cubicBezTo>
                    <a:pt x="3389" y="777"/>
                    <a:pt x="3437" y="777"/>
                    <a:pt x="3467" y="747"/>
                  </a:cubicBezTo>
                  <a:cubicBezTo>
                    <a:pt x="3497" y="714"/>
                    <a:pt x="3497" y="669"/>
                    <a:pt x="3467" y="620"/>
                  </a:cubicBezTo>
                  <a:cubicBezTo>
                    <a:pt x="3437" y="575"/>
                    <a:pt x="3389" y="527"/>
                    <a:pt x="3310" y="482"/>
                  </a:cubicBezTo>
                  <a:cubicBezTo>
                    <a:pt x="3268" y="464"/>
                    <a:pt x="3216" y="451"/>
                    <a:pt x="3171" y="451"/>
                  </a:cubicBezTo>
                  <a:cubicBezTo>
                    <a:pt x="3133" y="451"/>
                    <a:pt x="3099" y="460"/>
                    <a:pt x="3079" y="482"/>
                  </a:cubicBezTo>
                  <a:cubicBezTo>
                    <a:pt x="3045" y="512"/>
                    <a:pt x="3030" y="561"/>
                    <a:pt x="3030" y="620"/>
                  </a:cubicBezTo>
                  <a:cubicBezTo>
                    <a:pt x="3045" y="714"/>
                    <a:pt x="2986" y="840"/>
                    <a:pt x="2907" y="934"/>
                  </a:cubicBezTo>
                  <a:cubicBezTo>
                    <a:pt x="2765" y="885"/>
                    <a:pt x="2612" y="870"/>
                    <a:pt x="2456" y="855"/>
                  </a:cubicBezTo>
                  <a:cubicBezTo>
                    <a:pt x="2441" y="762"/>
                    <a:pt x="2441" y="654"/>
                    <a:pt x="2441" y="542"/>
                  </a:cubicBezTo>
                  <a:cubicBezTo>
                    <a:pt x="2456" y="434"/>
                    <a:pt x="2486" y="374"/>
                    <a:pt x="2504" y="325"/>
                  </a:cubicBezTo>
                  <a:cubicBezTo>
                    <a:pt x="2519" y="296"/>
                    <a:pt x="2579" y="247"/>
                    <a:pt x="2598" y="202"/>
                  </a:cubicBezTo>
                  <a:cubicBezTo>
                    <a:pt x="2598" y="139"/>
                    <a:pt x="2579" y="94"/>
                    <a:pt x="2504" y="61"/>
                  </a:cubicBezTo>
                  <a:cubicBezTo>
                    <a:pt x="2456" y="31"/>
                    <a:pt x="2362" y="1"/>
                    <a:pt x="2254" y="1"/>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2"/>
            <p:cNvSpPr/>
            <p:nvPr/>
          </p:nvSpPr>
          <p:spPr>
            <a:xfrm>
              <a:off x="1277003" y="2147819"/>
              <a:ext cx="48216" cy="42421"/>
            </a:xfrm>
            <a:custGeom>
              <a:avLst/>
              <a:gdLst/>
              <a:ahLst/>
              <a:cxnLst/>
              <a:rect l="l" t="t" r="r" b="b"/>
              <a:pathLst>
                <a:path w="624" h="549" extrusionOk="0">
                  <a:moveTo>
                    <a:pt x="303" y="0"/>
                  </a:moveTo>
                  <a:cubicBezTo>
                    <a:pt x="253" y="0"/>
                    <a:pt x="201" y="14"/>
                    <a:pt x="157" y="42"/>
                  </a:cubicBezTo>
                  <a:cubicBezTo>
                    <a:pt x="30" y="135"/>
                    <a:pt x="0" y="307"/>
                    <a:pt x="78" y="430"/>
                  </a:cubicBezTo>
                  <a:cubicBezTo>
                    <a:pt x="135" y="507"/>
                    <a:pt x="220" y="548"/>
                    <a:pt x="305" y="548"/>
                  </a:cubicBezTo>
                  <a:cubicBezTo>
                    <a:pt x="361" y="548"/>
                    <a:pt x="418" y="531"/>
                    <a:pt x="466" y="494"/>
                  </a:cubicBezTo>
                  <a:cubicBezTo>
                    <a:pt x="590" y="415"/>
                    <a:pt x="623" y="244"/>
                    <a:pt x="530" y="121"/>
                  </a:cubicBezTo>
                  <a:cubicBezTo>
                    <a:pt x="480" y="42"/>
                    <a:pt x="392" y="0"/>
                    <a:pt x="303"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2"/>
            <p:cNvSpPr/>
            <p:nvPr/>
          </p:nvSpPr>
          <p:spPr>
            <a:xfrm>
              <a:off x="1352496" y="2175868"/>
              <a:ext cx="31526" cy="28358"/>
            </a:xfrm>
            <a:custGeom>
              <a:avLst/>
              <a:gdLst/>
              <a:ahLst/>
              <a:cxnLst/>
              <a:rect l="l" t="t" r="r" b="b"/>
              <a:pathLst>
                <a:path w="408" h="367" extrusionOk="0">
                  <a:moveTo>
                    <a:pt x="208" y="0"/>
                  </a:moveTo>
                  <a:cubicBezTo>
                    <a:pt x="170" y="0"/>
                    <a:pt x="131" y="12"/>
                    <a:pt x="94" y="37"/>
                  </a:cubicBezTo>
                  <a:cubicBezTo>
                    <a:pt x="19" y="86"/>
                    <a:pt x="1" y="209"/>
                    <a:pt x="49" y="287"/>
                  </a:cubicBezTo>
                  <a:cubicBezTo>
                    <a:pt x="89" y="336"/>
                    <a:pt x="146" y="367"/>
                    <a:pt x="206" y="367"/>
                  </a:cubicBezTo>
                  <a:cubicBezTo>
                    <a:pt x="242" y="367"/>
                    <a:pt x="279" y="356"/>
                    <a:pt x="314" y="332"/>
                  </a:cubicBezTo>
                  <a:cubicBezTo>
                    <a:pt x="392" y="272"/>
                    <a:pt x="407" y="161"/>
                    <a:pt x="359" y="86"/>
                  </a:cubicBezTo>
                  <a:cubicBezTo>
                    <a:pt x="323" y="29"/>
                    <a:pt x="267" y="0"/>
                    <a:pt x="208"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2"/>
            <p:cNvSpPr/>
            <p:nvPr/>
          </p:nvSpPr>
          <p:spPr>
            <a:xfrm>
              <a:off x="1233732" y="2202989"/>
              <a:ext cx="26581" cy="22408"/>
            </a:xfrm>
            <a:custGeom>
              <a:avLst/>
              <a:gdLst/>
              <a:ahLst/>
              <a:cxnLst/>
              <a:rect l="l" t="t" r="r" b="b"/>
              <a:pathLst>
                <a:path w="344" h="290" extrusionOk="0">
                  <a:moveTo>
                    <a:pt x="179" y="1"/>
                  </a:moveTo>
                  <a:cubicBezTo>
                    <a:pt x="149" y="1"/>
                    <a:pt x="119" y="10"/>
                    <a:pt x="94" y="30"/>
                  </a:cubicBezTo>
                  <a:cubicBezTo>
                    <a:pt x="30" y="74"/>
                    <a:pt x="0" y="153"/>
                    <a:pt x="45" y="231"/>
                  </a:cubicBezTo>
                  <a:cubicBezTo>
                    <a:pt x="74" y="269"/>
                    <a:pt x="119" y="290"/>
                    <a:pt x="168" y="290"/>
                  </a:cubicBezTo>
                  <a:cubicBezTo>
                    <a:pt x="200" y="290"/>
                    <a:pt x="234" y="280"/>
                    <a:pt x="265" y="261"/>
                  </a:cubicBezTo>
                  <a:cubicBezTo>
                    <a:pt x="325" y="216"/>
                    <a:pt x="344" y="123"/>
                    <a:pt x="295" y="59"/>
                  </a:cubicBezTo>
                  <a:cubicBezTo>
                    <a:pt x="268" y="22"/>
                    <a:pt x="224" y="1"/>
                    <a:pt x="179"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2"/>
            <p:cNvSpPr/>
            <p:nvPr/>
          </p:nvSpPr>
          <p:spPr>
            <a:xfrm>
              <a:off x="1386263" y="2232198"/>
              <a:ext cx="72093" cy="63670"/>
            </a:xfrm>
            <a:custGeom>
              <a:avLst/>
              <a:gdLst/>
              <a:ahLst/>
              <a:cxnLst/>
              <a:rect l="l" t="t" r="r" b="b"/>
              <a:pathLst>
                <a:path w="933" h="824" extrusionOk="0">
                  <a:moveTo>
                    <a:pt x="463" y="0"/>
                  </a:moveTo>
                  <a:cubicBezTo>
                    <a:pt x="385" y="0"/>
                    <a:pt x="306" y="23"/>
                    <a:pt x="235" y="70"/>
                  </a:cubicBezTo>
                  <a:cubicBezTo>
                    <a:pt x="49" y="211"/>
                    <a:pt x="0" y="458"/>
                    <a:pt x="123" y="644"/>
                  </a:cubicBezTo>
                  <a:cubicBezTo>
                    <a:pt x="203" y="761"/>
                    <a:pt x="337" y="824"/>
                    <a:pt x="472" y="824"/>
                  </a:cubicBezTo>
                  <a:cubicBezTo>
                    <a:pt x="552" y="824"/>
                    <a:pt x="632" y="802"/>
                    <a:pt x="702" y="756"/>
                  </a:cubicBezTo>
                  <a:cubicBezTo>
                    <a:pt x="888" y="629"/>
                    <a:pt x="933" y="364"/>
                    <a:pt x="795" y="178"/>
                  </a:cubicBezTo>
                  <a:cubicBezTo>
                    <a:pt x="716" y="62"/>
                    <a:pt x="591" y="0"/>
                    <a:pt x="463"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2"/>
            <p:cNvSpPr/>
            <p:nvPr/>
          </p:nvSpPr>
          <p:spPr>
            <a:xfrm>
              <a:off x="1237209" y="2262178"/>
              <a:ext cx="40953" cy="43194"/>
            </a:xfrm>
            <a:custGeom>
              <a:avLst/>
              <a:gdLst/>
              <a:ahLst/>
              <a:cxnLst/>
              <a:rect l="l" t="t" r="r" b="b"/>
              <a:pathLst>
                <a:path w="530" h="559" extrusionOk="0">
                  <a:moveTo>
                    <a:pt x="176" y="0"/>
                  </a:moveTo>
                  <a:cubicBezTo>
                    <a:pt x="146" y="0"/>
                    <a:pt x="118" y="8"/>
                    <a:pt x="93" y="25"/>
                  </a:cubicBezTo>
                  <a:cubicBezTo>
                    <a:pt x="0" y="70"/>
                    <a:pt x="19" y="241"/>
                    <a:pt x="112" y="383"/>
                  </a:cubicBezTo>
                  <a:cubicBezTo>
                    <a:pt x="194" y="488"/>
                    <a:pt x="294" y="558"/>
                    <a:pt x="378" y="558"/>
                  </a:cubicBezTo>
                  <a:cubicBezTo>
                    <a:pt x="404" y="558"/>
                    <a:pt x="429" y="551"/>
                    <a:pt x="452" y="536"/>
                  </a:cubicBezTo>
                  <a:cubicBezTo>
                    <a:pt x="530" y="476"/>
                    <a:pt x="530" y="305"/>
                    <a:pt x="422" y="163"/>
                  </a:cubicBezTo>
                  <a:cubicBezTo>
                    <a:pt x="353" y="61"/>
                    <a:pt x="258" y="0"/>
                    <a:pt x="176"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2"/>
            <p:cNvSpPr/>
            <p:nvPr/>
          </p:nvSpPr>
          <p:spPr>
            <a:xfrm>
              <a:off x="1398317" y="2144032"/>
              <a:ext cx="38480" cy="41803"/>
            </a:xfrm>
            <a:custGeom>
              <a:avLst/>
              <a:gdLst/>
              <a:ahLst/>
              <a:cxnLst/>
              <a:rect l="l" t="t" r="r" b="b"/>
              <a:pathLst>
                <a:path w="498" h="541" extrusionOk="0">
                  <a:moveTo>
                    <a:pt x="122" y="0"/>
                  </a:moveTo>
                  <a:cubicBezTo>
                    <a:pt x="105" y="0"/>
                    <a:pt x="91" y="4"/>
                    <a:pt x="79" y="13"/>
                  </a:cubicBezTo>
                  <a:cubicBezTo>
                    <a:pt x="1" y="76"/>
                    <a:pt x="16" y="233"/>
                    <a:pt x="109" y="356"/>
                  </a:cubicBezTo>
                  <a:cubicBezTo>
                    <a:pt x="184" y="470"/>
                    <a:pt x="288" y="541"/>
                    <a:pt x="367" y="541"/>
                  </a:cubicBezTo>
                  <a:cubicBezTo>
                    <a:pt x="386" y="541"/>
                    <a:pt x="403" y="537"/>
                    <a:pt x="419" y="528"/>
                  </a:cubicBezTo>
                  <a:cubicBezTo>
                    <a:pt x="497" y="464"/>
                    <a:pt x="482" y="326"/>
                    <a:pt x="374" y="184"/>
                  </a:cubicBezTo>
                  <a:cubicBezTo>
                    <a:pt x="299" y="73"/>
                    <a:pt x="191" y="0"/>
                    <a:pt x="122"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2"/>
            <p:cNvSpPr/>
            <p:nvPr/>
          </p:nvSpPr>
          <p:spPr>
            <a:xfrm>
              <a:off x="1327461" y="2312249"/>
              <a:ext cx="38403" cy="34540"/>
            </a:xfrm>
            <a:custGeom>
              <a:avLst/>
              <a:gdLst/>
              <a:ahLst/>
              <a:cxnLst/>
              <a:rect l="l" t="t" r="r" b="b"/>
              <a:pathLst>
                <a:path w="497" h="447" extrusionOk="0">
                  <a:moveTo>
                    <a:pt x="246" y="1"/>
                  </a:moveTo>
                  <a:cubicBezTo>
                    <a:pt x="202" y="1"/>
                    <a:pt x="159" y="15"/>
                    <a:pt x="123" y="45"/>
                  </a:cubicBezTo>
                  <a:cubicBezTo>
                    <a:pt x="15" y="108"/>
                    <a:pt x="0" y="246"/>
                    <a:pt x="63" y="354"/>
                  </a:cubicBezTo>
                  <a:cubicBezTo>
                    <a:pt x="109" y="412"/>
                    <a:pt x="181" y="447"/>
                    <a:pt x="251" y="447"/>
                  </a:cubicBezTo>
                  <a:cubicBezTo>
                    <a:pt x="294" y="447"/>
                    <a:pt x="337" y="433"/>
                    <a:pt x="373" y="403"/>
                  </a:cubicBezTo>
                  <a:cubicBezTo>
                    <a:pt x="481" y="339"/>
                    <a:pt x="496" y="201"/>
                    <a:pt x="437" y="93"/>
                  </a:cubicBezTo>
                  <a:cubicBezTo>
                    <a:pt x="388" y="36"/>
                    <a:pt x="316" y="1"/>
                    <a:pt x="246"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2"/>
            <p:cNvSpPr/>
            <p:nvPr/>
          </p:nvSpPr>
          <p:spPr>
            <a:xfrm>
              <a:off x="1291375" y="2225089"/>
              <a:ext cx="58880" cy="52389"/>
            </a:xfrm>
            <a:custGeom>
              <a:avLst/>
              <a:gdLst/>
              <a:ahLst/>
              <a:cxnLst/>
              <a:rect l="l" t="t" r="r" b="b"/>
              <a:pathLst>
                <a:path w="762" h="678" extrusionOk="0">
                  <a:moveTo>
                    <a:pt x="380" y="1"/>
                  </a:moveTo>
                  <a:cubicBezTo>
                    <a:pt x="314" y="1"/>
                    <a:pt x="246" y="18"/>
                    <a:pt x="187" y="53"/>
                  </a:cubicBezTo>
                  <a:cubicBezTo>
                    <a:pt x="30" y="162"/>
                    <a:pt x="1" y="382"/>
                    <a:pt x="109" y="535"/>
                  </a:cubicBezTo>
                  <a:cubicBezTo>
                    <a:pt x="165" y="629"/>
                    <a:pt x="266" y="677"/>
                    <a:pt x="371" y="677"/>
                  </a:cubicBezTo>
                  <a:cubicBezTo>
                    <a:pt x="441" y="677"/>
                    <a:pt x="513" y="656"/>
                    <a:pt x="575" y="613"/>
                  </a:cubicBezTo>
                  <a:cubicBezTo>
                    <a:pt x="732" y="520"/>
                    <a:pt x="762" y="303"/>
                    <a:pt x="654" y="147"/>
                  </a:cubicBezTo>
                  <a:cubicBezTo>
                    <a:pt x="595" y="49"/>
                    <a:pt x="489" y="1"/>
                    <a:pt x="380"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2"/>
            <p:cNvSpPr/>
            <p:nvPr/>
          </p:nvSpPr>
          <p:spPr>
            <a:xfrm>
              <a:off x="1236050" y="2190858"/>
              <a:ext cx="284894" cy="240464"/>
            </a:xfrm>
            <a:custGeom>
              <a:avLst/>
              <a:gdLst/>
              <a:ahLst/>
              <a:cxnLst/>
              <a:rect l="l" t="t" r="r" b="b"/>
              <a:pathLst>
                <a:path w="3687" h="3112" extrusionOk="0">
                  <a:moveTo>
                    <a:pt x="2892" y="0"/>
                  </a:moveTo>
                  <a:cubicBezTo>
                    <a:pt x="2892" y="0"/>
                    <a:pt x="2940" y="109"/>
                    <a:pt x="2799" y="511"/>
                  </a:cubicBezTo>
                  <a:cubicBezTo>
                    <a:pt x="2675" y="918"/>
                    <a:pt x="2209" y="1709"/>
                    <a:pt x="1246" y="1925"/>
                  </a:cubicBezTo>
                  <a:cubicBezTo>
                    <a:pt x="1196" y="1935"/>
                    <a:pt x="1144" y="1939"/>
                    <a:pt x="1092" y="1939"/>
                  </a:cubicBezTo>
                  <a:cubicBezTo>
                    <a:pt x="622" y="1939"/>
                    <a:pt x="94" y="1601"/>
                    <a:pt x="93" y="1601"/>
                  </a:cubicBezTo>
                  <a:lnTo>
                    <a:pt x="93" y="1601"/>
                  </a:lnTo>
                  <a:cubicBezTo>
                    <a:pt x="142" y="1679"/>
                    <a:pt x="187" y="1739"/>
                    <a:pt x="250" y="1802"/>
                  </a:cubicBezTo>
                  <a:cubicBezTo>
                    <a:pt x="314" y="1866"/>
                    <a:pt x="373" y="1925"/>
                    <a:pt x="452" y="1974"/>
                  </a:cubicBezTo>
                  <a:cubicBezTo>
                    <a:pt x="407" y="2037"/>
                    <a:pt x="358" y="2097"/>
                    <a:pt x="295" y="2146"/>
                  </a:cubicBezTo>
                  <a:cubicBezTo>
                    <a:pt x="235" y="2205"/>
                    <a:pt x="187" y="2224"/>
                    <a:pt x="157" y="2254"/>
                  </a:cubicBezTo>
                  <a:cubicBezTo>
                    <a:pt x="127" y="2254"/>
                    <a:pt x="79" y="2254"/>
                    <a:pt x="49" y="2284"/>
                  </a:cubicBezTo>
                  <a:cubicBezTo>
                    <a:pt x="0" y="2298"/>
                    <a:pt x="0" y="2347"/>
                    <a:pt x="15" y="2392"/>
                  </a:cubicBezTo>
                  <a:cubicBezTo>
                    <a:pt x="34" y="2440"/>
                    <a:pt x="64" y="2504"/>
                    <a:pt x="142" y="2563"/>
                  </a:cubicBezTo>
                  <a:cubicBezTo>
                    <a:pt x="188" y="2601"/>
                    <a:pt x="266" y="2636"/>
                    <a:pt x="320" y="2636"/>
                  </a:cubicBezTo>
                  <a:cubicBezTo>
                    <a:pt x="335" y="2636"/>
                    <a:pt x="348" y="2634"/>
                    <a:pt x="358" y="2627"/>
                  </a:cubicBezTo>
                  <a:cubicBezTo>
                    <a:pt x="388" y="2597"/>
                    <a:pt x="422" y="2548"/>
                    <a:pt x="437" y="2485"/>
                  </a:cubicBezTo>
                  <a:cubicBezTo>
                    <a:pt x="452" y="2377"/>
                    <a:pt x="608" y="2224"/>
                    <a:pt x="717" y="2146"/>
                  </a:cubicBezTo>
                  <a:cubicBezTo>
                    <a:pt x="873" y="2224"/>
                    <a:pt x="1041" y="2269"/>
                    <a:pt x="1213" y="2298"/>
                  </a:cubicBezTo>
                  <a:cubicBezTo>
                    <a:pt x="1198" y="2377"/>
                    <a:pt x="1198" y="2455"/>
                    <a:pt x="1168" y="2534"/>
                  </a:cubicBezTo>
                  <a:cubicBezTo>
                    <a:pt x="1134" y="2642"/>
                    <a:pt x="1105" y="2690"/>
                    <a:pt x="1075" y="2735"/>
                  </a:cubicBezTo>
                  <a:cubicBezTo>
                    <a:pt x="1041" y="2784"/>
                    <a:pt x="996" y="2798"/>
                    <a:pt x="967" y="2858"/>
                  </a:cubicBezTo>
                  <a:cubicBezTo>
                    <a:pt x="948" y="2907"/>
                    <a:pt x="967" y="2951"/>
                    <a:pt x="1026" y="3000"/>
                  </a:cubicBezTo>
                  <a:cubicBezTo>
                    <a:pt x="1075" y="3045"/>
                    <a:pt x="1153" y="3093"/>
                    <a:pt x="1261" y="3108"/>
                  </a:cubicBezTo>
                  <a:cubicBezTo>
                    <a:pt x="1277" y="3110"/>
                    <a:pt x="1294" y="3111"/>
                    <a:pt x="1310" y="3111"/>
                  </a:cubicBezTo>
                  <a:cubicBezTo>
                    <a:pt x="1420" y="3111"/>
                    <a:pt x="1530" y="3070"/>
                    <a:pt x="1556" y="3015"/>
                  </a:cubicBezTo>
                  <a:cubicBezTo>
                    <a:pt x="1586" y="2970"/>
                    <a:pt x="1586" y="2892"/>
                    <a:pt x="1541" y="2813"/>
                  </a:cubicBezTo>
                  <a:cubicBezTo>
                    <a:pt x="1493" y="2705"/>
                    <a:pt x="1541" y="2470"/>
                    <a:pt x="1601" y="2298"/>
                  </a:cubicBezTo>
                  <a:cubicBezTo>
                    <a:pt x="1728" y="2298"/>
                    <a:pt x="1851" y="2269"/>
                    <a:pt x="1974" y="2224"/>
                  </a:cubicBezTo>
                  <a:cubicBezTo>
                    <a:pt x="2037" y="2254"/>
                    <a:pt x="2101" y="2347"/>
                    <a:pt x="2146" y="2440"/>
                  </a:cubicBezTo>
                  <a:cubicBezTo>
                    <a:pt x="2194" y="2504"/>
                    <a:pt x="2194" y="2548"/>
                    <a:pt x="2194" y="2597"/>
                  </a:cubicBezTo>
                  <a:cubicBezTo>
                    <a:pt x="2194" y="2612"/>
                    <a:pt x="2179" y="2657"/>
                    <a:pt x="2194" y="2690"/>
                  </a:cubicBezTo>
                  <a:cubicBezTo>
                    <a:pt x="2206" y="2715"/>
                    <a:pt x="2228" y="2739"/>
                    <a:pt x="2263" y="2739"/>
                  </a:cubicBezTo>
                  <a:cubicBezTo>
                    <a:pt x="2270" y="2739"/>
                    <a:pt x="2279" y="2738"/>
                    <a:pt x="2287" y="2735"/>
                  </a:cubicBezTo>
                  <a:cubicBezTo>
                    <a:pt x="2332" y="2735"/>
                    <a:pt x="2396" y="2720"/>
                    <a:pt x="2459" y="2672"/>
                  </a:cubicBezTo>
                  <a:cubicBezTo>
                    <a:pt x="2519" y="2627"/>
                    <a:pt x="2582" y="2548"/>
                    <a:pt x="2552" y="2504"/>
                  </a:cubicBezTo>
                  <a:cubicBezTo>
                    <a:pt x="2552" y="2470"/>
                    <a:pt x="2519" y="2440"/>
                    <a:pt x="2459" y="2410"/>
                  </a:cubicBezTo>
                  <a:cubicBezTo>
                    <a:pt x="2381" y="2377"/>
                    <a:pt x="2287" y="2205"/>
                    <a:pt x="2239" y="2097"/>
                  </a:cubicBezTo>
                  <a:cubicBezTo>
                    <a:pt x="2347" y="2037"/>
                    <a:pt x="2459" y="1959"/>
                    <a:pt x="2552" y="1866"/>
                  </a:cubicBezTo>
                  <a:cubicBezTo>
                    <a:pt x="2582" y="1851"/>
                    <a:pt x="2597" y="1817"/>
                    <a:pt x="2627" y="1787"/>
                  </a:cubicBezTo>
                  <a:cubicBezTo>
                    <a:pt x="2661" y="1817"/>
                    <a:pt x="2705" y="1832"/>
                    <a:pt x="2739" y="1866"/>
                  </a:cubicBezTo>
                  <a:cubicBezTo>
                    <a:pt x="2799" y="1925"/>
                    <a:pt x="2832" y="1959"/>
                    <a:pt x="2847" y="2004"/>
                  </a:cubicBezTo>
                  <a:cubicBezTo>
                    <a:pt x="2862" y="2019"/>
                    <a:pt x="2862" y="2082"/>
                    <a:pt x="2892" y="2112"/>
                  </a:cubicBezTo>
                  <a:cubicBezTo>
                    <a:pt x="2909" y="2129"/>
                    <a:pt x="2928" y="2137"/>
                    <a:pt x="2950" y="2137"/>
                  </a:cubicBezTo>
                  <a:cubicBezTo>
                    <a:pt x="2971" y="2137"/>
                    <a:pt x="2994" y="2129"/>
                    <a:pt x="3019" y="2112"/>
                  </a:cubicBezTo>
                  <a:cubicBezTo>
                    <a:pt x="3064" y="2097"/>
                    <a:pt x="3127" y="2052"/>
                    <a:pt x="3172" y="1974"/>
                  </a:cubicBezTo>
                  <a:cubicBezTo>
                    <a:pt x="3220" y="1896"/>
                    <a:pt x="3235" y="1787"/>
                    <a:pt x="3187" y="1739"/>
                  </a:cubicBezTo>
                  <a:cubicBezTo>
                    <a:pt x="3172" y="1709"/>
                    <a:pt x="3127" y="1694"/>
                    <a:pt x="3049" y="1694"/>
                  </a:cubicBezTo>
                  <a:cubicBezTo>
                    <a:pt x="2985" y="1694"/>
                    <a:pt x="2877" y="1631"/>
                    <a:pt x="2799" y="1571"/>
                  </a:cubicBezTo>
                  <a:cubicBezTo>
                    <a:pt x="2892" y="1414"/>
                    <a:pt x="2970" y="1243"/>
                    <a:pt x="3019" y="1071"/>
                  </a:cubicBezTo>
                  <a:lnTo>
                    <a:pt x="3127" y="1071"/>
                  </a:lnTo>
                  <a:cubicBezTo>
                    <a:pt x="3235" y="1086"/>
                    <a:pt x="3299" y="1119"/>
                    <a:pt x="3343" y="1149"/>
                  </a:cubicBezTo>
                  <a:cubicBezTo>
                    <a:pt x="3373" y="1164"/>
                    <a:pt x="3422" y="1213"/>
                    <a:pt x="3466" y="1228"/>
                  </a:cubicBezTo>
                  <a:cubicBezTo>
                    <a:pt x="3481" y="1231"/>
                    <a:pt x="3495" y="1233"/>
                    <a:pt x="3508" y="1233"/>
                  </a:cubicBezTo>
                  <a:cubicBezTo>
                    <a:pt x="3552" y="1233"/>
                    <a:pt x="3585" y="1213"/>
                    <a:pt x="3608" y="1164"/>
                  </a:cubicBezTo>
                  <a:cubicBezTo>
                    <a:pt x="3653" y="1105"/>
                    <a:pt x="3687" y="1011"/>
                    <a:pt x="3687" y="899"/>
                  </a:cubicBezTo>
                  <a:cubicBezTo>
                    <a:pt x="3687" y="791"/>
                    <a:pt x="3623" y="653"/>
                    <a:pt x="3545" y="619"/>
                  </a:cubicBezTo>
                  <a:cubicBezTo>
                    <a:pt x="3534" y="616"/>
                    <a:pt x="3522" y="614"/>
                    <a:pt x="3508" y="614"/>
                  </a:cubicBezTo>
                  <a:cubicBezTo>
                    <a:pt x="3468" y="614"/>
                    <a:pt x="3417" y="631"/>
                    <a:pt x="3358" y="668"/>
                  </a:cubicBezTo>
                  <a:cubicBezTo>
                    <a:pt x="3280" y="713"/>
                    <a:pt x="3172" y="713"/>
                    <a:pt x="3049" y="713"/>
                  </a:cubicBezTo>
                  <a:cubicBezTo>
                    <a:pt x="3064" y="466"/>
                    <a:pt x="3000" y="216"/>
                    <a:pt x="2892"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5" name="Google Shape;465;p2"/>
            <p:cNvGrpSpPr/>
            <p:nvPr/>
          </p:nvGrpSpPr>
          <p:grpSpPr>
            <a:xfrm>
              <a:off x="1543662" y="1555390"/>
              <a:ext cx="260709" cy="272918"/>
              <a:chOff x="4255775" y="3795175"/>
              <a:chExt cx="84350" cy="88300"/>
            </a:xfrm>
          </p:grpSpPr>
          <p:sp>
            <p:nvSpPr>
              <p:cNvPr id="466" name="Google Shape;466;p2"/>
              <p:cNvSpPr/>
              <p:nvPr/>
            </p:nvSpPr>
            <p:spPr>
              <a:xfrm>
                <a:off x="4255775" y="3795175"/>
                <a:ext cx="84350" cy="88300"/>
              </a:xfrm>
              <a:custGeom>
                <a:avLst/>
                <a:gdLst/>
                <a:ahLst/>
                <a:cxnLst/>
                <a:rect l="l" t="t" r="r" b="b"/>
                <a:pathLst>
                  <a:path w="3374" h="3532" extrusionOk="0">
                    <a:moveTo>
                      <a:pt x="1631" y="1"/>
                    </a:moveTo>
                    <a:cubicBezTo>
                      <a:pt x="1556" y="1"/>
                      <a:pt x="1444" y="45"/>
                      <a:pt x="1429" y="109"/>
                    </a:cubicBezTo>
                    <a:cubicBezTo>
                      <a:pt x="1429" y="139"/>
                      <a:pt x="1429" y="187"/>
                      <a:pt x="1478" y="232"/>
                    </a:cubicBezTo>
                    <a:cubicBezTo>
                      <a:pt x="1538" y="325"/>
                      <a:pt x="1523" y="512"/>
                      <a:pt x="1508" y="635"/>
                    </a:cubicBezTo>
                    <a:cubicBezTo>
                      <a:pt x="1400" y="668"/>
                      <a:pt x="1306" y="698"/>
                      <a:pt x="1213" y="747"/>
                    </a:cubicBezTo>
                    <a:cubicBezTo>
                      <a:pt x="1165" y="728"/>
                      <a:pt x="1090" y="668"/>
                      <a:pt x="1041" y="590"/>
                    </a:cubicBezTo>
                    <a:cubicBezTo>
                      <a:pt x="1012" y="542"/>
                      <a:pt x="1012" y="512"/>
                      <a:pt x="997" y="497"/>
                    </a:cubicBezTo>
                    <a:cubicBezTo>
                      <a:pt x="997" y="482"/>
                      <a:pt x="1012" y="448"/>
                      <a:pt x="997" y="418"/>
                    </a:cubicBezTo>
                    <a:cubicBezTo>
                      <a:pt x="978" y="404"/>
                      <a:pt x="963" y="389"/>
                      <a:pt x="918" y="389"/>
                    </a:cubicBezTo>
                    <a:cubicBezTo>
                      <a:pt x="885" y="404"/>
                      <a:pt x="855" y="418"/>
                      <a:pt x="810" y="448"/>
                    </a:cubicBezTo>
                    <a:cubicBezTo>
                      <a:pt x="762" y="482"/>
                      <a:pt x="732" y="560"/>
                      <a:pt x="747" y="590"/>
                    </a:cubicBezTo>
                    <a:cubicBezTo>
                      <a:pt x="762" y="605"/>
                      <a:pt x="776" y="620"/>
                      <a:pt x="825" y="635"/>
                    </a:cubicBezTo>
                    <a:cubicBezTo>
                      <a:pt x="903" y="668"/>
                      <a:pt x="978" y="792"/>
                      <a:pt x="1026" y="870"/>
                    </a:cubicBezTo>
                    <a:cubicBezTo>
                      <a:pt x="997" y="885"/>
                      <a:pt x="963" y="915"/>
                      <a:pt x="948" y="933"/>
                    </a:cubicBezTo>
                    <a:cubicBezTo>
                      <a:pt x="870" y="1008"/>
                      <a:pt x="810" y="1071"/>
                      <a:pt x="762" y="1165"/>
                    </a:cubicBezTo>
                    <a:cubicBezTo>
                      <a:pt x="717" y="1135"/>
                      <a:pt x="653" y="1086"/>
                      <a:pt x="605" y="1042"/>
                    </a:cubicBezTo>
                    <a:cubicBezTo>
                      <a:pt x="560" y="1008"/>
                      <a:pt x="545" y="978"/>
                      <a:pt x="545" y="948"/>
                    </a:cubicBezTo>
                    <a:cubicBezTo>
                      <a:pt x="530" y="915"/>
                      <a:pt x="530" y="885"/>
                      <a:pt x="512" y="870"/>
                    </a:cubicBezTo>
                    <a:cubicBezTo>
                      <a:pt x="501" y="848"/>
                      <a:pt x="482" y="833"/>
                      <a:pt x="454" y="833"/>
                    </a:cubicBezTo>
                    <a:cubicBezTo>
                      <a:pt x="444" y="833"/>
                      <a:pt x="432" y="835"/>
                      <a:pt x="418" y="840"/>
                    </a:cubicBezTo>
                    <a:cubicBezTo>
                      <a:pt x="388" y="855"/>
                      <a:pt x="344" y="885"/>
                      <a:pt x="310" y="933"/>
                    </a:cubicBezTo>
                    <a:cubicBezTo>
                      <a:pt x="265" y="993"/>
                      <a:pt x="250" y="1071"/>
                      <a:pt x="265" y="1101"/>
                    </a:cubicBezTo>
                    <a:cubicBezTo>
                      <a:pt x="280" y="1135"/>
                      <a:pt x="325" y="1150"/>
                      <a:pt x="374" y="1150"/>
                    </a:cubicBezTo>
                    <a:cubicBezTo>
                      <a:pt x="467" y="1165"/>
                      <a:pt x="590" y="1307"/>
                      <a:pt x="653" y="1366"/>
                    </a:cubicBezTo>
                    <a:cubicBezTo>
                      <a:pt x="624" y="1474"/>
                      <a:pt x="590" y="1568"/>
                      <a:pt x="590" y="1680"/>
                    </a:cubicBezTo>
                    <a:cubicBezTo>
                      <a:pt x="530" y="1680"/>
                      <a:pt x="467" y="1680"/>
                      <a:pt x="418" y="1661"/>
                    </a:cubicBezTo>
                    <a:cubicBezTo>
                      <a:pt x="344" y="1646"/>
                      <a:pt x="295" y="1616"/>
                      <a:pt x="265" y="1601"/>
                    </a:cubicBezTo>
                    <a:cubicBezTo>
                      <a:pt x="250" y="1586"/>
                      <a:pt x="217" y="1538"/>
                      <a:pt x="187" y="1523"/>
                    </a:cubicBezTo>
                    <a:cubicBezTo>
                      <a:pt x="175" y="1519"/>
                      <a:pt x="164" y="1517"/>
                      <a:pt x="154" y="1517"/>
                    </a:cubicBezTo>
                    <a:cubicBezTo>
                      <a:pt x="124" y="1517"/>
                      <a:pt x="101" y="1534"/>
                      <a:pt x="79" y="1568"/>
                    </a:cubicBezTo>
                    <a:cubicBezTo>
                      <a:pt x="45" y="1616"/>
                      <a:pt x="15" y="1661"/>
                      <a:pt x="15" y="1754"/>
                    </a:cubicBezTo>
                    <a:cubicBezTo>
                      <a:pt x="0" y="1833"/>
                      <a:pt x="30" y="1941"/>
                      <a:pt x="94" y="1959"/>
                    </a:cubicBezTo>
                    <a:cubicBezTo>
                      <a:pt x="106" y="1965"/>
                      <a:pt x="121" y="1969"/>
                      <a:pt x="138" y="1969"/>
                    </a:cubicBezTo>
                    <a:cubicBezTo>
                      <a:pt x="164" y="1969"/>
                      <a:pt x="196" y="1961"/>
                      <a:pt x="232" y="1941"/>
                    </a:cubicBezTo>
                    <a:cubicBezTo>
                      <a:pt x="260" y="1925"/>
                      <a:pt x="299" y="1918"/>
                      <a:pt x="342" y="1918"/>
                    </a:cubicBezTo>
                    <a:cubicBezTo>
                      <a:pt x="419" y="1918"/>
                      <a:pt x="511" y="1938"/>
                      <a:pt x="590" y="1959"/>
                    </a:cubicBezTo>
                    <a:cubicBezTo>
                      <a:pt x="605" y="2068"/>
                      <a:pt x="638" y="2161"/>
                      <a:pt x="683" y="2269"/>
                    </a:cubicBezTo>
                    <a:cubicBezTo>
                      <a:pt x="653" y="2299"/>
                      <a:pt x="590" y="2347"/>
                      <a:pt x="530" y="2377"/>
                    </a:cubicBezTo>
                    <a:cubicBezTo>
                      <a:pt x="482" y="2407"/>
                      <a:pt x="452" y="2407"/>
                      <a:pt x="418" y="2426"/>
                    </a:cubicBezTo>
                    <a:cubicBezTo>
                      <a:pt x="408" y="2426"/>
                      <a:pt x="392" y="2418"/>
                      <a:pt x="377" y="2418"/>
                    </a:cubicBezTo>
                    <a:cubicBezTo>
                      <a:pt x="370" y="2418"/>
                      <a:pt x="364" y="2420"/>
                      <a:pt x="359" y="2426"/>
                    </a:cubicBezTo>
                    <a:cubicBezTo>
                      <a:pt x="325" y="2426"/>
                      <a:pt x="310" y="2456"/>
                      <a:pt x="310" y="2486"/>
                    </a:cubicBezTo>
                    <a:cubicBezTo>
                      <a:pt x="310" y="2519"/>
                      <a:pt x="325" y="2564"/>
                      <a:pt x="359" y="2612"/>
                    </a:cubicBezTo>
                    <a:cubicBezTo>
                      <a:pt x="384" y="2638"/>
                      <a:pt x="435" y="2675"/>
                      <a:pt x="468" y="2675"/>
                    </a:cubicBezTo>
                    <a:cubicBezTo>
                      <a:pt x="473" y="2675"/>
                      <a:pt x="478" y="2674"/>
                      <a:pt x="482" y="2672"/>
                    </a:cubicBezTo>
                    <a:cubicBezTo>
                      <a:pt x="512" y="2672"/>
                      <a:pt x="530" y="2642"/>
                      <a:pt x="560" y="2612"/>
                    </a:cubicBezTo>
                    <a:cubicBezTo>
                      <a:pt x="575" y="2549"/>
                      <a:pt x="698" y="2471"/>
                      <a:pt x="776" y="2441"/>
                    </a:cubicBezTo>
                    <a:cubicBezTo>
                      <a:pt x="810" y="2500"/>
                      <a:pt x="855" y="2549"/>
                      <a:pt x="903" y="2594"/>
                    </a:cubicBezTo>
                    <a:cubicBezTo>
                      <a:pt x="948" y="2642"/>
                      <a:pt x="997" y="2672"/>
                      <a:pt x="1041" y="2721"/>
                    </a:cubicBezTo>
                    <a:cubicBezTo>
                      <a:pt x="1012" y="2765"/>
                      <a:pt x="978" y="2799"/>
                      <a:pt x="933" y="2844"/>
                    </a:cubicBezTo>
                    <a:cubicBezTo>
                      <a:pt x="885" y="2892"/>
                      <a:pt x="855" y="2892"/>
                      <a:pt x="825" y="2907"/>
                    </a:cubicBezTo>
                    <a:cubicBezTo>
                      <a:pt x="810" y="2922"/>
                      <a:pt x="776" y="2907"/>
                      <a:pt x="747" y="2937"/>
                    </a:cubicBezTo>
                    <a:cubicBezTo>
                      <a:pt x="717" y="2952"/>
                      <a:pt x="717" y="2986"/>
                      <a:pt x="732" y="3015"/>
                    </a:cubicBezTo>
                    <a:cubicBezTo>
                      <a:pt x="747" y="3045"/>
                      <a:pt x="762" y="3094"/>
                      <a:pt x="810" y="3139"/>
                    </a:cubicBezTo>
                    <a:cubicBezTo>
                      <a:pt x="847" y="3166"/>
                      <a:pt x="916" y="3191"/>
                      <a:pt x="956" y="3191"/>
                    </a:cubicBezTo>
                    <a:cubicBezTo>
                      <a:pt x="965" y="3191"/>
                      <a:pt x="973" y="3190"/>
                      <a:pt x="978" y="3187"/>
                    </a:cubicBezTo>
                    <a:cubicBezTo>
                      <a:pt x="997" y="3172"/>
                      <a:pt x="1026" y="3139"/>
                      <a:pt x="1026" y="3079"/>
                    </a:cubicBezTo>
                    <a:cubicBezTo>
                      <a:pt x="1041" y="3000"/>
                      <a:pt x="1150" y="2892"/>
                      <a:pt x="1228" y="2829"/>
                    </a:cubicBezTo>
                    <a:cubicBezTo>
                      <a:pt x="1336" y="2892"/>
                      <a:pt x="1463" y="2922"/>
                      <a:pt x="1586" y="2952"/>
                    </a:cubicBezTo>
                    <a:cubicBezTo>
                      <a:pt x="1586" y="3000"/>
                      <a:pt x="1571" y="3060"/>
                      <a:pt x="1556" y="3124"/>
                    </a:cubicBezTo>
                    <a:cubicBezTo>
                      <a:pt x="1538" y="3202"/>
                      <a:pt x="1508" y="3232"/>
                      <a:pt x="1493" y="3265"/>
                    </a:cubicBezTo>
                    <a:cubicBezTo>
                      <a:pt x="1478" y="3295"/>
                      <a:pt x="1429" y="3310"/>
                      <a:pt x="1415" y="3340"/>
                    </a:cubicBezTo>
                    <a:cubicBezTo>
                      <a:pt x="1400" y="3388"/>
                      <a:pt x="1415" y="3418"/>
                      <a:pt x="1444" y="3452"/>
                    </a:cubicBezTo>
                    <a:cubicBezTo>
                      <a:pt x="1493" y="3482"/>
                      <a:pt x="1556" y="3512"/>
                      <a:pt x="1631" y="3527"/>
                    </a:cubicBezTo>
                    <a:cubicBezTo>
                      <a:pt x="1646" y="3530"/>
                      <a:pt x="1662" y="3532"/>
                      <a:pt x="1679" y="3532"/>
                    </a:cubicBezTo>
                    <a:cubicBezTo>
                      <a:pt x="1748" y="3532"/>
                      <a:pt x="1821" y="3503"/>
                      <a:pt x="1836" y="3467"/>
                    </a:cubicBezTo>
                    <a:cubicBezTo>
                      <a:pt x="1851" y="3433"/>
                      <a:pt x="1851" y="3388"/>
                      <a:pt x="1836" y="3325"/>
                    </a:cubicBezTo>
                    <a:cubicBezTo>
                      <a:pt x="1788" y="3232"/>
                      <a:pt x="1836" y="3079"/>
                      <a:pt x="1866" y="2952"/>
                    </a:cubicBezTo>
                    <a:cubicBezTo>
                      <a:pt x="1959" y="2937"/>
                      <a:pt x="2053" y="2922"/>
                      <a:pt x="2146" y="2892"/>
                    </a:cubicBezTo>
                    <a:cubicBezTo>
                      <a:pt x="2176" y="2922"/>
                      <a:pt x="2239" y="2986"/>
                      <a:pt x="2269" y="3045"/>
                    </a:cubicBezTo>
                    <a:cubicBezTo>
                      <a:pt x="2303" y="3094"/>
                      <a:pt x="2303" y="3124"/>
                      <a:pt x="2303" y="3153"/>
                    </a:cubicBezTo>
                    <a:cubicBezTo>
                      <a:pt x="2303" y="3172"/>
                      <a:pt x="2284" y="3202"/>
                      <a:pt x="2303" y="3232"/>
                    </a:cubicBezTo>
                    <a:cubicBezTo>
                      <a:pt x="2317" y="3247"/>
                      <a:pt x="2332" y="3265"/>
                      <a:pt x="2362" y="3265"/>
                    </a:cubicBezTo>
                    <a:cubicBezTo>
                      <a:pt x="2396" y="3265"/>
                      <a:pt x="2441" y="3247"/>
                      <a:pt x="2489" y="3217"/>
                    </a:cubicBezTo>
                    <a:cubicBezTo>
                      <a:pt x="2534" y="3187"/>
                      <a:pt x="2582" y="3124"/>
                      <a:pt x="2564" y="3094"/>
                    </a:cubicBezTo>
                    <a:cubicBezTo>
                      <a:pt x="2549" y="3079"/>
                      <a:pt x="2534" y="3045"/>
                      <a:pt x="2489" y="3030"/>
                    </a:cubicBezTo>
                    <a:cubicBezTo>
                      <a:pt x="2426" y="3000"/>
                      <a:pt x="2362" y="2874"/>
                      <a:pt x="2332" y="2799"/>
                    </a:cubicBezTo>
                    <a:cubicBezTo>
                      <a:pt x="2411" y="2750"/>
                      <a:pt x="2489" y="2706"/>
                      <a:pt x="2549" y="2642"/>
                    </a:cubicBezTo>
                    <a:cubicBezTo>
                      <a:pt x="2582" y="2627"/>
                      <a:pt x="2597" y="2594"/>
                      <a:pt x="2612" y="2579"/>
                    </a:cubicBezTo>
                    <a:cubicBezTo>
                      <a:pt x="2642" y="2594"/>
                      <a:pt x="2676" y="2612"/>
                      <a:pt x="2691" y="2642"/>
                    </a:cubicBezTo>
                    <a:cubicBezTo>
                      <a:pt x="2735" y="2672"/>
                      <a:pt x="2750" y="2706"/>
                      <a:pt x="2769" y="2736"/>
                    </a:cubicBezTo>
                    <a:cubicBezTo>
                      <a:pt x="2784" y="2750"/>
                      <a:pt x="2784" y="2780"/>
                      <a:pt x="2814" y="2814"/>
                    </a:cubicBezTo>
                    <a:cubicBezTo>
                      <a:pt x="2822" y="2823"/>
                      <a:pt x="2837" y="2831"/>
                      <a:pt x="2854" y="2831"/>
                    </a:cubicBezTo>
                    <a:cubicBezTo>
                      <a:pt x="2866" y="2831"/>
                      <a:pt x="2879" y="2827"/>
                      <a:pt x="2892" y="2814"/>
                    </a:cubicBezTo>
                    <a:cubicBezTo>
                      <a:pt x="2922" y="2799"/>
                      <a:pt x="2970" y="2765"/>
                      <a:pt x="3000" y="2721"/>
                    </a:cubicBezTo>
                    <a:cubicBezTo>
                      <a:pt x="3030" y="2657"/>
                      <a:pt x="3049" y="2579"/>
                      <a:pt x="3015" y="2549"/>
                    </a:cubicBezTo>
                    <a:cubicBezTo>
                      <a:pt x="3000" y="2519"/>
                      <a:pt x="2970" y="2500"/>
                      <a:pt x="2922" y="2500"/>
                    </a:cubicBezTo>
                    <a:cubicBezTo>
                      <a:pt x="2862" y="2500"/>
                      <a:pt x="2799" y="2471"/>
                      <a:pt x="2735" y="2426"/>
                    </a:cubicBezTo>
                    <a:cubicBezTo>
                      <a:pt x="2814" y="2299"/>
                      <a:pt x="2862" y="2191"/>
                      <a:pt x="2892" y="2053"/>
                    </a:cubicBezTo>
                    <a:cubicBezTo>
                      <a:pt x="2922" y="2053"/>
                      <a:pt x="2956" y="2068"/>
                      <a:pt x="2970" y="2068"/>
                    </a:cubicBezTo>
                    <a:cubicBezTo>
                      <a:pt x="3064" y="2068"/>
                      <a:pt x="3094" y="2098"/>
                      <a:pt x="3142" y="2112"/>
                    </a:cubicBezTo>
                    <a:cubicBezTo>
                      <a:pt x="3157" y="2127"/>
                      <a:pt x="3187" y="2161"/>
                      <a:pt x="3217" y="2176"/>
                    </a:cubicBezTo>
                    <a:cubicBezTo>
                      <a:pt x="3229" y="2180"/>
                      <a:pt x="3239" y="2181"/>
                      <a:pt x="3249" y="2181"/>
                    </a:cubicBezTo>
                    <a:cubicBezTo>
                      <a:pt x="3280" y="2181"/>
                      <a:pt x="3303" y="2164"/>
                      <a:pt x="3329" y="2127"/>
                    </a:cubicBezTo>
                    <a:cubicBezTo>
                      <a:pt x="3344" y="2083"/>
                      <a:pt x="3373" y="2019"/>
                      <a:pt x="3373" y="1941"/>
                    </a:cubicBezTo>
                    <a:cubicBezTo>
                      <a:pt x="3373" y="1848"/>
                      <a:pt x="3329" y="1754"/>
                      <a:pt x="3280" y="1739"/>
                    </a:cubicBezTo>
                    <a:cubicBezTo>
                      <a:pt x="3272" y="1735"/>
                      <a:pt x="3262" y="1734"/>
                      <a:pt x="3251" y="1734"/>
                    </a:cubicBezTo>
                    <a:cubicBezTo>
                      <a:pt x="3218" y="1734"/>
                      <a:pt x="3175" y="1748"/>
                      <a:pt x="3142" y="1773"/>
                    </a:cubicBezTo>
                    <a:cubicBezTo>
                      <a:pt x="3094" y="1803"/>
                      <a:pt x="3000" y="1803"/>
                      <a:pt x="2922" y="1803"/>
                    </a:cubicBezTo>
                    <a:cubicBezTo>
                      <a:pt x="2922" y="1616"/>
                      <a:pt x="2892" y="1445"/>
                      <a:pt x="2814" y="1288"/>
                    </a:cubicBezTo>
                    <a:cubicBezTo>
                      <a:pt x="2844" y="1258"/>
                      <a:pt x="2877" y="1243"/>
                      <a:pt x="2922" y="1228"/>
                    </a:cubicBezTo>
                    <a:cubicBezTo>
                      <a:pt x="3000" y="1213"/>
                      <a:pt x="3049" y="1213"/>
                      <a:pt x="3094" y="1213"/>
                    </a:cubicBezTo>
                    <a:cubicBezTo>
                      <a:pt x="3108" y="1213"/>
                      <a:pt x="3157" y="1228"/>
                      <a:pt x="3187" y="1228"/>
                    </a:cubicBezTo>
                    <a:cubicBezTo>
                      <a:pt x="3235" y="1213"/>
                      <a:pt x="3265" y="1180"/>
                      <a:pt x="3265" y="1135"/>
                    </a:cubicBezTo>
                    <a:cubicBezTo>
                      <a:pt x="3265" y="1071"/>
                      <a:pt x="3265" y="1008"/>
                      <a:pt x="3217" y="948"/>
                    </a:cubicBezTo>
                    <a:cubicBezTo>
                      <a:pt x="3189" y="876"/>
                      <a:pt x="3109" y="805"/>
                      <a:pt x="3061" y="805"/>
                    </a:cubicBezTo>
                    <a:cubicBezTo>
                      <a:pt x="3057" y="805"/>
                      <a:pt x="3053" y="805"/>
                      <a:pt x="3049" y="807"/>
                    </a:cubicBezTo>
                    <a:cubicBezTo>
                      <a:pt x="3000" y="807"/>
                      <a:pt x="2970" y="840"/>
                      <a:pt x="2937" y="900"/>
                    </a:cubicBezTo>
                    <a:cubicBezTo>
                      <a:pt x="2892" y="963"/>
                      <a:pt x="2784" y="1027"/>
                      <a:pt x="2676" y="1057"/>
                    </a:cubicBezTo>
                    <a:lnTo>
                      <a:pt x="2597" y="978"/>
                    </a:lnTo>
                    <a:cubicBezTo>
                      <a:pt x="2519" y="885"/>
                      <a:pt x="2411" y="807"/>
                      <a:pt x="2303" y="747"/>
                    </a:cubicBezTo>
                    <a:cubicBezTo>
                      <a:pt x="2317" y="713"/>
                      <a:pt x="2332" y="698"/>
                      <a:pt x="2347" y="668"/>
                    </a:cubicBezTo>
                    <a:cubicBezTo>
                      <a:pt x="2377" y="605"/>
                      <a:pt x="2411" y="590"/>
                      <a:pt x="2441" y="575"/>
                    </a:cubicBezTo>
                    <a:cubicBezTo>
                      <a:pt x="2456" y="560"/>
                      <a:pt x="2489" y="560"/>
                      <a:pt x="2519" y="527"/>
                    </a:cubicBezTo>
                    <a:cubicBezTo>
                      <a:pt x="2534" y="512"/>
                      <a:pt x="2534" y="482"/>
                      <a:pt x="2519" y="448"/>
                    </a:cubicBezTo>
                    <a:cubicBezTo>
                      <a:pt x="2489" y="418"/>
                      <a:pt x="2456" y="374"/>
                      <a:pt x="2411" y="340"/>
                    </a:cubicBezTo>
                    <a:cubicBezTo>
                      <a:pt x="2374" y="332"/>
                      <a:pt x="2328" y="323"/>
                      <a:pt x="2292" y="323"/>
                    </a:cubicBezTo>
                    <a:cubicBezTo>
                      <a:pt x="2266" y="323"/>
                      <a:pt x="2245" y="328"/>
                      <a:pt x="2239" y="340"/>
                    </a:cubicBezTo>
                    <a:cubicBezTo>
                      <a:pt x="2209" y="355"/>
                      <a:pt x="2191" y="404"/>
                      <a:pt x="2209" y="448"/>
                    </a:cubicBezTo>
                    <a:cubicBezTo>
                      <a:pt x="2209" y="512"/>
                      <a:pt x="2161" y="590"/>
                      <a:pt x="2116" y="668"/>
                    </a:cubicBezTo>
                    <a:cubicBezTo>
                      <a:pt x="2004" y="635"/>
                      <a:pt x="1896" y="620"/>
                      <a:pt x="1788" y="620"/>
                    </a:cubicBezTo>
                    <a:cubicBezTo>
                      <a:pt x="1773" y="542"/>
                      <a:pt x="1773" y="467"/>
                      <a:pt x="1773" y="389"/>
                    </a:cubicBezTo>
                    <a:cubicBezTo>
                      <a:pt x="1788" y="310"/>
                      <a:pt x="1803" y="262"/>
                      <a:pt x="1817" y="232"/>
                    </a:cubicBezTo>
                    <a:cubicBezTo>
                      <a:pt x="1836" y="202"/>
                      <a:pt x="1866" y="187"/>
                      <a:pt x="1881" y="139"/>
                    </a:cubicBezTo>
                    <a:cubicBezTo>
                      <a:pt x="1881" y="94"/>
                      <a:pt x="1866" y="60"/>
                      <a:pt x="1817" y="30"/>
                    </a:cubicBezTo>
                    <a:cubicBezTo>
                      <a:pt x="1773" y="16"/>
                      <a:pt x="1709" y="1"/>
                      <a:pt x="1631" y="1"/>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2"/>
              <p:cNvSpPr/>
              <p:nvPr/>
            </p:nvSpPr>
            <p:spPr>
              <a:xfrm>
                <a:off x="4283000" y="3817250"/>
                <a:ext cx="11225" cy="9950"/>
              </a:xfrm>
              <a:custGeom>
                <a:avLst/>
                <a:gdLst/>
                <a:ahLst/>
                <a:cxnLst/>
                <a:rect l="l" t="t" r="r" b="b"/>
                <a:pathLst>
                  <a:path w="449" h="398" extrusionOk="0">
                    <a:moveTo>
                      <a:pt x="222" y="0"/>
                    </a:moveTo>
                    <a:cubicBezTo>
                      <a:pt x="187" y="0"/>
                      <a:pt x="153" y="10"/>
                      <a:pt x="124" y="32"/>
                    </a:cubicBezTo>
                    <a:cubicBezTo>
                      <a:pt x="31" y="95"/>
                      <a:pt x="1" y="218"/>
                      <a:pt x="61" y="312"/>
                    </a:cubicBezTo>
                    <a:cubicBezTo>
                      <a:pt x="99" y="368"/>
                      <a:pt x="160" y="397"/>
                      <a:pt x="222" y="397"/>
                    </a:cubicBezTo>
                    <a:cubicBezTo>
                      <a:pt x="262" y="397"/>
                      <a:pt x="304" y="385"/>
                      <a:pt x="340" y="360"/>
                    </a:cubicBezTo>
                    <a:cubicBezTo>
                      <a:pt x="434" y="297"/>
                      <a:pt x="449" y="174"/>
                      <a:pt x="389" y="80"/>
                    </a:cubicBezTo>
                    <a:cubicBezTo>
                      <a:pt x="349" y="30"/>
                      <a:pt x="284" y="0"/>
                      <a:pt x="222"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2"/>
              <p:cNvSpPr/>
              <p:nvPr/>
            </p:nvSpPr>
            <p:spPr>
              <a:xfrm>
                <a:off x="4300825" y="3823900"/>
                <a:ext cx="7400" cy="6525"/>
              </a:xfrm>
              <a:custGeom>
                <a:avLst/>
                <a:gdLst/>
                <a:ahLst/>
                <a:cxnLst/>
                <a:rect l="l" t="t" r="r" b="b"/>
                <a:pathLst>
                  <a:path w="296" h="261" extrusionOk="0">
                    <a:moveTo>
                      <a:pt x="144" y="1"/>
                    </a:moveTo>
                    <a:cubicBezTo>
                      <a:pt x="122" y="1"/>
                      <a:pt x="100" y="6"/>
                      <a:pt x="79" y="16"/>
                    </a:cubicBezTo>
                    <a:cubicBezTo>
                      <a:pt x="15" y="64"/>
                      <a:pt x="1" y="139"/>
                      <a:pt x="34" y="202"/>
                    </a:cubicBezTo>
                    <a:cubicBezTo>
                      <a:pt x="61" y="240"/>
                      <a:pt x="100" y="261"/>
                      <a:pt x="140" y="261"/>
                    </a:cubicBezTo>
                    <a:cubicBezTo>
                      <a:pt x="167" y="261"/>
                      <a:pt x="195" y="252"/>
                      <a:pt x="221" y="232"/>
                    </a:cubicBezTo>
                    <a:cubicBezTo>
                      <a:pt x="280" y="202"/>
                      <a:pt x="295" y="109"/>
                      <a:pt x="251" y="64"/>
                    </a:cubicBezTo>
                    <a:cubicBezTo>
                      <a:pt x="231" y="22"/>
                      <a:pt x="189" y="1"/>
                      <a:pt x="144"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2"/>
              <p:cNvSpPr/>
              <p:nvPr/>
            </p:nvSpPr>
            <p:spPr>
              <a:xfrm>
                <a:off x="4273225" y="3830100"/>
                <a:ext cx="5900" cy="5425"/>
              </a:xfrm>
              <a:custGeom>
                <a:avLst/>
                <a:gdLst/>
                <a:ahLst/>
                <a:cxnLst/>
                <a:rect l="l" t="t" r="r" b="b"/>
                <a:pathLst>
                  <a:path w="236" h="217" extrusionOk="0">
                    <a:moveTo>
                      <a:pt x="117" y="1"/>
                    </a:moveTo>
                    <a:cubicBezTo>
                      <a:pt x="99" y="1"/>
                      <a:pt x="81" y="6"/>
                      <a:pt x="64" y="18"/>
                    </a:cubicBezTo>
                    <a:cubicBezTo>
                      <a:pt x="19" y="48"/>
                      <a:pt x="0" y="126"/>
                      <a:pt x="34" y="171"/>
                    </a:cubicBezTo>
                    <a:cubicBezTo>
                      <a:pt x="51" y="199"/>
                      <a:pt x="80" y="216"/>
                      <a:pt x="114" y="216"/>
                    </a:cubicBezTo>
                    <a:cubicBezTo>
                      <a:pt x="137" y="216"/>
                      <a:pt x="162" y="208"/>
                      <a:pt x="187" y="189"/>
                    </a:cubicBezTo>
                    <a:cubicBezTo>
                      <a:pt x="235" y="156"/>
                      <a:pt x="235" y="96"/>
                      <a:pt x="205" y="48"/>
                    </a:cubicBezTo>
                    <a:cubicBezTo>
                      <a:pt x="184" y="19"/>
                      <a:pt x="151" y="1"/>
                      <a:pt x="117"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2"/>
              <p:cNvSpPr/>
              <p:nvPr/>
            </p:nvSpPr>
            <p:spPr>
              <a:xfrm>
                <a:off x="4308650" y="3837050"/>
                <a:ext cx="16725" cy="14900"/>
              </a:xfrm>
              <a:custGeom>
                <a:avLst/>
                <a:gdLst/>
                <a:ahLst/>
                <a:cxnLst/>
                <a:rect l="l" t="t" r="r" b="b"/>
                <a:pathLst>
                  <a:path w="669" h="596" extrusionOk="0">
                    <a:moveTo>
                      <a:pt x="332" y="1"/>
                    </a:moveTo>
                    <a:cubicBezTo>
                      <a:pt x="277" y="1"/>
                      <a:pt x="220" y="16"/>
                      <a:pt x="169" y="49"/>
                    </a:cubicBezTo>
                    <a:cubicBezTo>
                      <a:pt x="31" y="143"/>
                      <a:pt x="1" y="329"/>
                      <a:pt x="94" y="471"/>
                    </a:cubicBezTo>
                    <a:cubicBezTo>
                      <a:pt x="153" y="549"/>
                      <a:pt x="250" y="596"/>
                      <a:pt x="348" y="596"/>
                    </a:cubicBezTo>
                    <a:cubicBezTo>
                      <a:pt x="404" y="596"/>
                      <a:pt x="462" y="580"/>
                      <a:pt x="512" y="546"/>
                    </a:cubicBezTo>
                    <a:cubicBezTo>
                      <a:pt x="635" y="452"/>
                      <a:pt x="669" y="266"/>
                      <a:pt x="576" y="128"/>
                    </a:cubicBezTo>
                    <a:cubicBezTo>
                      <a:pt x="525" y="49"/>
                      <a:pt x="431" y="1"/>
                      <a:pt x="332"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2"/>
              <p:cNvSpPr/>
              <p:nvPr/>
            </p:nvSpPr>
            <p:spPr>
              <a:xfrm>
                <a:off x="4274050" y="3844050"/>
                <a:ext cx="9725" cy="9875"/>
              </a:xfrm>
              <a:custGeom>
                <a:avLst/>
                <a:gdLst/>
                <a:ahLst/>
                <a:cxnLst/>
                <a:rect l="l" t="t" r="r" b="b"/>
                <a:pathLst>
                  <a:path w="389" h="395" extrusionOk="0">
                    <a:moveTo>
                      <a:pt x="120" y="0"/>
                    </a:moveTo>
                    <a:cubicBezTo>
                      <a:pt x="98" y="0"/>
                      <a:pt x="78" y="6"/>
                      <a:pt x="60" y="19"/>
                    </a:cubicBezTo>
                    <a:cubicBezTo>
                      <a:pt x="1" y="49"/>
                      <a:pt x="1" y="172"/>
                      <a:pt x="79" y="266"/>
                    </a:cubicBezTo>
                    <a:cubicBezTo>
                      <a:pt x="134" y="349"/>
                      <a:pt x="200" y="395"/>
                      <a:pt x="262" y="395"/>
                    </a:cubicBezTo>
                    <a:cubicBezTo>
                      <a:pt x="284" y="395"/>
                      <a:pt x="305" y="389"/>
                      <a:pt x="325" y="378"/>
                    </a:cubicBezTo>
                    <a:cubicBezTo>
                      <a:pt x="389" y="344"/>
                      <a:pt x="374" y="221"/>
                      <a:pt x="310" y="113"/>
                    </a:cubicBezTo>
                    <a:cubicBezTo>
                      <a:pt x="253" y="45"/>
                      <a:pt x="180" y="0"/>
                      <a:pt x="120"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2"/>
              <p:cNvSpPr/>
              <p:nvPr/>
            </p:nvSpPr>
            <p:spPr>
              <a:xfrm>
                <a:off x="4311375" y="3816500"/>
                <a:ext cx="8975" cy="9625"/>
              </a:xfrm>
              <a:custGeom>
                <a:avLst/>
                <a:gdLst/>
                <a:ahLst/>
                <a:cxnLst/>
                <a:rect l="l" t="t" r="r" b="b"/>
                <a:pathLst>
                  <a:path w="359" h="385" extrusionOk="0">
                    <a:moveTo>
                      <a:pt x="103" y="0"/>
                    </a:moveTo>
                    <a:cubicBezTo>
                      <a:pt x="86" y="0"/>
                      <a:pt x="71" y="5"/>
                      <a:pt x="60" y="17"/>
                    </a:cubicBezTo>
                    <a:cubicBezTo>
                      <a:pt x="0" y="47"/>
                      <a:pt x="15" y="155"/>
                      <a:pt x="93" y="267"/>
                    </a:cubicBezTo>
                    <a:cubicBezTo>
                      <a:pt x="141" y="341"/>
                      <a:pt x="221" y="384"/>
                      <a:pt x="274" y="384"/>
                    </a:cubicBezTo>
                    <a:cubicBezTo>
                      <a:pt x="288" y="384"/>
                      <a:pt x="301" y="381"/>
                      <a:pt x="310" y="375"/>
                    </a:cubicBezTo>
                    <a:cubicBezTo>
                      <a:pt x="358" y="342"/>
                      <a:pt x="358" y="218"/>
                      <a:pt x="280" y="125"/>
                    </a:cubicBezTo>
                    <a:cubicBezTo>
                      <a:pt x="232" y="54"/>
                      <a:pt x="157" y="0"/>
                      <a:pt x="103"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2"/>
              <p:cNvSpPr/>
              <p:nvPr/>
            </p:nvSpPr>
            <p:spPr>
              <a:xfrm>
                <a:off x="4295050" y="3855700"/>
                <a:ext cx="8975" cy="8125"/>
              </a:xfrm>
              <a:custGeom>
                <a:avLst/>
                <a:gdLst/>
                <a:ahLst/>
                <a:cxnLst/>
                <a:rect l="l" t="t" r="r" b="b"/>
                <a:pathLst>
                  <a:path w="359" h="325" extrusionOk="0">
                    <a:moveTo>
                      <a:pt x="178" y="1"/>
                    </a:moveTo>
                    <a:cubicBezTo>
                      <a:pt x="146" y="1"/>
                      <a:pt x="116" y="11"/>
                      <a:pt x="94" y="35"/>
                    </a:cubicBezTo>
                    <a:cubicBezTo>
                      <a:pt x="15" y="79"/>
                      <a:pt x="0" y="173"/>
                      <a:pt x="45" y="251"/>
                    </a:cubicBezTo>
                    <a:cubicBezTo>
                      <a:pt x="76" y="300"/>
                      <a:pt x="130" y="325"/>
                      <a:pt x="181" y="325"/>
                    </a:cubicBezTo>
                    <a:cubicBezTo>
                      <a:pt x="212" y="325"/>
                      <a:pt x="242" y="316"/>
                      <a:pt x="265" y="300"/>
                    </a:cubicBezTo>
                    <a:cubicBezTo>
                      <a:pt x="340" y="251"/>
                      <a:pt x="358" y="143"/>
                      <a:pt x="310" y="65"/>
                    </a:cubicBezTo>
                    <a:cubicBezTo>
                      <a:pt x="282" y="28"/>
                      <a:pt x="229" y="1"/>
                      <a:pt x="178"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2"/>
              <p:cNvSpPr/>
              <p:nvPr/>
            </p:nvSpPr>
            <p:spPr>
              <a:xfrm>
                <a:off x="4286450" y="3835250"/>
                <a:ext cx="14025" cy="12275"/>
              </a:xfrm>
              <a:custGeom>
                <a:avLst/>
                <a:gdLst/>
                <a:ahLst/>
                <a:cxnLst/>
                <a:rect l="l" t="t" r="r" b="b"/>
                <a:pathLst>
                  <a:path w="561" h="491" extrusionOk="0">
                    <a:moveTo>
                      <a:pt x="276" y="0"/>
                    </a:moveTo>
                    <a:cubicBezTo>
                      <a:pt x="230" y="0"/>
                      <a:pt x="183" y="14"/>
                      <a:pt x="143" y="43"/>
                    </a:cubicBezTo>
                    <a:cubicBezTo>
                      <a:pt x="31" y="121"/>
                      <a:pt x="1" y="278"/>
                      <a:pt x="79" y="386"/>
                    </a:cubicBezTo>
                    <a:cubicBezTo>
                      <a:pt x="128" y="454"/>
                      <a:pt x="206" y="491"/>
                      <a:pt x="286" y="491"/>
                    </a:cubicBezTo>
                    <a:cubicBezTo>
                      <a:pt x="333" y="491"/>
                      <a:pt x="381" y="478"/>
                      <a:pt x="423" y="450"/>
                    </a:cubicBezTo>
                    <a:cubicBezTo>
                      <a:pt x="531" y="371"/>
                      <a:pt x="561" y="215"/>
                      <a:pt x="482" y="106"/>
                    </a:cubicBezTo>
                    <a:cubicBezTo>
                      <a:pt x="433" y="39"/>
                      <a:pt x="355" y="0"/>
                      <a:pt x="276"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2"/>
              <p:cNvSpPr/>
              <p:nvPr/>
            </p:nvSpPr>
            <p:spPr>
              <a:xfrm>
                <a:off x="4273675" y="3827350"/>
                <a:ext cx="66450" cy="56125"/>
              </a:xfrm>
              <a:custGeom>
                <a:avLst/>
                <a:gdLst/>
                <a:ahLst/>
                <a:cxnLst/>
                <a:rect l="l" t="t" r="r" b="b"/>
                <a:pathLst>
                  <a:path w="2658" h="2245" extrusionOk="0">
                    <a:moveTo>
                      <a:pt x="2098" y="1"/>
                    </a:moveTo>
                    <a:lnTo>
                      <a:pt x="2098" y="1"/>
                    </a:lnTo>
                    <a:cubicBezTo>
                      <a:pt x="2098" y="1"/>
                      <a:pt x="2127" y="65"/>
                      <a:pt x="2019" y="374"/>
                    </a:cubicBezTo>
                    <a:cubicBezTo>
                      <a:pt x="1926" y="672"/>
                      <a:pt x="1601" y="1247"/>
                      <a:pt x="900" y="1385"/>
                    </a:cubicBezTo>
                    <a:cubicBezTo>
                      <a:pt x="860" y="1394"/>
                      <a:pt x="818" y="1398"/>
                      <a:pt x="776" y="1398"/>
                    </a:cubicBezTo>
                    <a:cubicBezTo>
                      <a:pt x="440" y="1398"/>
                      <a:pt x="61" y="1154"/>
                      <a:pt x="60" y="1154"/>
                    </a:cubicBezTo>
                    <a:lnTo>
                      <a:pt x="60" y="1154"/>
                    </a:lnTo>
                    <a:cubicBezTo>
                      <a:pt x="94" y="1213"/>
                      <a:pt x="139" y="1262"/>
                      <a:pt x="187" y="1307"/>
                    </a:cubicBezTo>
                    <a:cubicBezTo>
                      <a:pt x="232" y="1355"/>
                      <a:pt x="281" y="1385"/>
                      <a:pt x="325" y="1434"/>
                    </a:cubicBezTo>
                    <a:cubicBezTo>
                      <a:pt x="296" y="1478"/>
                      <a:pt x="262" y="1512"/>
                      <a:pt x="217" y="1557"/>
                    </a:cubicBezTo>
                    <a:cubicBezTo>
                      <a:pt x="169" y="1605"/>
                      <a:pt x="139" y="1605"/>
                      <a:pt x="109" y="1620"/>
                    </a:cubicBezTo>
                    <a:cubicBezTo>
                      <a:pt x="94" y="1635"/>
                      <a:pt x="60" y="1620"/>
                      <a:pt x="31" y="1650"/>
                    </a:cubicBezTo>
                    <a:cubicBezTo>
                      <a:pt x="1" y="1665"/>
                      <a:pt x="1" y="1699"/>
                      <a:pt x="16" y="1728"/>
                    </a:cubicBezTo>
                    <a:cubicBezTo>
                      <a:pt x="31" y="1758"/>
                      <a:pt x="46" y="1807"/>
                      <a:pt x="94" y="1852"/>
                    </a:cubicBezTo>
                    <a:cubicBezTo>
                      <a:pt x="131" y="1879"/>
                      <a:pt x="200" y="1904"/>
                      <a:pt x="240" y="1904"/>
                    </a:cubicBezTo>
                    <a:cubicBezTo>
                      <a:pt x="249" y="1904"/>
                      <a:pt x="257" y="1903"/>
                      <a:pt x="262" y="1900"/>
                    </a:cubicBezTo>
                    <a:cubicBezTo>
                      <a:pt x="281" y="1885"/>
                      <a:pt x="310" y="1852"/>
                      <a:pt x="310" y="1792"/>
                    </a:cubicBezTo>
                    <a:cubicBezTo>
                      <a:pt x="325" y="1713"/>
                      <a:pt x="434" y="1605"/>
                      <a:pt x="512" y="1542"/>
                    </a:cubicBezTo>
                    <a:cubicBezTo>
                      <a:pt x="620" y="1605"/>
                      <a:pt x="747" y="1635"/>
                      <a:pt x="870" y="1665"/>
                    </a:cubicBezTo>
                    <a:cubicBezTo>
                      <a:pt x="870" y="1713"/>
                      <a:pt x="855" y="1773"/>
                      <a:pt x="840" y="1837"/>
                    </a:cubicBezTo>
                    <a:cubicBezTo>
                      <a:pt x="822" y="1915"/>
                      <a:pt x="792" y="1945"/>
                      <a:pt x="777" y="1978"/>
                    </a:cubicBezTo>
                    <a:cubicBezTo>
                      <a:pt x="762" y="2008"/>
                      <a:pt x="713" y="2023"/>
                      <a:pt x="699" y="2053"/>
                    </a:cubicBezTo>
                    <a:cubicBezTo>
                      <a:pt x="684" y="2101"/>
                      <a:pt x="699" y="2131"/>
                      <a:pt x="728" y="2165"/>
                    </a:cubicBezTo>
                    <a:cubicBezTo>
                      <a:pt x="777" y="2195"/>
                      <a:pt x="840" y="2225"/>
                      <a:pt x="915" y="2240"/>
                    </a:cubicBezTo>
                    <a:cubicBezTo>
                      <a:pt x="930" y="2243"/>
                      <a:pt x="946" y="2245"/>
                      <a:pt x="963" y="2245"/>
                    </a:cubicBezTo>
                    <a:cubicBezTo>
                      <a:pt x="1032" y="2245"/>
                      <a:pt x="1105" y="2216"/>
                      <a:pt x="1120" y="2180"/>
                    </a:cubicBezTo>
                    <a:cubicBezTo>
                      <a:pt x="1135" y="2146"/>
                      <a:pt x="1135" y="2101"/>
                      <a:pt x="1120" y="2038"/>
                    </a:cubicBezTo>
                    <a:cubicBezTo>
                      <a:pt x="1072" y="1945"/>
                      <a:pt x="1120" y="1792"/>
                      <a:pt x="1150" y="1665"/>
                    </a:cubicBezTo>
                    <a:cubicBezTo>
                      <a:pt x="1243" y="1650"/>
                      <a:pt x="1337" y="1635"/>
                      <a:pt x="1430" y="1605"/>
                    </a:cubicBezTo>
                    <a:cubicBezTo>
                      <a:pt x="1460" y="1635"/>
                      <a:pt x="1523" y="1699"/>
                      <a:pt x="1553" y="1758"/>
                    </a:cubicBezTo>
                    <a:cubicBezTo>
                      <a:pt x="1587" y="1807"/>
                      <a:pt x="1587" y="1837"/>
                      <a:pt x="1587" y="1866"/>
                    </a:cubicBezTo>
                    <a:cubicBezTo>
                      <a:pt x="1587" y="1885"/>
                      <a:pt x="1568" y="1915"/>
                      <a:pt x="1587" y="1945"/>
                    </a:cubicBezTo>
                    <a:cubicBezTo>
                      <a:pt x="1601" y="1960"/>
                      <a:pt x="1616" y="1978"/>
                      <a:pt x="1646" y="1978"/>
                    </a:cubicBezTo>
                    <a:cubicBezTo>
                      <a:pt x="1680" y="1978"/>
                      <a:pt x="1725" y="1960"/>
                      <a:pt x="1773" y="1930"/>
                    </a:cubicBezTo>
                    <a:cubicBezTo>
                      <a:pt x="1818" y="1900"/>
                      <a:pt x="1866" y="1837"/>
                      <a:pt x="1848" y="1807"/>
                    </a:cubicBezTo>
                    <a:cubicBezTo>
                      <a:pt x="1833" y="1792"/>
                      <a:pt x="1818" y="1758"/>
                      <a:pt x="1773" y="1743"/>
                    </a:cubicBezTo>
                    <a:cubicBezTo>
                      <a:pt x="1710" y="1713"/>
                      <a:pt x="1646" y="1587"/>
                      <a:pt x="1616" y="1512"/>
                    </a:cubicBezTo>
                    <a:cubicBezTo>
                      <a:pt x="1695" y="1463"/>
                      <a:pt x="1773" y="1419"/>
                      <a:pt x="1833" y="1355"/>
                    </a:cubicBezTo>
                    <a:cubicBezTo>
                      <a:pt x="1866" y="1340"/>
                      <a:pt x="1881" y="1307"/>
                      <a:pt x="1896" y="1292"/>
                    </a:cubicBezTo>
                    <a:cubicBezTo>
                      <a:pt x="1926" y="1307"/>
                      <a:pt x="1960" y="1325"/>
                      <a:pt x="1975" y="1355"/>
                    </a:cubicBezTo>
                    <a:cubicBezTo>
                      <a:pt x="2019" y="1385"/>
                      <a:pt x="2034" y="1419"/>
                      <a:pt x="2053" y="1449"/>
                    </a:cubicBezTo>
                    <a:cubicBezTo>
                      <a:pt x="2068" y="1463"/>
                      <a:pt x="2068" y="1493"/>
                      <a:pt x="2098" y="1527"/>
                    </a:cubicBezTo>
                    <a:cubicBezTo>
                      <a:pt x="2106" y="1536"/>
                      <a:pt x="2121" y="1544"/>
                      <a:pt x="2138" y="1544"/>
                    </a:cubicBezTo>
                    <a:cubicBezTo>
                      <a:pt x="2150" y="1544"/>
                      <a:pt x="2163" y="1540"/>
                      <a:pt x="2176" y="1527"/>
                    </a:cubicBezTo>
                    <a:cubicBezTo>
                      <a:pt x="2206" y="1512"/>
                      <a:pt x="2254" y="1478"/>
                      <a:pt x="2284" y="1434"/>
                    </a:cubicBezTo>
                    <a:cubicBezTo>
                      <a:pt x="2314" y="1370"/>
                      <a:pt x="2333" y="1292"/>
                      <a:pt x="2299" y="1262"/>
                    </a:cubicBezTo>
                    <a:cubicBezTo>
                      <a:pt x="2284" y="1232"/>
                      <a:pt x="2254" y="1213"/>
                      <a:pt x="2206" y="1213"/>
                    </a:cubicBezTo>
                    <a:cubicBezTo>
                      <a:pt x="2146" y="1213"/>
                      <a:pt x="2083" y="1184"/>
                      <a:pt x="2019" y="1139"/>
                    </a:cubicBezTo>
                    <a:cubicBezTo>
                      <a:pt x="2098" y="1012"/>
                      <a:pt x="2146" y="904"/>
                      <a:pt x="2176" y="766"/>
                    </a:cubicBezTo>
                    <a:cubicBezTo>
                      <a:pt x="2206" y="766"/>
                      <a:pt x="2240" y="781"/>
                      <a:pt x="2254" y="781"/>
                    </a:cubicBezTo>
                    <a:cubicBezTo>
                      <a:pt x="2348" y="781"/>
                      <a:pt x="2378" y="811"/>
                      <a:pt x="2426" y="825"/>
                    </a:cubicBezTo>
                    <a:cubicBezTo>
                      <a:pt x="2441" y="840"/>
                      <a:pt x="2471" y="874"/>
                      <a:pt x="2501" y="889"/>
                    </a:cubicBezTo>
                    <a:cubicBezTo>
                      <a:pt x="2513" y="893"/>
                      <a:pt x="2523" y="894"/>
                      <a:pt x="2533" y="894"/>
                    </a:cubicBezTo>
                    <a:cubicBezTo>
                      <a:pt x="2564" y="894"/>
                      <a:pt x="2587" y="877"/>
                      <a:pt x="2613" y="840"/>
                    </a:cubicBezTo>
                    <a:cubicBezTo>
                      <a:pt x="2628" y="796"/>
                      <a:pt x="2657" y="732"/>
                      <a:pt x="2657" y="654"/>
                    </a:cubicBezTo>
                    <a:cubicBezTo>
                      <a:pt x="2657" y="561"/>
                      <a:pt x="2613" y="467"/>
                      <a:pt x="2564" y="452"/>
                    </a:cubicBezTo>
                    <a:cubicBezTo>
                      <a:pt x="2556" y="448"/>
                      <a:pt x="2546" y="447"/>
                      <a:pt x="2535" y="447"/>
                    </a:cubicBezTo>
                    <a:cubicBezTo>
                      <a:pt x="2502" y="447"/>
                      <a:pt x="2459" y="461"/>
                      <a:pt x="2426" y="486"/>
                    </a:cubicBezTo>
                    <a:cubicBezTo>
                      <a:pt x="2378" y="516"/>
                      <a:pt x="2284" y="516"/>
                      <a:pt x="2206" y="516"/>
                    </a:cubicBezTo>
                    <a:cubicBezTo>
                      <a:pt x="2206" y="329"/>
                      <a:pt x="2176" y="158"/>
                      <a:pt x="2098"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76" name="Google Shape;476;p2"/>
          <p:cNvGrpSpPr/>
          <p:nvPr/>
        </p:nvGrpSpPr>
        <p:grpSpPr>
          <a:xfrm>
            <a:off x="989660" y="1474467"/>
            <a:ext cx="967111" cy="1098238"/>
            <a:chOff x="837260" y="1333084"/>
            <a:chExt cx="967111" cy="1098238"/>
          </a:xfrm>
        </p:grpSpPr>
        <p:sp>
          <p:nvSpPr>
            <p:cNvPr id="477" name="Google Shape;477;p2"/>
            <p:cNvSpPr/>
            <p:nvPr/>
          </p:nvSpPr>
          <p:spPr>
            <a:xfrm>
              <a:off x="837260" y="1333084"/>
              <a:ext cx="533472" cy="560439"/>
            </a:xfrm>
            <a:custGeom>
              <a:avLst/>
              <a:gdLst/>
              <a:ahLst/>
              <a:cxnLst/>
              <a:rect l="l" t="t" r="r" b="b"/>
              <a:pathLst>
                <a:path w="6904" h="7253" extrusionOk="0">
                  <a:moveTo>
                    <a:pt x="3344" y="1"/>
                  </a:moveTo>
                  <a:cubicBezTo>
                    <a:pt x="3172" y="16"/>
                    <a:pt x="2956" y="109"/>
                    <a:pt x="2937" y="217"/>
                  </a:cubicBezTo>
                  <a:cubicBezTo>
                    <a:pt x="2908" y="296"/>
                    <a:pt x="2937" y="389"/>
                    <a:pt x="3001" y="497"/>
                  </a:cubicBezTo>
                  <a:cubicBezTo>
                    <a:pt x="3124" y="669"/>
                    <a:pt x="3094" y="1057"/>
                    <a:pt x="3064" y="1322"/>
                  </a:cubicBezTo>
                  <a:cubicBezTo>
                    <a:pt x="2863" y="1366"/>
                    <a:pt x="2658" y="1445"/>
                    <a:pt x="2471" y="1538"/>
                  </a:cubicBezTo>
                  <a:lnTo>
                    <a:pt x="2456" y="1523"/>
                  </a:lnTo>
                  <a:cubicBezTo>
                    <a:pt x="2363" y="1523"/>
                    <a:pt x="2225" y="1366"/>
                    <a:pt x="2131" y="1228"/>
                  </a:cubicBezTo>
                  <a:cubicBezTo>
                    <a:pt x="2068" y="1135"/>
                    <a:pt x="2053" y="1072"/>
                    <a:pt x="2038" y="1027"/>
                  </a:cubicBezTo>
                  <a:cubicBezTo>
                    <a:pt x="2023" y="978"/>
                    <a:pt x="2053" y="919"/>
                    <a:pt x="2023" y="870"/>
                  </a:cubicBezTo>
                  <a:cubicBezTo>
                    <a:pt x="1995" y="833"/>
                    <a:pt x="1959" y="803"/>
                    <a:pt x="1911" y="803"/>
                  </a:cubicBezTo>
                  <a:cubicBezTo>
                    <a:pt x="1902" y="803"/>
                    <a:pt x="1892" y="804"/>
                    <a:pt x="1881" y="807"/>
                  </a:cubicBezTo>
                  <a:cubicBezTo>
                    <a:pt x="1803" y="825"/>
                    <a:pt x="1725" y="855"/>
                    <a:pt x="1650" y="934"/>
                  </a:cubicBezTo>
                  <a:cubicBezTo>
                    <a:pt x="1557" y="1012"/>
                    <a:pt x="1493" y="1135"/>
                    <a:pt x="1523" y="1213"/>
                  </a:cubicBezTo>
                  <a:cubicBezTo>
                    <a:pt x="1538" y="1258"/>
                    <a:pt x="1587" y="1307"/>
                    <a:pt x="1680" y="1322"/>
                  </a:cubicBezTo>
                  <a:cubicBezTo>
                    <a:pt x="1837" y="1366"/>
                    <a:pt x="2005" y="1646"/>
                    <a:pt x="2083" y="1788"/>
                  </a:cubicBezTo>
                  <a:cubicBezTo>
                    <a:pt x="2023" y="1833"/>
                    <a:pt x="1975" y="1881"/>
                    <a:pt x="1930" y="1926"/>
                  </a:cubicBezTo>
                  <a:cubicBezTo>
                    <a:pt x="1773" y="2068"/>
                    <a:pt x="1650" y="2225"/>
                    <a:pt x="1538" y="2393"/>
                  </a:cubicBezTo>
                  <a:cubicBezTo>
                    <a:pt x="1445" y="2348"/>
                    <a:pt x="1322" y="2254"/>
                    <a:pt x="1229" y="2161"/>
                  </a:cubicBezTo>
                  <a:cubicBezTo>
                    <a:pt x="1135" y="2068"/>
                    <a:pt x="1120" y="2004"/>
                    <a:pt x="1090" y="1945"/>
                  </a:cubicBezTo>
                  <a:cubicBezTo>
                    <a:pt x="1072" y="1896"/>
                    <a:pt x="1072" y="1833"/>
                    <a:pt x="1027" y="1773"/>
                  </a:cubicBezTo>
                  <a:cubicBezTo>
                    <a:pt x="1008" y="1742"/>
                    <a:pt x="974" y="1724"/>
                    <a:pt x="931" y="1724"/>
                  </a:cubicBezTo>
                  <a:cubicBezTo>
                    <a:pt x="908" y="1724"/>
                    <a:pt x="883" y="1729"/>
                    <a:pt x="855" y="1740"/>
                  </a:cubicBezTo>
                  <a:cubicBezTo>
                    <a:pt x="777" y="1773"/>
                    <a:pt x="699" y="1818"/>
                    <a:pt x="624" y="1926"/>
                  </a:cubicBezTo>
                  <a:cubicBezTo>
                    <a:pt x="546" y="2038"/>
                    <a:pt x="482" y="2206"/>
                    <a:pt x="546" y="2269"/>
                  </a:cubicBezTo>
                  <a:cubicBezTo>
                    <a:pt x="576" y="2318"/>
                    <a:pt x="639" y="2363"/>
                    <a:pt x="747" y="2363"/>
                  </a:cubicBezTo>
                  <a:cubicBezTo>
                    <a:pt x="934" y="2393"/>
                    <a:pt x="1214" y="2691"/>
                    <a:pt x="1322" y="2829"/>
                  </a:cubicBezTo>
                  <a:cubicBezTo>
                    <a:pt x="1243" y="3031"/>
                    <a:pt x="1199" y="3251"/>
                    <a:pt x="1184" y="3452"/>
                  </a:cubicBezTo>
                  <a:cubicBezTo>
                    <a:pt x="1072" y="3452"/>
                    <a:pt x="949" y="3437"/>
                    <a:pt x="855" y="3419"/>
                  </a:cubicBezTo>
                  <a:cubicBezTo>
                    <a:pt x="684" y="3374"/>
                    <a:pt x="605" y="3325"/>
                    <a:pt x="531" y="3281"/>
                  </a:cubicBezTo>
                  <a:cubicBezTo>
                    <a:pt x="482" y="3251"/>
                    <a:pt x="438" y="3172"/>
                    <a:pt x="359" y="3139"/>
                  </a:cubicBezTo>
                  <a:cubicBezTo>
                    <a:pt x="340" y="3131"/>
                    <a:pt x="320" y="3128"/>
                    <a:pt x="301" y="3128"/>
                  </a:cubicBezTo>
                  <a:cubicBezTo>
                    <a:pt x="243" y="3128"/>
                    <a:pt x="187" y="3162"/>
                    <a:pt x="139" y="3232"/>
                  </a:cubicBezTo>
                  <a:cubicBezTo>
                    <a:pt x="79" y="3310"/>
                    <a:pt x="16" y="3437"/>
                    <a:pt x="16" y="3590"/>
                  </a:cubicBezTo>
                  <a:cubicBezTo>
                    <a:pt x="1" y="3762"/>
                    <a:pt x="64" y="3978"/>
                    <a:pt x="173" y="4027"/>
                  </a:cubicBezTo>
                  <a:cubicBezTo>
                    <a:pt x="194" y="4037"/>
                    <a:pt x="221" y="4042"/>
                    <a:pt x="253" y="4042"/>
                  </a:cubicBezTo>
                  <a:cubicBezTo>
                    <a:pt x="311" y="4042"/>
                    <a:pt x="383" y="4026"/>
                    <a:pt x="452" y="3997"/>
                  </a:cubicBezTo>
                  <a:cubicBezTo>
                    <a:pt x="516" y="3962"/>
                    <a:pt x="602" y="3949"/>
                    <a:pt x="696" y="3949"/>
                  </a:cubicBezTo>
                  <a:cubicBezTo>
                    <a:pt x="856" y="3949"/>
                    <a:pt x="1042" y="3987"/>
                    <a:pt x="1199" y="4027"/>
                  </a:cubicBezTo>
                  <a:cubicBezTo>
                    <a:pt x="1229" y="4228"/>
                    <a:pt x="1292" y="4445"/>
                    <a:pt x="1385" y="4650"/>
                  </a:cubicBezTo>
                  <a:cubicBezTo>
                    <a:pt x="1322" y="4743"/>
                    <a:pt x="1199" y="4836"/>
                    <a:pt x="1072" y="4896"/>
                  </a:cubicBezTo>
                  <a:cubicBezTo>
                    <a:pt x="964" y="4960"/>
                    <a:pt x="904" y="4960"/>
                    <a:pt x="855" y="4975"/>
                  </a:cubicBezTo>
                  <a:cubicBezTo>
                    <a:pt x="826" y="4975"/>
                    <a:pt x="794" y="4961"/>
                    <a:pt x="758" y="4961"/>
                  </a:cubicBezTo>
                  <a:cubicBezTo>
                    <a:pt x="739" y="4961"/>
                    <a:pt x="720" y="4965"/>
                    <a:pt x="699" y="4975"/>
                  </a:cubicBezTo>
                  <a:cubicBezTo>
                    <a:pt x="654" y="4989"/>
                    <a:pt x="624" y="5038"/>
                    <a:pt x="639" y="5116"/>
                  </a:cubicBezTo>
                  <a:cubicBezTo>
                    <a:pt x="639" y="5176"/>
                    <a:pt x="654" y="5269"/>
                    <a:pt x="732" y="5348"/>
                  </a:cubicBezTo>
                  <a:cubicBezTo>
                    <a:pt x="787" y="5433"/>
                    <a:pt x="898" y="5506"/>
                    <a:pt x="977" y="5506"/>
                  </a:cubicBezTo>
                  <a:cubicBezTo>
                    <a:pt x="984" y="5506"/>
                    <a:pt x="991" y="5506"/>
                    <a:pt x="997" y="5504"/>
                  </a:cubicBezTo>
                  <a:cubicBezTo>
                    <a:pt x="1042" y="5489"/>
                    <a:pt x="1090" y="5441"/>
                    <a:pt x="1120" y="5363"/>
                  </a:cubicBezTo>
                  <a:cubicBezTo>
                    <a:pt x="1184" y="5224"/>
                    <a:pt x="1430" y="5083"/>
                    <a:pt x="1587" y="5023"/>
                  </a:cubicBezTo>
                  <a:cubicBezTo>
                    <a:pt x="1665" y="5131"/>
                    <a:pt x="1743" y="5224"/>
                    <a:pt x="1837" y="5333"/>
                  </a:cubicBezTo>
                  <a:cubicBezTo>
                    <a:pt x="1911" y="5426"/>
                    <a:pt x="2023" y="5504"/>
                    <a:pt x="2117" y="5583"/>
                  </a:cubicBezTo>
                  <a:cubicBezTo>
                    <a:pt x="2053" y="5676"/>
                    <a:pt x="1975" y="5769"/>
                    <a:pt x="1896" y="5829"/>
                  </a:cubicBezTo>
                  <a:cubicBezTo>
                    <a:pt x="1803" y="5922"/>
                    <a:pt x="1743" y="5956"/>
                    <a:pt x="1680" y="5986"/>
                  </a:cubicBezTo>
                  <a:cubicBezTo>
                    <a:pt x="1631" y="6001"/>
                    <a:pt x="1572" y="5986"/>
                    <a:pt x="1508" y="6030"/>
                  </a:cubicBezTo>
                  <a:cubicBezTo>
                    <a:pt x="1464" y="6064"/>
                    <a:pt x="1445" y="6124"/>
                    <a:pt x="1479" y="6202"/>
                  </a:cubicBezTo>
                  <a:cubicBezTo>
                    <a:pt x="1508" y="6280"/>
                    <a:pt x="1557" y="6359"/>
                    <a:pt x="1650" y="6452"/>
                  </a:cubicBezTo>
                  <a:cubicBezTo>
                    <a:pt x="1729" y="6509"/>
                    <a:pt x="1831" y="6548"/>
                    <a:pt x="1911" y="6548"/>
                  </a:cubicBezTo>
                  <a:cubicBezTo>
                    <a:pt x="1941" y="6548"/>
                    <a:pt x="1968" y="6543"/>
                    <a:pt x="1990" y="6530"/>
                  </a:cubicBezTo>
                  <a:cubicBezTo>
                    <a:pt x="2038" y="6497"/>
                    <a:pt x="2083" y="6437"/>
                    <a:pt x="2098" y="6344"/>
                  </a:cubicBezTo>
                  <a:cubicBezTo>
                    <a:pt x="2117" y="6172"/>
                    <a:pt x="2348" y="5956"/>
                    <a:pt x="2505" y="5829"/>
                  </a:cubicBezTo>
                  <a:cubicBezTo>
                    <a:pt x="2736" y="5937"/>
                    <a:pt x="2986" y="6016"/>
                    <a:pt x="3251" y="6049"/>
                  </a:cubicBezTo>
                  <a:cubicBezTo>
                    <a:pt x="3236" y="6172"/>
                    <a:pt x="3217" y="6295"/>
                    <a:pt x="3187" y="6404"/>
                  </a:cubicBezTo>
                  <a:cubicBezTo>
                    <a:pt x="3143" y="6560"/>
                    <a:pt x="3079" y="6639"/>
                    <a:pt x="3031" y="6717"/>
                  </a:cubicBezTo>
                  <a:cubicBezTo>
                    <a:pt x="3001" y="6762"/>
                    <a:pt x="2922" y="6795"/>
                    <a:pt x="2893" y="6870"/>
                  </a:cubicBezTo>
                  <a:cubicBezTo>
                    <a:pt x="2863" y="6963"/>
                    <a:pt x="2878" y="7027"/>
                    <a:pt x="2971" y="7105"/>
                  </a:cubicBezTo>
                  <a:cubicBezTo>
                    <a:pt x="3049" y="7168"/>
                    <a:pt x="3158" y="7228"/>
                    <a:pt x="3329" y="7243"/>
                  </a:cubicBezTo>
                  <a:cubicBezTo>
                    <a:pt x="3360" y="7249"/>
                    <a:pt x="3393" y="7252"/>
                    <a:pt x="3426" y="7252"/>
                  </a:cubicBezTo>
                  <a:cubicBezTo>
                    <a:pt x="3573" y="7252"/>
                    <a:pt x="3726" y="7196"/>
                    <a:pt x="3762" y="7120"/>
                  </a:cubicBezTo>
                  <a:cubicBezTo>
                    <a:pt x="3796" y="7042"/>
                    <a:pt x="3796" y="6948"/>
                    <a:pt x="3747" y="6825"/>
                  </a:cubicBezTo>
                  <a:cubicBezTo>
                    <a:pt x="3654" y="6654"/>
                    <a:pt x="3732" y="6310"/>
                    <a:pt x="3811" y="6064"/>
                  </a:cubicBezTo>
                  <a:cubicBezTo>
                    <a:pt x="4012" y="6049"/>
                    <a:pt x="4199" y="6001"/>
                    <a:pt x="4370" y="5937"/>
                  </a:cubicBezTo>
                  <a:cubicBezTo>
                    <a:pt x="4463" y="5986"/>
                    <a:pt x="4572" y="6124"/>
                    <a:pt x="4650" y="6265"/>
                  </a:cubicBezTo>
                  <a:cubicBezTo>
                    <a:pt x="4695" y="6359"/>
                    <a:pt x="4695" y="6437"/>
                    <a:pt x="4710" y="6482"/>
                  </a:cubicBezTo>
                  <a:cubicBezTo>
                    <a:pt x="4710" y="6530"/>
                    <a:pt x="4680" y="6575"/>
                    <a:pt x="4710" y="6639"/>
                  </a:cubicBezTo>
                  <a:cubicBezTo>
                    <a:pt x="4725" y="6676"/>
                    <a:pt x="4759" y="6706"/>
                    <a:pt x="4816" y="6706"/>
                  </a:cubicBezTo>
                  <a:cubicBezTo>
                    <a:pt x="4827" y="6706"/>
                    <a:pt x="4839" y="6704"/>
                    <a:pt x="4852" y="6702"/>
                  </a:cubicBezTo>
                  <a:cubicBezTo>
                    <a:pt x="4915" y="6702"/>
                    <a:pt x="5008" y="6683"/>
                    <a:pt x="5083" y="6624"/>
                  </a:cubicBezTo>
                  <a:cubicBezTo>
                    <a:pt x="5176" y="6545"/>
                    <a:pt x="5269" y="6437"/>
                    <a:pt x="5240" y="6359"/>
                  </a:cubicBezTo>
                  <a:cubicBezTo>
                    <a:pt x="5225" y="6310"/>
                    <a:pt x="5176" y="6265"/>
                    <a:pt x="5102" y="6217"/>
                  </a:cubicBezTo>
                  <a:cubicBezTo>
                    <a:pt x="4960" y="6172"/>
                    <a:pt x="4837" y="5922"/>
                    <a:pt x="4773" y="5769"/>
                  </a:cubicBezTo>
                  <a:cubicBezTo>
                    <a:pt x="4930" y="5676"/>
                    <a:pt x="5083" y="5549"/>
                    <a:pt x="5225" y="5426"/>
                  </a:cubicBezTo>
                  <a:cubicBezTo>
                    <a:pt x="5269" y="5377"/>
                    <a:pt x="5303" y="5348"/>
                    <a:pt x="5348" y="5303"/>
                  </a:cubicBezTo>
                  <a:cubicBezTo>
                    <a:pt x="5396" y="5333"/>
                    <a:pt x="5456" y="5377"/>
                    <a:pt x="5504" y="5411"/>
                  </a:cubicBezTo>
                  <a:cubicBezTo>
                    <a:pt x="5613" y="5489"/>
                    <a:pt x="5643" y="5564"/>
                    <a:pt x="5676" y="5613"/>
                  </a:cubicBezTo>
                  <a:cubicBezTo>
                    <a:pt x="5706" y="5657"/>
                    <a:pt x="5706" y="5721"/>
                    <a:pt x="5754" y="5769"/>
                  </a:cubicBezTo>
                  <a:cubicBezTo>
                    <a:pt x="5780" y="5795"/>
                    <a:pt x="5808" y="5811"/>
                    <a:pt x="5841" y="5811"/>
                  </a:cubicBezTo>
                  <a:cubicBezTo>
                    <a:pt x="5864" y="5811"/>
                    <a:pt x="5891" y="5803"/>
                    <a:pt x="5922" y="5784"/>
                  </a:cubicBezTo>
                  <a:cubicBezTo>
                    <a:pt x="6001" y="5751"/>
                    <a:pt x="6079" y="5691"/>
                    <a:pt x="6143" y="5583"/>
                  </a:cubicBezTo>
                  <a:cubicBezTo>
                    <a:pt x="6221" y="5471"/>
                    <a:pt x="6251" y="5303"/>
                    <a:pt x="6187" y="5224"/>
                  </a:cubicBezTo>
                  <a:cubicBezTo>
                    <a:pt x="6143" y="5191"/>
                    <a:pt x="6079" y="5161"/>
                    <a:pt x="5971" y="5161"/>
                  </a:cubicBezTo>
                  <a:cubicBezTo>
                    <a:pt x="5863" y="5161"/>
                    <a:pt x="5721" y="5068"/>
                    <a:pt x="5598" y="4975"/>
                  </a:cubicBezTo>
                  <a:cubicBezTo>
                    <a:pt x="5754" y="4743"/>
                    <a:pt x="5863" y="4493"/>
                    <a:pt x="5907" y="4228"/>
                  </a:cubicBezTo>
                  <a:cubicBezTo>
                    <a:pt x="5971" y="4228"/>
                    <a:pt x="6034" y="4228"/>
                    <a:pt x="6094" y="4243"/>
                  </a:cubicBezTo>
                  <a:cubicBezTo>
                    <a:pt x="6251" y="4258"/>
                    <a:pt x="6344" y="4307"/>
                    <a:pt x="6407" y="4351"/>
                  </a:cubicBezTo>
                  <a:cubicBezTo>
                    <a:pt x="6467" y="4370"/>
                    <a:pt x="6516" y="4445"/>
                    <a:pt x="6594" y="4478"/>
                  </a:cubicBezTo>
                  <a:cubicBezTo>
                    <a:pt x="6609" y="4481"/>
                    <a:pt x="6623" y="4482"/>
                    <a:pt x="6637" y="4482"/>
                  </a:cubicBezTo>
                  <a:cubicBezTo>
                    <a:pt x="6707" y="4482"/>
                    <a:pt x="6757" y="4448"/>
                    <a:pt x="6810" y="4370"/>
                  </a:cubicBezTo>
                  <a:cubicBezTo>
                    <a:pt x="6855" y="4277"/>
                    <a:pt x="6904" y="4150"/>
                    <a:pt x="6904" y="3978"/>
                  </a:cubicBezTo>
                  <a:cubicBezTo>
                    <a:pt x="6904" y="3810"/>
                    <a:pt x="6825" y="3605"/>
                    <a:pt x="6717" y="3575"/>
                  </a:cubicBezTo>
                  <a:cubicBezTo>
                    <a:pt x="6693" y="3566"/>
                    <a:pt x="6667" y="3561"/>
                    <a:pt x="6639" y="3561"/>
                  </a:cubicBezTo>
                  <a:cubicBezTo>
                    <a:pt x="6577" y="3561"/>
                    <a:pt x="6507" y="3585"/>
                    <a:pt x="6422" y="3639"/>
                  </a:cubicBezTo>
                  <a:cubicBezTo>
                    <a:pt x="6352" y="3684"/>
                    <a:pt x="6237" y="3705"/>
                    <a:pt x="6112" y="3705"/>
                  </a:cubicBezTo>
                  <a:cubicBezTo>
                    <a:pt x="6071" y="3705"/>
                    <a:pt x="6028" y="3703"/>
                    <a:pt x="5986" y="3698"/>
                  </a:cubicBezTo>
                  <a:cubicBezTo>
                    <a:pt x="5986" y="3344"/>
                    <a:pt x="5907" y="2971"/>
                    <a:pt x="5754" y="2643"/>
                  </a:cubicBezTo>
                  <a:cubicBezTo>
                    <a:pt x="5814" y="2598"/>
                    <a:pt x="5893" y="2564"/>
                    <a:pt x="5971" y="2534"/>
                  </a:cubicBezTo>
                  <a:cubicBezTo>
                    <a:pt x="6143" y="2486"/>
                    <a:pt x="6236" y="2486"/>
                    <a:pt x="6314" y="2486"/>
                  </a:cubicBezTo>
                  <a:cubicBezTo>
                    <a:pt x="6366" y="2486"/>
                    <a:pt x="6432" y="2522"/>
                    <a:pt x="6499" y="2522"/>
                  </a:cubicBezTo>
                  <a:cubicBezTo>
                    <a:pt x="6510" y="2522"/>
                    <a:pt x="6520" y="2521"/>
                    <a:pt x="6531" y="2519"/>
                  </a:cubicBezTo>
                  <a:cubicBezTo>
                    <a:pt x="6624" y="2486"/>
                    <a:pt x="6669" y="2441"/>
                    <a:pt x="6669" y="2318"/>
                  </a:cubicBezTo>
                  <a:cubicBezTo>
                    <a:pt x="6687" y="2225"/>
                    <a:pt x="6669" y="2083"/>
                    <a:pt x="6594" y="1945"/>
                  </a:cubicBezTo>
                  <a:cubicBezTo>
                    <a:pt x="6523" y="1803"/>
                    <a:pt x="6375" y="1660"/>
                    <a:pt x="6267" y="1660"/>
                  </a:cubicBezTo>
                  <a:cubicBezTo>
                    <a:pt x="6256" y="1660"/>
                    <a:pt x="6246" y="1662"/>
                    <a:pt x="6236" y="1665"/>
                  </a:cubicBezTo>
                  <a:cubicBezTo>
                    <a:pt x="6157" y="1680"/>
                    <a:pt x="6079" y="1725"/>
                    <a:pt x="6001" y="1833"/>
                  </a:cubicBezTo>
                  <a:cubicBezTo>
                    <a:pt x="5922" y="1990"/>
                    <a:pt x="5676" y="2098"/>
                    <a:pt x="5456" y="2176"/>
                  </a:cubicBezTo>
                  <a:cubicBezTo>
                    <a:pt x="5411" y="2131"/>
                    <a:pt x="5363" y="2068"/>
                    <a:pt x="5318" y="2019"/>
                  </a:cubicBezTo>
                  <a:cubicBezTo>
                    <a:pt x="5131" y="1818"/>
                    <a:pt x="4930" y="1665"/>
                    <a:pt x="4695" y="1538"/>
                  </a:cubicBezTo>
                  <a:cubicBezTo>
                    <a:pt x="4728" y="1493"/>
                    <a:pt x="4758" y="1430"/>
                    <a:pt x="4803" y="1366"/>
                  </a:cubicBezTo>
                  <a:cubicBezTo>
                    <a:pt x="4866" y="1258"/>
                    <a:pt x="4930" y="1228"/>
                    <a:pt x="4990" y="1180"/>
                  </a:cubicBezTo>
                  <a:cubicBezTo>
                    <a:pt x="5023" y="1165"/>
                    <a:pt x="5102" y="1150"/>
                    <a:pt x="5146" y="1105"/>
                  </a:cubicBezTo>
                  <a:cubicBezTo>
                    <a:pt x="5176" y="1057"/>
                    <a:pt x="5195" y="993"/>
                    <a:pt x="5146" y="919"/>
                  </a:cubicBezTo>
                  <a:cubicBezTo>
                    <a:pt x="5102" y="855"/>
                    <a:pt x="5038" y="777"/>
                    <a:pt x="4915" y="714"/>
                  </a:cubicBezTo>
                  <a:cubicBezTo>
                    <a:pt x="4855" y="690"/>
                    <a:pt x="4774" y="674"/>
                    <a:pt x="4702" y="674"/>
                  </a:cubicBezTo>
                  <a:cubicBezTo>
                    <a:pt x="4640" y="674"/>
                    <a:pt x="4585" y="686"/>
                    <a:pt x="4557" y="714"/>
                  </a:cubicBezTo>
                  <a:cubicBezTo>
                    <a:pt x="4523" y="747"/>
                    <a:pt x="4493" y="825"/>
                    <a:pt x="4508" y="919"/>
                  </a:cubicBezTo>
                  <a:cubicBezTo>
                    <a:pt x="4508" y="1057"/>
                    <a:pt x="4415" y="1228"/>
                    <a:pt x="4307" y="1385"/>
                  </a:cubicBezTo>
                  <a:cubicBezTo>
                    <a:pt x="4090" y="1322"/>
                    <a:pt x="3870" y="1273"/>
                    <a:pt x="3654" y="1273"/>
                  </a:cubicBezTo>
                  <a:cubicBezTo>
                    <a:pt x="3624" y="1135"/>
                    <a:pt x="3624" y="964"/>
                    <a:pt x="3624" y="807"/>
                  </a:cubicBezTo>
                  <a:cubicBezTo>
                    <a:pt x="3639" y="639"/>
                    <a:pt x="3684" y="561"/>
                    <a:pt x="3717" y="482"/>
                  </a:cubicBezTo>
                  <a:cubicBezTo>
                    <a:pt x="3747" y="434"/>
                    <a:pt x="3825" y="374"/>
                    <a:pt x="3840" y="296"/>
                  </a:cubicBezTo>
                  <a:cubicBezTo>
                    <a:pt x="3855" y="202"/>
                    <a:pt x="3825" y="139"/>
                    <a:pt x="3717" y="79"/>
                  </a:cubicBezTo>
                  <a:cubicBezTo>
                    <a:pt x="3639" y="46"/>
                    <a:pt x="3497" y="1"/>
                    <a:pt x="3344" y="1"/>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2"/>
            <p:cNvSpPr/>
            <p:nvPr/>
          </p:nvSpPr>
          <p:spPr>
            <a:xfrm>
              <a:off x="1009108" y="1474256"/>
              <a:ext cx="71011" cy="62434"/>
            </a:xfrm>
            <a:custGeom>
              <a:avLst/>
              <a:gdLst/>
              <a:ahLst/>
              <a:cxnLst/>
              <a:rect l="l" t="t" r="r" b="b"/>
              <a:pathLst>
                <a:path w="919" h="808" extrusionOk="0">
                  <a:moveTo>
                    <a:pt x="460" y="0"/>
                  </a:moveTo>
                  <a:cubicBezTo>
                    <a:pt x="382" y="0"/>
                    <a:pt x="303" y="23"/>
                    <a:pt x="232" y="69"/>
                  </a:cubicBezTo>
                  <a:cubicBezTo>
                    <a:pt x="46" y="192"/>
                    <a:pt x="1" y="442"/>
                    <a:pt x="124" y="629"/>
                  </a:cubicBezTo>
                  <a:cubicBezTo>
                    <a:pt x="201" y="745"/>
                    <a:pt x="332" y="808"/>
                    <a:pt x="466" y="808"/>
                  </a:cubicBezTo>
                  <a:cubicBezTo>
                    <a:pt x="547" y="808"/>
                    <a:pt x="628" y="785"/>
                    <a:pt x="698" y="737"/>
                  </a:cubicBezTo>
                  <a:cubicBezTo>
                    <a:pt x="870" y="614"/>
                    <a:pt x="919" y="349"/>
                    <a:pt x="792" y="177"/>
                  </a:cubicBezTo>
                  <a:cubicBezTo>
                    <a:pt x="715" y="61"/>
                    <a:pt x="589" y="0"/>
                    <a:pt x="460"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2"/>
            <p:cNvSpPr/>
            <p:nvPr/>
          </p:nvSpPr>
          <p:spPr>
            <a:xfrm>
              <a:off x="1121845" y="1515982"/>
              <a:ext cx="47057" cy="41417"/>
            </a:xfrm>
            <a:custGeom>
              <a:avLst/>
              <a:gdLst/>
              <a:ahLst/>
              <a:cxnLst/>
              <a:rect l="l" t="t" r="r" b="b"/>
              <a:pathLst>
                <a:path w="609" h="536" extrusionOk="0">
                  <a:moveTo>
                    <a:pt x="293" y="1"/>
                  </a:moveTo>
                  <a:cubicBezTo>
                    <a:pt x="241" y="1"/>
                    <a:pt x="188" y="15"/>
                    <a:pt x="142" y="44"/>
                  </a:cubicBezTo>
                  <a:cubicBezTo>
                    <a:pt x="34" y="137"/>
                    <a:pt x="1" y="290"/>
                    <a:pt x="79" y="417"/>
                  </a:cubicBezTo>
                  <a:cubicBezTo>
                    <a:pt x="128" y="495"/>
                    <a:pt x="214" y="535"/>
                    <a:pt x="302" y="535"/>
                  </a:cubicBezTo>
                  <a:cubicBezTo>
                    <a:pt x="354" y="535"/>
                    <a:pt x="406" y="521"/>
                    <a:pt x="452" y="492"/>
                  </a:cubicBezTo>
                  <a:cubicBezTo>
                    <a:pt x="579" y="399"/>
                    <a:pt x="609" y="246"/>
                    <a:pt x="530" y="119"/>
                  </a:cubicBezTo>
                  <a:cubicBezTo>
                    <a:pt x="472" y="41"/>
                    <a:pt x="382" y="1"/>
                    <a:pt x="293"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2"/>
            <p:cNvSpPr/>
            <p:nvPr/>
          </p:nvSpPr>
          <p:spPr>
            <a:xfrm>
              <a:off x="946597" y="1555467"/>
              <a:ext cx="38403" cy="33690"/>
            </a:xfrm>
            <a:custGeom>
              <a:avLst/>
              <a:gdLst/>
              <a:ahLst/>
              <a:cxnLst/>
              <a:rect l="l" t="t" r="r" b="b"/>
              <a:pathLst>
                <a:path w="497" h="436" extrusionOk="0">
                  <a:moveTo>
                    <a:pt x="254" y="1"/>
                  </a:moveTo>
                  <a:cubicBezTo>
                    <a:pt x="211" y="1"/>
                    <a:pt x="166" y="14"/>
                    <a:pt x="123" y="44"/>
                  </a:cubicBezTo>
                  <a:cubicBezTo>
                    <a:pt x="30" y="108"/>
                    <a:pt x="0" y="246"/>
                    <a:pt x="78" y="339"/>
                  </a:cubicBezTo>
                  <a:cubicBezTo>
                    <a:pt x="120" y="400"/>
                    <a:pt x="192" y="435"/>
                    <a:pt x="264" y="435"/>
                  </a:cubicBezTo>
                  <a:cubicBezTo>
                    <a:pt x="302" y="435"/>
                    <a:pt x="341" y="425"/>
                    <a:pt x="373" y="403"/>
                  </a:cubicBezTo>
                  <a:cubicBezTo>
                    <a:pt x="466" y="324"/>
                    <a:pt x="496" y="201"/>
                    <a:pt x="437" y="93"/>
                  </a:cubicBezTo>
                  <a:cubicBezTo>
                    <a:pt x="388" y="35"/>
                    <a:pt x="323" y="1"/>
                    <a:pt x="254"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2"/>
            <p:cNvSpPr/>
            <p:nvPr/>
          </p:nvSpPr>
          <p:spPr>
            <a:xfrm>
              <a:off x="1171143" y="1599974"/>
              <a:ext cx="107019" cy="93960"/>
            </a:xfrm>
            <a:custGeom>
              <a:avLst/>
              <a:gdLst/>
              <a:ahLst/>
              <a:cxnLst/>
              <a:rect l="l" t="t" r="r" b="b"/>
              <a:pathLst>
                <a:path w="1385" h="1216" extrusionOk="0">
                  <a:moveTo>
                    <a:pt x="699" y="0"/>
                  </a:moveTo>
                  <a:cubicBezTo>
                    <a:pt x="580" y="0"/>
                    <a:pt x="460" y="35"/>
                    <a:pt x="359" y="106"/>
                  </a:cubicBezTo>
                  <a:cubicBezTo>
                    <a:pt x="79" y="293"/>
                    <a:pt x="1" y="666"/>
                    <a:pt x="187" y="946"/>
                  </a:cubicBezTo>
                  <a:cubicBezTo>
                    <a:pt x="312" y="1119"/>
                    <a:pt x="503" y="1215"/>
                    <a:pt x="697" y="1215"/>
                  </a:cubicBezTo>
                  <a:cubicBezTo>
                    <a:pt x="815" y="1215"/>
                    <a:pt x="935" y="1179"/>
                    <a:pt x="1042" y="1103"/>
                  </a:cubicBezTo>
                  <a:cubicBezTo>
                    <a:pt x="1322" y="916"/>
                    <a:pt x="1385" y="543"/>
                    <a:pt x="1198" y="263"/>
                  </a:cubicBezTo>
                  <a:cubicBezTo>
                    <a:pt x="1083" y="90"/>
                    <a:pt x="891" y="0"/>
                    <a:pt x="699"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2"/>
            <p:cNvSpPr/>
            <p:nvPr/>
          </p:nvSpPr>
          <p:spPr>
            <a:xfrm>
              <a:off x="952624" y="1642705"/>
              <a:ext cx="60039" cy="64134"/>
            </a:xfrm>
            <a:custGeom>
              <a:avLst/>
              <a:gdLst/>
              <a:ahLst/>
              <a:cxnLst/>
              <a:rect l="l" t="t" r="r" b="b"/>
              <a:pathLst>
                <a:path w="777" h="830" extrusionOk="0">
                  <a:moveTo>
                    <a:pt x="232" y="1"/>
                  </a:moveTo>
                  <a:cubicBezTo>
                    <a:pt x="192" y="1"/>
                    <a:pt x="155" y="12"/>
                    <a:pt x="124" y="35"/>
                  </a:cubicBezTo>
                  <a:cubicBezTo>
                    <a:pt x="0" y="128"/>
                    <a:pt x="0" y="363"/>
                    <a:pt x="157" y="579"/>
                  </a:cubicBezTo>
                  <a:cubicBezTo>
                    <a:pt x="261" y="731"/>
                    <a:pt x="409" y="830"/>
                    <a:pt x="536" y="830"/>
                  </a:cubicBezTo>
                  <a:cubicBezTo>
                    <a:pt x="578" y="830"/>
                    <a:pt x="618" y="819"/>
                    <a:pt x="653" y="796"/>
                  </a:cubicBezTo>
                  <a:cubicBezTo>
                    <a:pt x="777" y="703"/>
                    <a:pt x="762" y="471"/>
                    <a:pt x="624" y="251"/>
                  </a:cubicBezTo>
                  <a:cubicBezTo>
                    <a:pt x="506" y="100"/>
                    <a:pt x="354" y="1"/>
                    <a:pt x="232"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2"/>
            <p:cNvSpPr/>
            <p:nvPr/>
          </p:nvSpPr>
          <p:spPr>
            <a:xfrm>
              <a:off x="1189302" y="1468538"/>
              <a:ext cx="56639" cy="61352"/>
            </a:xfrm>
            <a:custGeom>
              <a:avLst/>
              <a:gdLst/>
              <a:ahLst/>
              <a:cxnLst/>
              <a:rect l="l" t="t" r="r" b="b"/>
              <a:pathLst>
                <a:path w="733" h="794" extrusionOk="0">
                  <a:moveTo>
                    <a:pt x="187" y="1"/>
                  </a:moveTo>
                  <a:cubicBezTo>
                    <a:pt x="158" y="1"/>
                    <a:pt x="131" y="7"/>
                    <a:pt x="109" y="20"/>
                  </a:cubicBezTo>
                  <a:cubicBezTo>
                    <a:pt x="1" y="99"/>
                    <a:pt x="31" y="330"/>
                    <a:pt x="172" y="531"/>
                  </a:cubicBezTo>
                  <a:cubicBezTo>
                    <a:pt x="278" y="700"/>
                    <a:pt x="421" y="794"/>
                    <a:pt x="530" y="794"/>
                  </a:cubicBezTo>
                  <a:cubicBezTo>
                    <a:pt x="564" y="794"/>
                    <a:pt x="595" y="785"/>
                    <a:pt x="620" y="766"/>
                  </a:cubicBezTo>
                  <a:cubicBezTo>
                    <a:pt x="732" y="703"/>
                    <a:pt x="713" y="472"/>
                    <a:pt x="575" y="266"/>
                  </a:cubicBezTo>
                  <a:cubicBezTo>
                    <a:pt x="451" y="95"/>
                    <a:pt x="299" y="1"/>
                    <a:pt x="187"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2"/>
            <p:cNvSpPr/>
            <p:nvPr/>
          </p:nvSpPr>
          <p:spPr>
            <a:xfrm>
              <a:off x="1083519" y="1717347"/>
              <a:ext cx="58880" cy="51694"/>
            </a:xfrm>
            <a:custGeom>
              <a:avLst/>
              <a:gdLst/>
              <a:ahLst/>
              <a:cxnLst/>
              <a:rect l="l" t="t" r="r" b="b"/>
              <a:pathLst>
                <a:path w="762" h="669" extrusionOk="0">
                  <a:moveTo>
                    <a:pt x="394" y="1"/>
                  </a:moveTo>
                  <a:cubicBezTo>
                    <a:pt x="327" y="1"/>
                    <a:pt x="258" y="22"/>
                    <a:pt x="202" y="65"/>
                  </a:cubicBezTo>
                  <a:cubicBezTo>
                    <a:pt x="49" y="158"/>
                    <a:pt x="0" y="375"/>
                    <a:pt x="109" y="516"/>
                  </a:cubicBezTo>
                  <a:cubicBezTo>
                    <a:pt x="177" y="613"/>
                    <a:pt x="284" y="668"/>
                    <a:pt x="392" y="668"/>
                  </a:cubicBezTo>
                  <a:cubicBezTo>
                    <a:pt x="455" y="668"/>
                    <a:pt x="519" y="649"/>
                    <a:pt x="575" y="610"/>
                  </a:cubicBezTo>
                  <a:cubicBezTo>
                    <a:pt x="732" y="498"/>
                    <a:pt x="762" y="296"/>
                    <a:pt x="653" y="143"/>
                  </a:cubicBezTo>
                  <a:cubicBezTo>
                    <a:pt x="597" y="49"/>
                    <a:pt x="497" y="1"/>
                    <a:pt x="394"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2"/>
            <p:cNvSpPr/>
            <p:nvPr/>
          </p:nvSpPr>
          <p:spPr>
            <a:xfrm>
              <a:off x="1030744" y="1588229"/>
              <a:ext cx="88860" cy="78275"/>
            </a:xfrm>
            <a:custGeom>
              <a:avLst/>
              <a:gdLst/>
              <a:ahLst/>
              <a:cxnLst/>
              <a:rect l="l" t="t" r="r" b="b"/>
              <a:pathLst>
                <a:path w="1150" h="1013" extrusionOk="0">
                  <a:moveTo>
                    <a:pt x="564" y="1"/>
                  </a:moveTo>
                  <a:cubicBezTo>
                    <a:pt x="469" y="1"/>
                    <a:pt x="376" y="29"/>
                    <a:pt x="295" y="87"/>
                  </a:cubicBezTo>
                  <a:cubicBezTo>
                    <a:pt x="60" y="258"/>
                    <a:pt x="1" y="568"/>
                    <a:pt x="154" y="788"/>
                  </a:cubicBezTo>
                  <a:cubicBezTo>
                    <a:pt x="252" y="933"/>
                    <a:pt x="418" y="1012"/>
                    <a:pt x="581" y="1012"/>
                  </a:cubicBezTo>
                  <a:cubicBezTo>
                    <a:pt x="678" y="1012"/>
                    <a:pt x="774" y="985"/>
                    <a:pt x="855" y="926"/>
                  </a:cubicBezTo>
                  <a:cubicBezTo>
                    <a:pt x="1086" y="770"/>
                    <a:pt x="1150" y="445"/>
                    <a:pt x="993" y="229"/>
                  </a:cubicBezTo>
                  <a:cubicBezTo>
                    <a:pt x="888" y="81"/>
                    <a:pt x="724" y="1"/>
                    <a:pt x="564"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2"/>
            <p:cNvSpPr/>
            <p:nvPr/>
          </p:nvSpPr>
          <p:spPr>
            <a:xfrm>
              <a:off x="948838" y="1537231"/>
              <a:ext cx="421894" cy="356292"/>
            </a:xfrm>
            <a:custGeom>
              <a:avLst/>
              <a:gdLst/>
              <a:ahLst/>
              <a:cxnLst/>
              <a:rect l="l" t="t" r="r" b="b"/>
              <a:pathLst>
                <a:path w="5460" h="4611" extrusionOk="0">
                  <a:moveTo>
                    <a:pt x="4310" y="1"/>
                  </a:moveTo>
                  <a:lnTo>
                    <a:pt x="4310" y="1"/>
                  </a:lnTo>
                  <a:cubicBezTo>
                    <a:pt x="4311" y="1"/>
                    <a:pt x="4370" y="158"/>
                    <a:pt x="4169" y="762"/>
                  </a:cubicBezTo>
                  <a:cubicBezTo>
                    <a:pt x="3967" y="1370"/>
                    <a:pt x="3284" y="2549"/>
                    <a:pt x="1852" y="2847"/>
                  </a:cubicBezTo>
                  <a:cubicBezTo>
                    <a:pt x="1764" y="2867"/>
                    <a:pt x="1674" y="2876"/>
                    <a:pt x="1583" y="2876"/>
                  </a:cubicBezTo>
                  <a:cubicBezTo>
                    <a:pt x="894" y="2876"/>
                    <a:pt x="143" y="2381"/>
                    <a:pt x="143" y="2381"/>
                  </a:cubicBezTo>
                  <a:lnTo>
                    <a:pt x="143" y="2381"/>
                  </a:lnTo>
                  <a:cubicBezTo>
                    <a:pt x="221" y="2489"/>
                    <a:pt x="299" y="2582"/>
                    <a:pt x="393" y="2691"/>
                  </a:cubicBezTo>
                  <a:cubicBezTo>
                    <a:pt x="467" y="2784"/>
                    <a:pt x="579" y="2862"/>
                    <a:pt x="673" y="2941"/>
                  </a:cubicBezTo>
                  <a:cubicBezTo>
                    <a:pt x="609" y="3034"/>
                    <a:pt x="531" y="3127"/>
                    <a:pt x="452" y="3187"/>
                  </a:cubicBezTo>
                  <a:cubicBezTo>
                    <a:pt x="359" y="3280"/>
                    <a:pt x="299" y="3314"/>
                    <a:pt x="236" y="3344"/>
                  </a:cubicBezTo>
                  <a:cubicBezTo>
                    <a:pt x="187" y="3359"/>
                    <a:pt x="128" y="3344"/>
                    <a:pt x="64" y="3388"/>
                  </a:cubicBezTo>
                  <a:cubicBezTo>
                    <a:pt x="20" y="3422"/>
                    <a:pt x="1" y="3482"/>
                    <a:pt x="35" y="3560"/>
                  </a:cubicBezTo>
                  <a:cubicBezTo>
                    <a:pt x="64" y="3638"/>
                    <a:pt x="113" y="3717"/>
                    <a:pt x="206" y="3810"/>
                  </a:cubicBezTo>
                  <a:cubicBezTo>
                    <a:pt x="285" y="3867"/>
                    <a:pt x="387" y="3906"/>
                    <a:pt x="467" y="3906"/>
                  </a:cubicBezTo>
                  <a:cubicBezTo>
                    <a:pt x="497" y="3906"/>
                    <a:pt x="524" y="3901"/>
                    <a:pt x="546" y="3888"/>
                  </a:cubicBezTo>
                  <a:cubicBezTo>
                    <a:pt x="594" y="3855"/>
                    <a:pt x="639" y="3795"/>
                    <a:pt x="654" y="3702"/>
                  </a:cubicBezTo>
                  <a:cubicBezTo>
                    <a:pt x="673" y="3530"/>
                    <a:pt x="904" y="3314"/>
                    <a:pt x="1061" y="3187"/>
                  </a:cubicBezTo>
                  <a:cubicBezTo>
                    <a:pt x="1292" y="3295"/>
                    <a:pt x="1542" y="3374"/>
                    <a:pt x="1807" y="3407"/>
                  </a:cubicBezTo>
                  <a:cubicBezTo>
                    <a:pt x="1792" y="3530"/>
                    <a:pt x="1773" y="3653"/>
                    <a:pt x="1743" y="3762"/>
                  </a:cubicBezTo>
                  <a:cubicBezTo>
                    <a:pt x="1699" y="3918"/>
                    <a:pt x="1635" y="3997"/>
                    <a:pt x="1587" y="4075"/>
                  </a:cubicBezTo>
                  <a:cubicBezTo>
                    <a:pt x="1557" y="4120"/>
                    <a:pt x="1478" y="4153"/>
                    <a:pt x="1449" y="4228"/>
                  </a:cubicBezTo>
                  <a:cubicBezTo>
                    <a:pt x="1419" y="4321"/>
                    <a:pt x="1434" y="4385"/>
                    <a:pt x="1527" y="4463"/>
                  </a:cubicBezTo>
                  <a:cubicBezTo>
                    <a:pt x="1605" y="4526"/>
                    <a:pt x="1714" y="4586"/>
                    <a:pt x="1885" y="4601"/>
                  </a:cubicBezTo>
                  <a:cubicBezTo>
                    <a:pt x="1916" y="4607"/>
                    <a:pt x="1949" y="4610"/>
                    <a:pt x="1982" y="4610"/>
                  </a:cubicBezTo>
                  <a:cubicBezTo>
                    <a:pt x="2129" y="4610"/>
                    <a:pt x="2282" y="4554"/>
                    <a:pt x="2318" y="4478"/>
                  </a:cubicBezTo>
                  <a:cubicBezTo>
                    <a:pt x="2352" y="4400"/>
                    <a:pt x="2352" y="4306"/>
                    <a:pt x="2303" y="4183"/>
                  </a:cubicBezTo>
                  <a:cubicBezTo>
                    <a:pt x="2210" y="4012"/>
                    <a:pt x="2288" y="3668"/>
                    <a:pt x="2367" y="3422"/>
                  </a:cubicBezTo>
                  <a:cubicBezTo>
                    <a:pt x="2568" y="3407"/>
                    <a:pt x="2755" y="3359"/>
                    <a:pt x="2926" y="3295"/>
                  </a:cubicBezTo>
                  <a:cubicBezTo>
                    <a:pt x="3019" y="3344"/>
                    <a:pt x="3128" y="3482"/>
                    <a:pt x="3206" y="3623"/>
                  </a:cubicBezTo>
                  <a:cubicBezTo>
                    <a:pt x="3251" y="3717"/>
                    <a:pt x="3251" y="3795"/>
                    <a:pt x="3266" y="3840"/>
                  </a:cubicBezTo>
                  <a:cubicBezTo>
                    <a:pt x="3266" y="3888"/>
                    <a:pt x="3236" y="3933"/>
                    <a:pt x="3266" y="3997"/>
                  </a:cubicBezTo>
                  <a:cubicBezTo>
                    <a:pt x="3281" y="4034"/>
                    <a:pt x="3315" y="4064"/>
                    <a:pt x="3372" y="4064"/>
                  </a:cubicBezTo>
                  <a:cubicBezTo>
                    <a:pt x="3383" y="4064"/>
                    <a:pt x="3395" y="4062"/>
                    <a:pt x="3408" y="4060"/>
                  </a:cubicBezTo>
                  <a:cubicBezTo>
                    <a:pt x="3471" y="4060"/>
                    <a:pt x="3564" y="4041"/>
                    <a:pt x="3639" y="3982"/>
                  </a:cubicBezTo>
                  <a:cubicBezTo>
                    <a:pt x="3732" y="3903"/>
                    <a:pt x="3825" y="3795"/>
                    <a:pt x="3796" y="3717"/>
                  </a:cubicBezTo>
                  <a:cubicBezTo>
                    <a:pt x="3781" y="3668"/>
                    <a:pt x="3732" y="3623"/>
                    <a:pt x="3658" y="3575"/>
                  </a:cubicBezTo>
                  <a:cubicBezTo>
                    <a:pt x="3516" y="3530"/>
                    <a:pt x="3393" y="3280"/>
                    <a:pt x="3329" y="3127"/>
                  </a:cubicBezTo>
                  <a:cubicBezTo>
                    <a:pt x="3486" y="3034"/>
                    <a:pt x="3639" y="2907"/>
                    <a:pt x="3781" y="2784"/>
                  </a:cubicBezTo>
                  <a:cubicBezTo>
                    <a:pt x="3825" y="2735"/>
                    <a:pt x="3859" y="2706"/>
                    <a:pt x="3904" y="2661"/>
                  </a:cubicBezTo>
                  <a:cubicBezTo>
                    <a:pt x="3952" y="2691"/>
                    <a:pt x="4012" y="2735"/>
                    <a:pt x="4060" y="2769"/>
                  </a:cubicBezTo>
                  <a:cubicBezTo>
                    <a:pt x="4169" y="2847"/>
                    <a:pt x="4199" y="2922"/>
                    <a:pt x="4232" y="2971"/>
                  </a:cubicBezTo>
                  <a:cubicBezTo>
                    <a:pt x="4262" y="3015"/>
                    <a:pt x="4262" y="3079"/>
                    <a:pt x="4310" y="3127"/>
                  </a:cubicBezTo>
                  <a:cubicBezTo>
                    <a:pt x="4336" y="3153"/>
                    <a:pt x="4364" y="3169"/>
                    <a:pt x="4397" y="3169"/>
                  </a:cubicBezTo>
                  <a:cubicBezTo>
                    <a:pt x="4420" y="3169"/>
                    <a:pt x="4447" y="3161"/>
                    <a:pt x="4478" y="3142"/>
                  </a:cubicBezTo>
                  <a:cubicBezTo>
                    <a:pt x="4557" y="3109"/>
                    <a:pt x="4635" y="3049"/>
                    <a:pt x="4699" y="2941"/>
                  </a:cubicBezTo>
                  <a:cubicBezTo>
                    <a:pt x="4777" y="2829"/>
                    <a:pt x="4807" y="2661"/>
                    <a:pt x="4743" y="2582"/>
                  </a:cubicBezTo>
                  <a:cubicBezTo>
                    <a:pt x="4699" y="2549"/>
                    <a:pt x="4635" y="2519"/>
                    <a:pt x="4527" y="2519"/>
                  </a:cubicBezTo>
                  <a:cubicBezTo>
                    <a:pt x="4419" y="2519"/>
                    <a:pt x="4277" y="2426"/>
                    <a:pt x="4154" y="2333"/>
                  </a:cubicBezTo>
                  <a:cubicBezTo>
                    <a:pt x="4310" y="2101"/>
                    <a:pt x="4419" y="1851"/>
                    <a:pt x="4463" y="1586"/>
                  </a:cubicBezTo>
                  <a:cubicBezTo>
                    <a:pt x="4527" y="1586"/>
                    <a:pt x="4590" y="1586"/>
                    <a:pt x="4650" y="1601"/>
                  </a:cubicBezTo>
                  <a:cubicBezTo>
                    <a:pt x="4807" y="1616"/>
                    <a:pt x="4900" y="1665"/>
                    <a:pt x="4963" y="1709"/>
                  </a:cubicBezTo>
                  <a:cubicBezTo>
                    <a:pt x="5023" y="1728"/>
                    <a:pt x="5072" y="1803"/>
                    <a:pt x="5150" y="1836"/>
                  </a:cubicBezTo>
                  <a:cubicBezTo>
                    <a:pt x="5165" y="1839"/>
                    <a:pt x="5179" y="1840"/>
                    <a:pt x="5193" y="1840"/>
                  </a:cubicBezTo>
                  <a:cubicBezTo>
                    <a:pt x="5263" y="1840"/>
                    <a:pt x="5313" y="1806"/>
                    <a:pt x="5366" y="1728"/>
                  </a:cubicBezTo>
                  <a:cubicBezTo>
                    <a:pt x="5411" y="1635"/>
                    <a:pt x="5460" y="1508"/>
                    <a:pt x="5460" y="1336"/>
                  </a:cubicBezTo>
                  <a:cubicBezTo>
                    <a:pt x="5460" y="1168"/>
                    <a:pt x="5381" y="963"/>
                    <a:pt x="5273" y="933"/>
                  </a:cubicBezTo>
                  <a:cubicBezTo>
                    <a:pt x="5249" y="924"/>
                    <a:pt x="5223" y="919"/>
                    <a:pt x="5195" y="919"/>
                  </a:cubicBezTo>
                  <a:cubicBezTo>
                    <a:pt x="5133" y="919"/>
                    <a:pt x="5063" y="943"/>
                    <a:pt x="4978" y="997"/>
                  </a:cubicBezTo>
                  <a:cubicBezTo>
                    <a:pt x="4908" y="1042"/>
                    <a:pt x="4793" y="1063"/>
                    <a:pt x="4668" y="1063"/>
                  </a:cubicBezTo>
                  <a:cubicBezTo>
                    <a:pt x="4627" y="1063"/>
                    <a:pt x="4584" y="1061"/>
                    <a:pt x="4542" y="1056"/>
                  </a:cubicBezTo>
                  <a:cubicBezTo>
                    <a:pt x="4542" y="702"/>
                    <a:pt x="4463" y="329"/>
                    <a:pt x="4310"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2"/>
            <p:cNvSpPr/>
            <p:nvPr/>
          </p:nvSpPr>
          <p:spPr>
            <a:xfrm>
              <a:off x="1160480" y="2052699"/>
              <a:ext cx="360465" cy="378623"/>
            </a:xfrm>
            <a:custGeom>
              <a:avLst/>
              <a:gdLst/>
              <a:ahLst/>
              <a:cxnLst/>
              <a:rect l="l" t="t" r="r" b="b"/>
              <a:pathLst>
                <a:path w="4665" h="4900" extrusionOk="0">
                  <a:moveTo>
                    <a:pt x="2254" y="1"/>
                  </a:moveTo>
                  <a:cubicBezTo>
                    <a:pt x="2131" y="16"/>
                    <a:pt x="1989" y="75"/>
                    <a:pt x="1974" y="154"/>
                  </a:cubicBezTo>
                  <a:cubicBezTo>
                    <a:pt x="1960" y="202"/>
                    <a:pt x="1974" y="262"/>
                    <a:pt x="2019" y="340"/>
                  </a:cubicBezTo>
                  <a:cubicBezTo>
                    <a:pt x="2112" y="449"/>
                    <a:pt x="2083" y="714"/>
                    <a:pt x="2068" y="900"/>
                  </a:cubicBezTo>
                  <a:cubicBezTo>
                    <a:pt x="1926" y="915"/>
                    <a:pt x="1803" y="978"/>
                    <a:pt x="1665" y="1042"/>
                  </a:cubicBezTo>
                  <a:cubicBezTo>
                    <a:pt x="1601" y="1027"/>
                    <a:pt x="1508" y="934"/>
                    <a:pt x="1430" y="822"/>
                  </a:cubicBezTo>
                  <a:cubicBezTo>
                    <a:pt x="1400" y="762"/>
                    <a:pt x="1385" y="728"/>
                    <a:pt x="1366" y="684"/>
                  </a:cubicBezTo>
                  <a:cubicBezTo>
                    <a:pt x="1366" y="669"/>
                    <a:pt x="1385" y="620"/>
                    <a:pt x="1366" y="590"/>
                  </a:cubicBezTo>
                  <a:cubicBezTo>
                    <a:pt x="1351" y="561"/>
                    <a:pt x="1321" y="542"/>
                    <a:pt x="1258" y="542"/>
                  </a:cubicBezTo>
                  <a:cubicBezTo>
                    <a:pt x="1228" y="561"/>
                    <a:pt x="1165" y="575"/>
                    <a:pt x="1105" y="635"/>
                  </a:cubicBezTo>
                  <a:cubicBezTo>
                    <a:pt x="1057" y="684"/>
                    <a:pt x="1012" y="777"/>
                    <a:pt x="1027" y="822"/>
                  </a:cubicBezTo>
                  <a:cubicBezTo>
                    <a:pt x="1042" y="855"/>
                    <a:pt x="1071" y="870"/>
                    <a:pt x="1135" y="900"/>
                  </a:cubicBezTo>
                  <a:cubicBezTo>
                    <a:pt x="1228" y="934"/>
                    <a:pt x="1351" y="1120"/>
                    <a:pt x="1400" y="1213"/>
                  </a:cubicBezTo>
                  <a:cubicBezTo>
                    <a:pt x="1366" y="1243"/>
                    <a:pt x="1336" y="1273"/>
                    <a:pt x="1292" y="1307"/>
                  </a:cubicBezTo>
                  <a:cubicBezTo>
                    <a:pt x="1198" y="1400"/>
                    <a:pt x="1105" y="1508"/>
                    <a:pt x="1042" y="1616"/>
                  </a:cubicBezTo>
                  <a:cubicBezTo>
                    <a:pt x="978" y="1587"/>
                    <a:pt x="900" y="1523"/>
                    <a:pt x="840" y="1460"/>
                  </a:cubicBezTo>
                  <a:cubicBezTo>
                    <a:pt x="777" y="1400"/>
                    <a:pt x="747" y="1352"/>
                    <a:pt x="732" y="1307"/>
                  </a:cubicBezTo>
                  <a:cubicBezTo>
                    <a:pt x="713" y="1288"/>
                    <a:pt x="732" y="1243"/>
                    <a:pt x="698" y="1195"/>
                  </a:cubicBezTo>
                  <a:cubicBezTo>
                    <a:pt x="680" y="1176"/>
                    <a:pt x="661" y="1164"/>
                    <a:pt x="635" y="1164"/>
                  </a:cubicBezTo>
                  <a:cubicBezTo>
                    <a:pt x="619" y="1164"/>
                    <a:pt x="599" y="1169"/>
                    <a:pt x="575" y="1180"/>
                  </a:cubicBezTo>
                  <a:cubicBezTo>
                    <a:pt x="527" y="1195"/>
                    <a:pt x="467" y="1228"/>
                    <a:pt x="419" y="1307"/>
                  </a:cubicBezTo>
                  <a:cubicBezTo>
                    <a:pt x="359" y="1366"/>
                    <a:pt x="325" y="1493"/>
                    <a:pt x="359" y="1538"/>
                  </a:cubicBezTo>
                  <a:cubicBezTo>
                    <a:pt x="389" y="1568"/>
                    <a:pt x="433" y="1587"/>
                    <a:pt x="497" y="1602"/>
                  </a:cubicBezTo>
                  <a:cubicBezTo>
                    <a:pt x="639" y="1616"/>
                    <a:pt x="807" y="1818"/>
                    <a:pt x="885" y="1911"/>
                  </a:cubicBezTo>
                  <a:cubicBezTo>
                    <a:pt x="840" y="2053"/>
                    <a:pt x="807" y="2191"/>
                    <a:pt x="792" y="2333"/>
                  </a:cubicBezTo>
                  <a:cubicBezTo>
                    <a:pt x="732" y="2333"/>
                    <a:pt x="639" y="2314"/>
                    <a:pt x="575" y="2299"/>
                  </a:cubicBezTo>
                  <a:cubicBezTo>
                    <a:pt x="467" y="2284"/>
                    <a:pt x="404" y="2240"/>
                    <a:pt x="359" y="2221"/>
                  </a:cubicBezTo>
                  <a:cubicBezTo>
                    <a:pt x="325" y="2191"/>
                    <a:pt x="295" y="2146"/>
                    <a:pt x="247" y="2113"/>
                  </a:cubicBezTo>
                  <a:cubicBezTo>
                    <a:pt x="233" y="2109"/>
                    <a:pt x="220" y="2107"/>
                    <a:pt x="207" y="2107"/>
                  </a:cubicBezTo>
                  <a:cubicBezTo>
                    <a:pt x="165" y="2107"/>
                    <a:pt x="128" y="2127"/>
                    <a:pt x="94" y="2176"/>
                  </a:cubicBezTo>
                  <a:cubicBezTo>
                    <a:pt x="60" y="2240"/>
                    <a:pt x="16" y="2314"/>
                    <a:pt x="1" y="2426"/>
                  </a:cubicBezTo>
                  <a:cubicBezTo>
                    <a:pt x="1" y="2549"/>
                    <a:pt x="45" y="2687"/>
                    <a:pt x="109" y="2721"/>
                  </a:cubicBezTo>
                  <a:cubicBezTo>
                    <a:pt x="125" y="2726"/>
                    <a:pt x="145" y="2730"/>
                    <a:pt x="168" y="2730"/>
                  </a:cubicBezTo>
                  <a:cubicBezTo>
                    <a:pt x="210" y="2730"/>
                    <a:pt x="260" y="2719"/>
                    <a:pt x="310" y="2687"/>
                  </a:cubicBezTo>
                  <a:cubicBezTo>
                    <a:pt x="348" y="2672"/>
                    <a:pt x="398" y="2665"/>
                    <a:pt x="455" y="2665"/>
                  </a:cubicBezTo>
                  <a:cubicBezTo>
                    <a:pt x="564" y="2665"/>
                    <a:pt x="697" y="2689"/>
                    <a:pt x="807" y="2721"/>
                  </a:cubicBezTo>
                  <a:cubicBezTo>
                    <a:pt x="825" y="2859"/>
                    <a:pt x="870" y="3001"/>
                    <a:pt x="933" y="3139"/>
                  </a:cubicBezTo>
                  <a:cubicBezTo>
                    <a:pt x="885" y="3202"/>
                    <a:pt x="807" y="3266"/>
                    <a:pt x="713" y="3310"/>
                  </a:cubicBezTo>
                  <a:cubicBezTo>
                    <a:pt x="654" y="3340"/>
                    <a:pt x="605" y="3340"/>
                    <a:pt x="575" y="3359"/>
                  </a:cubicBezTo>
                  <a:cubicBezTo>
                    <a:pt x="555" y="3359"/>
                    <a:pt x="534" y="3351"/>
                    <a:pt x="508" y="3351"/>
                  </a:cubicBezTo>
                  <a:cubicBezTo>
                    <a:pt x="496" y="3351"/>
                    <a:pt x="482" y="3353"/>
                    <a:pt x="467" y="3359"/>
                  </a:cubicBezTo>
                  <a:cubicBezTo>
                    <a:pt x="433" y="3374"/>
                    <a:pt x="419" y="3404"/>
                    <a:pt x="419" y="3452"/>
                  </a:cubicBezTo>
                  <a:cubicBezTo>
                    <a:pt x="433" y="3497"/>
                    <a:pt x="433" y="3560"/>
                    <a:pt x="482" y="3605"/>
                  </a:cubicBezTo>
                  <a:cubicBezTo>
                    <a:pt x="521" y="3661"/>
                    <a:pt x="598" y="3717"/>
                    <a:pt x="649" y="3717"/>
                  </a:cubicBezTo>
                  <a:cubicBezTo>
                    <a:pt x="656" y="3717"/>
                    <a:pt x="663" y="3716"/>
                    <a:pt x="669" y="3713"/>
                  </a:cubicBezTo>
                  <a:cubicBezTo>
                    <a:pt x="698" y="3698"/>
                    <a:pt x="732" y="3669"/>
                    <a:pt x="747" y="3620"/>
                  </a:cubicBezTo>
                  <a:cubicBezTo>
                    <a:pt x="792" y="3527"/>
                    <a:pt x="963" y="3434"/>
                    <a:pt x="1071" y="3389"/>
                  </a:cubicBezTo>
                  <a:cubicBezTo>
                    <a:pt x="1120" y="3467"/>
                    <a:pt x="1165" y="3527"/>
                    <a:pt x="1228" y="3590"/>
                  </a:cubicBezTo>
                  <a:cubicBezTo>
                    <a:pt x="1292" y="3654"/>
                    <a:pt x="1351" y="3713"/>
                    <a:pt x="1430" y="3762"/>
                  </a:cubicBezTo>
                  <a:cubicBezTo>
                    <a:pt x="1385" y="3825"/>
                    <a:pt x="1336" y="3885"/>
                    <a:pt x="1273" y="3934"/>
                  </a:cubicBezTo>
                  <a:cubicBezTo>
                    <a:pt x="1213" y="3993"/>
                    <a:pt x="1165" y="4012"/>
                    <a:pt x="1135" y="4042"/>
                  </a:cubicBezTo>
                  <a:cubicBezTo>
                    <a:pt x="1105" y="4042"/>
                    <a:pt x="1057" y="4042"/>
                    <a:pt x="1027" y="4072"/>
                  </a:cubicBezTo>
                  <a:cubicBezTo>
                    <a:pt x="978" y="4086"/>
                    <a:pt x="978" y="4135"/>
                    <a:pt x="993" y="4180"/>
                  </a:cubicBezTo>
                  <a:cubicBezTo>
                    <a:pt x="1012" y="4228"/>
                    <a:pt x="1042" y="4292"/>
                    <a:pt x="1120" y="4351"/>
                  </a:cubicBezTo>
                  <a:cubicBezTo>
                    <a:pt x="1166" y="4389"/>
                    <a:pt x="1244" y="4424"/>
                    <a:pt x="1298" y="4424"/>
                  </a:cubicBezTo>
                  <a:cubicBezTo>
                    <a:pt x="1313" y="4424"/>
                    <a:pt x="1326" y="4422"/>
                    <a:pt x="1336" y="4415"/>
                  </a:cubicBezTo>
                  <a:cubicBezTo>
                    <a:pt x="1366" y="4385"/>
                    <a:pt x="1400" y="4336"/>
                    <a:pt x="1415" y="4273"/>
                  </a:cubicBezTo>
                  <a:cubicBezTo>
                    <a:pt x="1430" y="4165"/>
                    <a:pt x="1586" y="4012"/>
                    <a:pt x="1695" y="3934"/>
                  </a:cubicBezTo>
                  <a:cubicBezTo>
                    <a:pt x="1851" y="4012"/>
                    <a:pt x="2019" y="4057"/>
                    <a:pt x="2191" y="4086"/>
                  </a:cubicBezTo>
                  <a:cubicBezTo>
                    <a:pt x="2176" y="4165"/>
                    <a:pt x="2176" y="4243"/>
                    <a:pt x="2146" y="4322"/>
                  </a:cubicBezTo>
                  <a:cubicBezTo>
                    <a:pt x="2112" y="4430"/>
                    <a:pt x="2083" y="4478"/>
                    <a:pt x="2053" y="4523"/>
                  </a:cubicBezTo>
                  <a:cubicBezTo>
                    <a:pt x="2019" y="4572"/>
                    <a:pt x="1974" y="4586"/>
                    <a:pt x="1945" y="4646"/>
                  </a:cubicBezTo>
                  <a:cubicBezTo>
                    <a:pt x="1926" y="4695"/>
                    <a:pt x="1945" y="4739"/>
                    <a:pt x="2004" y="4788"/>
                  </a:cubicBezTo>
                  <a:cubicBezTo>
                    <a:pt x="2053" y="4833"/>
                    <a:pt x="2131" y="4881"/>
                    <a:pt x="2239" y="4896"/>
                  </a:cubicBezTo>
                  <a:cubicBezTo>
                    <a:pt x="2255" y="4898"/>
                    <a:pt x="2272" y="4899"/>
                    <a:pt x="2288" y="4899"/>
                  </a:cubicBezTo>
                  <a:cubicBezTo>
                    <a:pt x="2398" y="4899"/>
                    <a:pt x="2508" y="4858"/>
                    <a:pt x="2534" y="4803"/>
                  </a:cubicBezTo>
                  <a:cubicBezTo>
                    <a:pt x="2564" y="4758"/>
                    <a:pt x="2564" y="4680"/>
                    <a:pt x="2519" y="4601"/>
                  </a:cubicBezTo>
                  <a:cubicBezTo>
                    <a:pt x="2471" y="4493"/>
                    <a:pt x="2519" y="4258"/>
                    <a:pt x="2579" y="4086"/>
                  </a:cubicBezTo>
                  <a:cubicBezTo>
                    <a:pt x="2706" y="4086"/>
                    <a:pt x="2829" y="4057"/>
                    <a:pt x="2952" y="4012"/>
                  </a:cubicBezTo>
                  <a:cubicBezTo>
                    <a:pt x="3015" y="4042"/>
                    <a:pt x="3079" y="4135"/>
                    <a:pt x="3124" y="4228"/>
                  </a:cubicBezTo>
                  <a:cubicBezTo>
                    <a:pt x="3172" y="4292"/>
                    <a:pt x="3172" y="4336"/>
                    <a:pt x="3172" y="4385"/>
                  </a:cubicBezTo>
                  <a:cubicBezTo>
                    <a:pt x="3172" y="4400"/>
                    <a:pt x="3157" y="4445"/>
                    <a:pt x="3172" y="4478"/>
                  </a:cubicBezTo>
                  <a:cubicBezTo>
                    <a:pt x="3184" y="4503"/>
                    <a:pt x="3206" y="4527"/>
                    <a:pt x="3241" y="4527"/>
                  </a:cubicBezTo>
                  <a:cubicBezTo>
                    <a:pt x="3248" y="4527"/>
                    <a:pt x="3257" y="4526"/>
                    <a:pt x="3265" y="4523"/>
                  </a:cubicBezTo>
                  <a:cubicBezTo>
                    <a:pt x="3310" y="4523"/>
                    <a:pt x="3374" y="4508"/>
                    <a:pt x="3437" y="4460"/>
                  </a:cubicBezTo>
                  <a:cubicBezTo>
                    <a:pt x="3497" y="4415"/>
                    <a:pt x="3560" y="4336"/>
                    <a:pt x="3530" y="4292"/>
                  </a:cubicBezTo>
                  <a:cubicBezTo>
                    <a:pt x="3530" y="4258"/>
                    <a:pt x="3497" y="4228"/>
                    <a:pt x="3437" y="4198"/>
                  </a:cubicBezTo>
                  <a:cubicBezTo>
                    <a:pt x="3359" y="4165"/>
                    <a:pt x="3265" y="3993"/>
                    <a:pt x="3217" y="3885"/>
                  </a:cubicBezTo>
                  <a:cubicBezTo>
                    <a:pt x="3325" y="3825"/>
                    <a:pt x="3437" y="3747"/>
                    <a:pt x="3530" y="3654"/>
                  </a:cubicBezTo>
                  <a:cubicBezTo>
                    <a:pt x="3560" y="3639"/>
                    <a:pt x="3575" y="3605"/>
                    <a:pt x="3605" y="3575"/>
                  </a:cubicBezTo>
                  <a:cubicBezTo>
                    <a:pt x="3639" y="3605"/>
                    <a:pt x="3683" y="3620"/>
                    <a:pt x="3717" y="3654"/>
                  </a:cubicBezTo>
                  <a:cubicBezTo>
                    <a:pt x="3777" y="3713"/>
                    <a:pt x="3810" y="3747"/>
                    <a:pt x="3825" y="3792"/>
                  </a:cubicBezTo>
                  <a:cubicBezTo>
                    <a:pt x="3840" y="3807"/>
                    <a:pt x="3840" y="3870"/>
                    <a:pt x="3870" y="3900"/>
                  </a:cubicBezTo>
                  <a:cubicBezTo>
                    <a:pt x="3887" y="3917"/>
                    <a:pt x="3906" y="3925"/>
                    <a:pt x="3928" y="3925"/>
                  </a:cubicBezTo>
                  <a:cubicBezTo>
                    <a:pt x="3949" y="3925"/>
                    <a:pt x="3972" y="3917"/>
                    <a:pt x="3997" y="3900"/>
                  </a:cubicBezTo>
                  <a:cubicBezTo>
                    <a:pt x="4042" y="3885"/>
                    <a:pt x="4105" y="3840"/>
                    <a:pt x="4150" y="3762"/>
                  </a:cubicBezTo>
                  <a:cubicBezTo>
                    <a:pt x="4198" y="3684"/>
                    <a:pt x="4213" y="3575"/>
                    <a:pt x="4165" y="3527"/>
                  </a:cubicBezTo>
                  <a:cubicBezTo>
                    <a:pt x="4150" y="3497"/>
                    <a:pt x="4105" y="3482"/>
                    <a:pt x="4027" y="3482"/>
                  </a:cubicBezTo>
                  <a:cubicBezTo>
                    <a:pt x="3963" y="3482"/>
                    <a:pt x="3855" y="3419"/>
                    <a:pt x="3777" y="3359"/>
                  </a:cubicBezTo>
                  <a:cubicBezTo>
                    <a:pt x="3870" y="3202"/>
                    <a:pt x="3948" y="3031"/>
                    <a:pt x="3997" y="2859"/>
                  </a:cubicBezTo>
                  <a:lnTo>
                    <a:pt x="4105" y="2859"/>
                  </a:lnTo>
                  <a:cubicBezTo>
                    <a:pt x="4213" y="2874"/>
                    <a:pt x="4277" y="2907"/>
                    <a:pt x="4321" y="2937"/>
                  </a:cubicBezTo>
                  <a:cubicBezTo>
                    <a:pt x="4351" y="2952"/>
                    <a:pt x="4400" y="3001"/>
                    <a:pt x="4444" y="3016"/>
                  </a:cubicBezTo>
                  <a:cubicBezTo>
                    <a:pt x="4459" y="3019"/>
                    <a:pt x="4473" y="3021"/>
                    <a:pt x="4486" y="3021"/>
                  </a:cubicBezTo>
                  <a:cubicBezTo>
                    <a:pt x="4530" y="3021"/>
                    <a:pt x="4563" y="3001"/>
                    <a:pt x="4586" y="2952"/>
                  </a:cubicBezTo>
                  <a:cubicBezTo>
                    <a:pt x="4631" y="2893"/>
                    <a:pt x="4665" y="2799"/>
                    <a:pt x="4665" y="2687"/>
                  </a:cubicBezTo>
                  <a:cubicBezTo>
                    <a:pt x="4665" y="2579"/>
                    <a:pt x="4601" y="2441"/>
                    <a:pt x="4523" y="2407"/>
                  </a:cubicBezTo>
                  <a:cubicBezTo>
                    <a:pt x="4512" y="2404"/>
                    <a:pt x="4500" y="2402"/>
                    <a:pt x="4486" y="2402"/>
                  </a:cubicBezTo>
                  <a:cubicBezTo>
                    <a:pt x="4446" y="2402"/>
                    <a:pt x="4395" y="2419"/>
                    <a:pt x="4336" y="2456"/>
                  </a:cubicBezTo>
                  <a:cubicBezTo>
                    <a:pt x="4258" y="2501"/>
                    <a:pt x="4150" y="2501"/>
                    <a:pt x="4027" y="2501"/>
                  </a:cubicBezTo>
                  <a:cubicBezTo>
                    <a:pt x="4042" y="2254"/>
                    <a:pt x="3978" y="2004"/>
                    <a:pt x="3870" y="1788"/>
                  </a:cubicBezTo>
                  <a:cubicBezTo>
                    <a:pt x="3933" y="1755"/>
                    <a:pt x="3978" y="1725"/>
                    <a:pt x="4027" y="1710"/>
                  </a:cubicBezTo>
                  <a:cubicBezTo>
                    <a:pt x="4135" y="1680"/>
                    <a:pt x="4198" y="1680"/>
                    <a:pt x="4258" y="1680"/>
                  </a:cubicBezTo>
                  <a:cubicBezTo>
                    <a:pt x="4297" y="1680"/>
                    <a:pt x="4333" y="1699"/>
                    <a:pt x="4379" y="1699"/>
                  </a:cubicBezTo>
                  <a:cubicBezTo>
                    <a:pt x="4390" y="1699"/>
                    <a:pt x="4402" y="1698"/>
                    <a:pt x="4415" y="1695"/>
                  </a:cubicBezTo>
                  <a:cubicBezTo>
                    <a:pt x="4463" y="1680"/>
                    <a:pt x="4493" y="1646"/>
                    <a:pt x="4508" y="1568"/>
                  </a:cubicBezTo>
                  <a:cubicBezTo>
                    <a:pt x="4508" y="1508"/>
                    <a:pt x="4493" y="1415"/>
                    <a:pt x="4444" y="1307"/>
                  </a:cubicBezTo>
                  <a:cubicBezTo>
                    <a:pt x="4403" y="1220"/>
                    <a:pt x="4295" y="1118"/>
                    <a:pt x="4216" y="1118"/>
                  </a:cubicBezTo>
                  <a:cubicBezTo>
                    <a:pt x="4210" y="1118"/>
                    <a:pt x="4204" y="1119"/>
                    <a:pt x="4198" y="1120"/>
                  </a:cubicBezTo>
                  <a:cubicBezTo>
                    <a:pt x="4150" y="1135"/>
                    <a:pt x="4105" y="1165"/>
                    <a:pt x="4056" y="1243"/>
                  </a:cubicBezTo>
                  <a:cubicBezTo>
                    <a:pt x="3997" y="1337"/>
                    <a:pt x="3825" y="1415"/>
                    <a:pt x="3683" y="1460"/>
                  </a:cubicBezTo>
                  <a:lnTo>
                    <a:pt x="3590" y="1366"/>
                  </a:lnTo>
                  <a:cubicBezTo>
                    <a:pt x="3467" y="1228"/>
                    <a:pt x="3325" y="1120"/>
                    <a:pt x="3172" y="1042"/>
                  </a:cubicBezTo>
                  <a:cubicBezTo>
                    <a:pt x="3187" y="1008"/>
                    <a:pt x="3217" y="964"/>
                    <a:pt x="3232" y="934"/>
                  </a:cubicBezTo>
                  <a:cubicBezTo>
                    <a:pt x="3280" y="855"/>
                    <a:pt x="3325" y="822"/>
                    <a:pt x="3359" y="807"/>
                  </a:cubicBezTo>
                  <a:cubicBezTo>
                    <a:pt x="3389" y="777"/>
                    <a:pt x="3437" y="777"/>
                    <a:pt x="3467" y="747"/>
                  </a:cubicBezTo>
                  <a:cubicBezTo>
                    <a:pt x="3497" y="714"/>
                    <a:pt x="3497" y="669"/>
                    <a:pt x="3467" y="620"/>
                  </a:cubicBezTo>
                  <a:cubicBezTo>
                    <a:pt x="3437" y="575"/>
                    <a:pt x="3389" y="527"/>
                    <a:pt x="3310" y="482"/>
                  </a:cubicBezTo>
                  <a:cubicBezTo>
                    <a:pt x="3268" y="464"/>
                    <a:pt x="3216" y="451"/>
                    <a:pt x="3171" y="451"/>
                  </a:cubicBezTo>
                  <a:cubicBezTo>
                    <a:pt x="3133" y="451"/>
                    <a:pt x="3099" y="460"/>
                    <a:pt x="3079" y="482"/>
                  </a:cubicBezTo>
                  <a:cubicBezTo>
                    <a:pt x="3045" y="512"/>
                    <a:pt x="3030" y="561"/>
                    <a:pt x="3030" y="620"/>
                  </a:cubicBezTo>
                  <a:cubicBezTo>
                    <a:pt x="3045" y="714"/>
                    <a:pt x="2986" y="840"/>
                    <a:pt x="2907" y="934"/>
                  </a:cubicBezTo>
                  <a:cubicBezTo>
                    <a:pt x="2765" y="885"/>
                    <a:pt x="2612" y="870"/>
                    <a:pt x="2456" y="855"/>
                  </a:cubicBezTo>
                  <a:cubicBezTo>
                    <a:pt x="2441" y="762"/>
                    <a:pt x="2441" y="654"/>
                    <a:pt x="2441" y="542"/>
                  </a:cubicBezTo>
                  <a:cubicBezTo>
                    <a:pt x="2456" y="434"/>
                    <a:pt x="2486" y="374"/>
                    <a:pt x="2504" y="325"/>
                  </a:cubicBezTo>
                  <a:cubicBezTo>
                    <a:pt x="2519" y="296"/>
                    <a:pt x="2579" y="247"/>
                    <a:pt x="2598" y="202"/>
                  </a:cubicBezTo>
                  <a:cubicBezTo>
                    <a:pt x="2598" y="139"/>
                    <a:pt x="2579" y="94"/>
                    <a:pt x="2504" y="61"/>
                  </a:cubicBezTo>
                  <a:cubicBezTo>
                    <a:pt x="2456" y="31"/>
                    <a:pt x="2362" y="1"/>
                    <a:pt x="2254" y="1"/>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2"/>
            <p:cNvSpPr/>
            <p:nvPr/>
          </p:nvSpPr>
          <p:spPr>
            <a:xfrm>
              <a:off x="1277003" y="2147819"/>
              <a:ext cx="48216" cy="42421"/>
            </a:xfrm>
            <a:custGeom>
              <a:avLst/>
              <a:gdLst/>
              <a:ahLst/>
              <a:cxnLst/>
              <a:rect l="l" t="t" r="r" b="b"/>
              <a:pathLst>
                <a:path w="624" h="549" extrusionOk="0">
                  <a:moveTo>
                    <a:pt x="303" y="0"/>
                  </a:moveTo>
                  <a:cubicBezTo>
                    <a:pt x="253" y="0"/>
                    <a:pt x="201" y="14"/>
                    <a:pt x="157" y="42"/>
                  </a:cubicBezTo>
                  <a:cubicBezTo>
                    <a:pt x="30" y="135"/>
                    <a:pt x="0" y="307"/>
                    <a:pt x="78" y="430"/>
                  </a:cubicBezTo>
                  <a:cubicBezTo>
                    <a:pt x="135" y="507"/>
                    <a:pt x="220" y="548"/>
                    <a:pt x="305" y="548"/>
                  </a:cubicBezTo>
                  <a:cubicBezTo>
                    <a:pt x="361" y="548"/>
                    <a:pt x="418" y="531"/>
                    <a:pt x="466" y="494"/>
                  </a:cubicBezTo>
                  <a:cubicBezTo>
                    <a:pt x="590" y="415"/>
                    <a:pt x="623" y="244"/>
                    <a:pt x="530" y="121"/>
                  </a:cubicBezTo>
                  <a:cubicBezTo>
                    <a:pt x="480" y="42"/>
                    <a:pt x="392" y="0"/>
                    <a:pt x="303"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2"/>
            <p:cNvSpPr/>
            <p:nvPr/>
          </p:nvSpPr>
          <p:spPr>
            <a:xfrm>
              <a:off x="1352496" y="2175868"/>
              <a:ext cx="31526" cy="28358"/>
            </a:xfrm>
            <a:custGeom>
              <a:avLst/>
              <a:gdLst/>
              <a:ahLst/>
              <a:cxnLst/>
              <a:rect l="l" t="t" r="r" b="b"/>
              <a:pathLst>
                <a:path w="408" h="367" extrusionOk="0">
                  <a:moveTo>
                    <a:pt x="208" y="0"/>
                  </a:moveTo>
                  <a:cubicBezTo>
                    <a:pt x="170" y="0"/>
                    <a:pt x="131" y="12"/>
                    <a:pt x="94" y="37"/>
                  </a:cubicBezTo>
                  <a:cubicBezTo>
                    <a:pt x="19" y="86"/>
                    <a:pt x="1" y="209"/>
                    <a:pt x="49" y="287"/>
                  </a:cubicBezTo>
                  <a:cubicBezTo>
                    <a:pt x="89" y="336"/>
                    <a:pt x="146" y="367"/>
                    <a:pt x="206" y="367"/>
                  </a:cubicBezTo>
                  <a:cubicBezTo>
                    <a:pt x="242" y="367"/>
                    <a:pt x="279" y="356"/>
                    <a:pt x="314" y="332"/>
                  </a:cubicBezTo>
                  <a:cubicBezTo>
                    <a:pt x="392" y="272"/>
                    <a:pt x="407" y="161"/>
                    <a:pt x="359" y="86"/>
                  </a:cubicBezTo>
                  <a:cubicBezTo>
                    <a:pt x="323" y="29"/>
                    <a:pt x="267" y="0"/>
                    <a:pt x="208"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2"/>
            <p:cNvSpPr/>
            <p:nvPr/>
          </p:nvSpPr>
          <p:spPr>
            <a:xfrm>
              <a:off x="1233732" y="2202989"/>
              <a:ext cx="26581" cy="22408"/>
            </a:xfrm>
            <a:custGeom>
              <a:avLst/>
              <a:gdLst/>
              <a:ahLst/>
              <a:cxnLst/>
              <a:rect l="l" t="t" r="r" b="b"/>
              <a:pathLst>
                <a:path w="344" h="290" extrusionOk="0">
                  <a:moveTo>
                    <a:pt x="179" y="1"/>
                  </a:moveTo>
                  <a:cubicBezTo>
                    <a:pt x="149" y="1"/>
                    <a:pt x="119" y="10"/>
                    <a:pt x="94" y="30"/>
                  </a:cubicBezTo>
                  <a:cubicBezTo>
                    <a:pt x="30" y="74"/>
                    <a:pt x="0" y="153"/>
                    <a:pt x="45" y="231"/>
                  </a:cubicBezTo>
                  <a:cubicBezTo>
                    <a:pt x="74" y="269"/>
                    <a:pt x="119" y="290"/>
                    <a:pt x="168" y="290"/>
                  </a:cubicBezTo>
                  <a:cubicBezTo>
                    <a:pt x="200" y="290"/>
                    <a:pt x="234" y="280"/>
                    <a:pt x="265" y="261"/>
                  </a:cubicBezTo>
                  <a:cubicBezTo>
                    <a:pt x="325" y="216"/>
                    <a:pt x="344" y="123"/>
                    <a:pt x="295" y="59"/>
                  </a:cubicBezTo>
                  <a:cubicBezTo>
                    <a:pt x="268" y="22"/>
                    <a:pt x="224" y="1"/>
                    <a:pt x="179"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2"/>
            <p:cNvSpPr/>
            <p:nvPr/>
          </p:nvSpPr>
          <p:spPr>
            <a:xfrm>
              <a:off x="1386263" y="2232198"/>
              <a:ext cx="72093" cy="63670"/>
            </a:xfrm>
            <a:custGeom>
              <a:avLst/>
              <a:gdLst/>
              <a:ahLst/>
              <a:cxnLst/>
              <a:rect l="l" t="t" r="r" b="b"/>
              <a:pathLst>
                <a:path w="933" h="824" extrusionOk="0">
                  <a:moveTo>
                    <a:pt x="463" y="0"/>
                  </a:moveTo>
                  <a:cubicBezTo>
                    <a:pt x="385" y="0"/>
                    <a:pt x="306" y="23"/>
                    <a:pt x="235" y="70"/>
                  </a:cubicBezTo>
                  <a:cubicBezTo>
                    <a:pt x="49" y="211"/>
                    <a:pt x="0" y="458"/>
                    <a:pt x="123" y="644"/>
                  </a:cubicBezTo>
                  <a:cubicBezTo>
                    <a:pt x="203" y="761"/>
                    <a:pt x="337" y="824"/>
                    <a:pt x="472" y="824"/>
                  </a:cubicBezTo>
                  <a:cubicBezTo>
                    <a:pt x="552" y="824"/>
                    <a:pt x="632" y="802"/>
                    <a:pt x="702" y="756"/>
                  </a:cubicBezTo>
                  <a:cubicBezTo>
                    <a:pt x="888" y="629"/>
                    <a:pt x="933" y="364"/>
                    <a:pt x="795" y="178"/>
                  </a:cubicBezTo>
                  <a:cubicBezTo>
                    <a:pt x="716" y="62"/>
                    <a:pt x="591" y="0"/>
                    <a:pt x="463"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2"/>
            <p:cNvSpPr/>
            <p:nvPr/>
          </p:nvSpPr>
          <p:spPr>
            <a:xfrm>
              <a:off x="1237209" y="2262178"/>
              <a:ext cx="40953" cy="43194"/>
            </a:xfrm>
            <a:custGeom>
              <a:avLst/>
              <a:gdLst/>
              <a:ahLst/>
              <a:cxnLst/>
              <a:rect l="l" t="t" r="r" b="b"/>
              <a:pathLst>
                <a:path w="530" h="559" extrusionOk="0">
                  <a:moveTo>
                    <a:pt x="176" y="0"/>
                  </a:moveTo>
                  <a:cubicBezTo>
                    <a:pt x="146" y="0"/>
                    <a:pt x="118" y="8"/>
                    <a:pt x="93" y="25"/>
                  </a:cubicBezTo>
                  <a:cubicBezTo>
                    <a:pt x="0" y="70"/>
                    <a:pt x="19" y="241"/>
                    <a:pt x="112" y="383"/>
                  </a:cubicBezTo>
                  <a:cubicBezTo>
                    <a:pt x="194" y="488"/>
                    <a:pt x="294" y="558"/>
                    <a:pt x="378" y="558"/>
                  </a:cubicBezTo>
                  <a:cubicBezTo>
                    <a:pt x="404" y="558"/>
                    <a:pt x="429" y="551"/>
                    <a:pt x="452" y="536"/>
                  </a:cubicBezTo>
                  <a:cubicBezTo>
                    <a:pt x="530" y="476"/>
                    <a:pt x="530" y="305"/>
                    <a:pt x="422" y="163"/>
                  </a:cubicBezTo>
                  <a:cubicBezTo>
                    <a:pt x="353" y="61"/>
                    <a:pt x="258" y="0"/>
                    <a:pt x="176"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2"/>
            <p:cNvSpPr/>
            <p:nvPr/>
          </p:nvSpPr>
          <p:spPr>
            <a:xfrm>
              <a:off x="1398317" y="2144032"/>
              <a:ext cx="38480" cy="41803"/>
            </a:xfrm>
            <a:custGeom>
              <a:avLst/>
              <a:gdLst/>
              <a:ahLst/>
              <a:cxnLst/>
              <a:rect l="l" t="t" r="r" b="b"/>
              <a:pathLst>
                <a:path w="498" h="541" extrusionOk="0">
                  <a:moveTo>
                    <a:pt x="122" y="0"/>
                  </a:moveTo>
                  <a:cubicBezTo>
                    <a:pt x="105" y="0"/>
                    <a:pt x="91" y="4"/>
                    <a:pt x="79" y="13"/>
                  </a:cubicBezTo>
                  <a:cubicBezTo>
                    <a:pt x="1" y="76"/>
                    <a:pt x="16" y="233"/>
                    <a:pt x="109" y="356"/>
                  </a:cubicBezTo>
                  <a:cubicBezTo>
                    <a:pt x="184" y="470"/>
                    <a:pt x="288" y="541"/>
                    <a:pt x="367" y="541"/>
                  </a:cubicBezTo>
                  <a:cubicBezTo>
                    <a:pt x="386" y="541"/>
                    <a:pt x="403" y="537"/>
                    <a:pt x="419" y="528"/>
                  </a:cubicBezTo>
                  <a:cubicBezTo>
                    <a:pt x="497" y="464"/>
                    <a:pt x="482" y="326"/>
                    <a:pt x="374" y="184"/>
                  </a:cubicBezTo>
                  <a:cubicBezTo>
                    <a:pt x="299" y="73"/>
                    <a:pt x="191" y="0"/>
                    <a:pt x="122"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2"/>
            <p:cNvSpPr/>
            <p:nvPr/>
          </p:nvSpPr>
          <p:spPr>
            <a:xfrm>
              <a:off x="1327461" y="2312249"/>
              <a:ext cx="38403" cy="34540"/>
            </a:xfrm>
            <a:custGeom>
              <a:avLst/>
              <a:gdLst/>
              <a:ahLst/>
              <a:cxnLst/>
              <a:rect l="l" t="t" r="r" b="b"/>
              <a:pathLst>
                <a:path w="497" h="447" extrusionOk="0">
                  <a:moveTo>
                    <a:pt x="246" y="1"/>
                  </a:moveTo>
                  <a:cubicBezTo>
                    <a:pt x="202" y="1"/>
                    <a:pt x="159" y="15"/>
                    <a:pt x="123" y="45"/>
                  </a:cubicBezTo>
                  <a:cubicBezTo>
                    <a:pt x="15" y="108"/>
                    <a:pt x="0" y="246"/>
                    <a:pt x="63" y="354"/>
                  </a:cubicBezTo>
                  <a:cubicBezTo>
                    <a:pt x="109" y="412"/>
                    <a:pt x="181" y="447"/>
                    <a:pt x="251" y="447"/>
                  </a:cubicBezTo>
                  <a:cubicBezTo>
                    <a:pt x="294" y="447"/>
                    <a:pt x="337" y="433"/>
                    <a:pt x="373" y="403"/>
                  </a:cubicBezTo>
                  <a:cubicBezTo>
                    <a:pt x="481" y="339"/>
                    <a:pt x="496" y="201"/>
                    <a:pt x="437" y="93"/>
                  </a:cubicBezTo>
                  <a:cubicBezTo>
                    <a:pt x="388" y="36"/>
                    <a:pt x="316" y="1"/>
                    <a:pt x="246"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2"/>
            <p:cNvSpPr/>
            <p:nvPr/>
          </p:nvSpPr>
          <p:spPr>
            <a:xfrm>
              <a:off x="1291375" y="2225089"/>
              <a:ext cx="58880" cy="52389"/>
            </a:xfrm>
            <a:custGeom>
              <a:avLst/>
              <a:gdLst/>
              <a:ahLst/>
              <a:cxnLst/>
              <a:rect l="l" t="t" r="r" b="b"/>
              <a:pathLst>
                <a:path w="762" h="678" extrusionOk="0">
                  <a:moveTo>
                    <a:pt x="380" y="1"/>
                  </a:moveTo>
                  <a:cubicBezTo>
                    <a:pt x="314" y="1"/>
                    <a:pt x="246" y="18"/>
                    <a:pt x="187" y="53"/>
                  </a:cubicBezTo>
                  <a:cubicBezTo>
                    <a:pt x="30" y="162"/>
                    <a:pt x="1" y="382"/>
                    <a:pt x="109" y="535"/>
                  </a:cubicBezTo>
                  <a:cubicBezTo>
                    <a:pt x="165" y="629"/>
                    <a:pt x="266" y="677"/>
                    <a:pt x="371" y="677"/>
                  </a:cubicBezTo>
                  <a:cubicBezTo>
                    <a:pt x="441" y="677"/>
                    <a:pt x="513" y="656"/>
                    <a:pt x="575" y="613"/>
                  </a:cubicBezTo>
                  <a:cubicBezTo>
                    <a:pt x="732" y="520"/>
                    <a:pt x="762" y="303"/>
                    <a:pt x="654" y="147"/>
                  </a:cubicBezTo>
                  <a:cubicBezTo>
                    <a:pt x="595" y="49"/>
                    <a:pt x="489" y="1"/>
                    <a:pt x="380"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2"/>
            <p:cNvSpPr/>
            <p:nvPr/>
          </p:nvSpPr>
          <p:spPr>
            <a:xfrm>
              <a:off x="1236050" y="2190858"/>
              <a:ext cx="284894" cy="240464"/>
            </a:xfrm>
            <a:custGeom>
              <a:avLst/>
              <a:gdLst/>
              <a:ahLst/>
              <a:cxnLst/>
              <a:rect l="l" t="t" r="r" b="b"/>
              <a:pathLst>
                <a:path w="3687" h="3112" extrusionOk="0">
                  <a:moveTo>
                    <a:pt x="2892" y="0"/>
                  </a:moveTo>
                  <a:cubicBezTo>
                    <a:pt x="2892" y="0"/>
                    <a:pt x="2940" y="109"/>
                    <a:pt x="2799" y="511"/>
                  </a:cubicBezTo>
                  <a:cubicBezTo>
                    <a:pt x="2675" y="918"/>
                    <a:pt x="2209" y="1709"/>
                    <a:pt x="1246" y="1925"/>
                  </a:cubicBezTo>
                  <a:cubicBezTo>
                    <a:pt x="1196" y="1935"/>
                    <a:pt x="1144" y="1939"/>
                    <a:pt x="1092" y="1939"/>
                  </a:cubicBezTo>
                  <a:cubicBezTo>
                    <a:pt x="622" y="1939"/>
                    <a:pt x="94" y="1601"/>
                    <a:pt x="93" y="1601"/>
                  </a:cubicBezTo>
                  <a:lnTo>
                    <a:pt x="93" y="1601"/>
                  </a:lnTo>
                  <a:cubicBezTo>
                    <a:pt x="142" y="1679"/>
                    <a:pt x="187" y="1739"/>
                    <a:pt x="250" y="1802"/>
                  </a:cubicBezTo>
                  <a:cubicBezTo>
                    <a:pt x="314" y="1866"/>
                    <a:pt x="373" y="1925"/>
                    <a:pt x="452" y="1974"/>
                  </a:cubicBezTo>
                  <a:cubicBezTo>
                    <a:pt x="407" y="2037"/>
                    <a:pt x="358" y="2097"/>
                    <a:pt x="295" y="2146"/>
                  </a:cubicBezTo>
                  <a:cubicBezTo>
                    <a:pt x="235" y="2205"/>
                    <a:pt x="187" y="2224"/>
                    <a:pt x="157" y="2254"/>
                  </a:cubicBezTo>
                  <a:cubicBezTo>
                    <a:pt x="127" y="2254"/>
                    <a:pt x="79" y="2254"/>
                    <a:pt x="49" y="2284"/>
                  </a:cubicBezTo>
                  <a:cubicBezTo>
                    <a:pt x="0" y="2298"/>
                    <a:pt x="0" y="2347"/>
                    <a:pt x="15" y="2392"/>
                  </a:cubicBezTo>
                  <a:cubicBezTo>
                    <a:pt x="34" y="2440"/>
                    <a:pt x="64" y="2504"/>
                    <a:pt x="142" y="2563"/>
                  </a:cubicBezTo>
                  <a:cubicBezTo>
                    <a:pt x="188" y="2601"/>
                    <a:pt x="266" y="2636"/>
                    <a:pt x="320" y="2636"/>
                  </a:cubicBezTo>
                  <a:cubicBezTo>
                    <a:pt x="335" y="2636"/>
                    <a:pt x="348" y="2634"/>
                    <a:pt x="358" y="2627"/>
                  </a:cubicBezTo>
                  <a:cubicBezTo>
                    <a:pt x="388" y="2597"/>
                    <a:pt x="422" y="2548"/>
                    <a:pt x="437" y="2485"/>
                  </a:cubicBezTo>
                  <a:cubicBezTo>
                    <a:pt x="452" y="2377"/>
                    <a:pt x="608" y="2224"/>
                    <a:pt x="717" y="2146"/>
                  </a:cubicBezTo>
                  <a:cubicBezTo>
                    <a:pt x="873" y="2224"/>
                    <a:pt x="1041" y="2269"/>
                    <a:pt x="1213" y="2298"/>
                  </a:cubicBezTo>
                  <a:cubicBezTo>
                    <a:pt x="1198" y="2377"/>
                    <a:pt x="1198" y="2455"/>
                    <a:pt x="1168" y="2534"/>
                  </a:cubicBezTo>
                  <a:cubicBezTo>
                    <a:pt x="1134" y="2642"/>
                    <a:pt x="1105" y="2690"/>
                    <a:pt x="1075" y="2735"/>
                  </a:cubicBezTo>
                  <a:cubicBezTo>
                    <a:pt x="1041" y="2784"/>
                    <a:pt x="996" y="2798"/>
                    <a:pt x="967" y="2858"/>
                  </a:cubicBezTo>
                  <a:cubicBezTo>
                    <a:pt x="948" y="2907"/>
                    <a:pt x="967" y="2951"/>
                    <a:pt x="1026" y="3000"/>
                  </a:cubicBezTo>
                  <a:cubicBezTo>
                    <a:pt x="1075" y="3045"/>
                    <a:pt x="1153" y="3093"/>
                    <a:pt x="1261" y="3108"/>
                  </a:cubicBezTo>
                  <a:cubicBezTo>
                    <a:pt x="1277" y="3110"/>
                    <a:pt x="1294" y="3111"/>
                    <a:pt x="1310" y="3111"/>
                  </a:cubicBezTo>
                  <a:cubicBezTo>
                    <a:pt x="1420" y="3111"/>
                    <a:pt x="1530" y="3070"/>
                    <a:pt x="1556" y="3015"/>
                  </a:cubicBezTo>
                  <a:cubicBezTo>
                    <a:pt x="1586" y="2970"/>
                    <a:pt x="1586" y="2892"/>
                    <a:pt x="1541" y="2813"/>
                  </a:cubicBezTo>
                  <a:cubicBezTo>
                    <a:pt x="1493" y="2705"/>
                    <a:pt x="1541" y="2470"/>
                    <a:pt x="1601" y="2298"/>
                  </a:cubicBezTo>
                  <a:cubicBezTo>
                    <a:pt x="1728" y="2298"/>
                    <a:pt x="1851" y="2269"/>
                    <a:pt x="1974" y="2224"/>
                  </a:cubicBezTo>
                  <a:cubicBezTo>
                    <a:pt x="2037" y="2254"/>
                    <a:pt x="2101" y="2347"/>
                    <a:pt x="2146" y="2440"/>
                  </a:cubicBezTo>
                  <a:cubicBezTo>
                    <a:pt x="2194" y="2504"/>
                    <a:pt x="2194" y="2548"/>
                    <a:pt x="2194" y="2597"/>
                  </a:cubicBezTo>
                  <a:cubicBezTo>
                    <a:pt x="2194" y="2612"/>
                    <a:pt x="2179" y="2657"/>
                    <a:pt x="2194" y="2690"/>
                  </a:cubicBezTo>
                  <a:cubicBezTo>
                    <a:pt x="2206" y="2715"/>
                    <a:pt x="2228" y="2739"/>
                    <a:pt x="2263" y="2739"/>
                  </a:cubicBezTo>
                  <a:cubicBezTo>
                    <a:pt x="2270" y="2739"/>
                    <a:pt x="2279" y="2738"/>
                    <a:pt x="2287" y="2735"/>
                  </a:cubicBezTo>
                  <a:cubicBezTo>
                    <a:pt x="2332" y="2735"/>
                    <a:pt x="2396" y="2720"/>
                    <a:pt x="2459" y="2672"/>
                  </a:cubicBezTo>
                  <a:cubicBezTo>
                    <a:pt x="2519" y="2627"/>
                    <a:pt x="2582" y="2548"/>
                    <a:pt x="2552" y="2504"/>
                  </a:cubicBezTo>
                  <a:cubicBezTo>
                    <a:pt x="2552" y="2470"/>
                    <a:pt x="2519" y="2440"/>
                    <a:pt x="2459" y="2410"/>
                  </a:cubicBezTo>
                  <a:cubicBezTo>
                    <a:pt x="2381" y="2377"/>
                    <a:pt x="2287" y="2205"/>
                    <a:pt x="2239" y="2097"/>
                  </a:cubicBezTo>
                  <a:cubicBezTo>
                    <a:pt x="2347" y="2037"/>
                    <a:pt x="2459" y="1959"/>
                    <a:pt x="2552" y="1866"/>
                  </a:cubicBezTo>
                  <a:cubicBezTo>
                    <a:pt x="2582" y="1851"/>
                    <a:pt x="2597" y="1817"/>
                    <a:pt x="2627" y="1787"/>
                  </a:cubicBezTo>
                  <a:cubicBezTo>
                    <a:pt x="2661" y="1817"/>
                    <a:pt x="2705" y="1832"/>
                    <a:pt x="2739" y="1866"/>
                  </a:cubicBezTo>
                  <a:cubicBezTo>
                    <a:pt x="2799" y="1925"/>
                    <a:pt x="2832" y="1959"/>
                    <a:pt x="2847" y="2004"/>
                  </a:cubicBezTo>
                  <a:cubicBezTo>
                    <a:pt x="2862" y="2019"/>
                    <a:pt x="2862" y="2082"/>
                    <a:pt x="2892" y="2112"/>
                  </a:cubicBezTo>
                  <a:cubicBezTo>
                    <a:pt x="2909" y="2129"/>
                    <a:pt x="2928" y="2137"/>
                    <a:pt x="2950" y="2137"/>
                  </a:cubicBezTo>
                  <a:cubicBezTo>
                    <a:pt x="2971" y="2137"/>
                    <a:pt x="2994" y="2129"/>
                    <a:pt x="3019" y="2112"/>
                  </a:cubicBezTo>
                  <a:cubicBezTo>
                    <a:pt x="3064" y="2097"/>
                    <a:pt x="3127" y="2052"/>
                    <a:pt x="3172" y="1974"/>
                  </a:cubicBezTo>
                  <a:cubicBezTo>
                    <a:pt x="3220" y="1896"/>
                    <a:pt x="3235" y="1787"/>
                    <a:pt x="3187" y="1739"/>
                  </a:cubicBezTo>
                  <a:cubicBezTo>
                    <a:pt x="3172" y="1709"/>
                    <a:pt x="3127" y="1694"/>
                    <a:pt x="3049" y="1694"/>
                  </a:cubicBezTo>
                  <a:cubicBezTo>
                    <a:pt x="2985" y="1694"/>
                    <a:pt x="2877" y="1631"/>
                    <a:pt x="2799" y="1571"/>
                  </a:cubicBezTo>
                  <a:cubicBezTo>
                    <a:pt x="2892" y="1414"/>
                    <a:pt x="2970" y="1243"/>
                    <a:pt x="3019" y="1071"/>
                  </a:cubicBezTo>
                  <a:lnTo>
                    <a:pt x="3127" y="1071"/>
                  </a:lnTo>
                  <a:cubicBezTo>
                    <a:pt x="3235" y="1086"/>
                    <a:pt x="3299" y="1119"/>
                    <a:pt x="3343" y="1149"/>
                  </a:cubicBezTo>
                  <a:cubicBezTo>
                    <a:pt x="3373" y="1164"/>
                    <a:pt x="3422" y="1213"/>
                    <a:pt x="3466" y="1228"/>
                  </a:cubicBezTo>
                  <a:cubicBezTo>
                    <a:pt x="3481" y="1231"/>
                    <a:pt x="3495" y="1233"/>
                    <a:pt x="3508" y="1233"/>
                  </a:cubicBezTo>
                  <a:cubicBezTo>
                    <a:pt x="3552" y="1233"/>
                    <a:pt x="3585" y="1213"/>
                    <a:pt x="3608" y="1164"/>
                  </a:cubicBezTo>
                  <a:cubicBezTo>
                    <a:pt x="3653" y="1105"/>
                    <a:pt x="3687" y="1011"/>
                    <a:pt x="3687" y="899"/>
                  </a:cubicBezTo>
                  <a:cubicBezTo>
                    <a:pt x="3687" y="791"/>
                    <a:pt x="3623" y="653"/>
                    <a:pt x="3545" y="619"/>
                  </a:cubicBezTo>
                  <a:cubicBezTo>
                    <a:pt x="3534" y="616"/>
                    <a:pt x="3522" y="614"/>
                    <a:pt x="3508" y="614"/>
                  </a:cubicBezTo>
                  <a:cubicBezTo>
                    <a:pt x="3468" y="614"/>
                    <a:pt x="3417" y="631"/>
                    <a:pt x="3358" y="668"/>
                  </a:cubicBezTo>
                  <a:cubicBezTo>
                    <a:pt x="3280" y="713"/>
                    <a:pt x="3172" y="713"/>
                    <a:pt x="3049" y="713"/>
                  </a:cubicBezTo>
                  <a:cubicBezTo>
                    <a:pt x="3064" y="466"/>
                    <a:pt x="3000" y="216"/>
                    <a:pt x="2892"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7" name="Google Shape;497;p2"/>
            <p:cNvGrpSpPr/>
            <p:nvPr/>
          </p:nvGrpSpPr>
          <p:grpSpPr>
            <a:xfrm>
              <a:off x="1543662" y="1555390"/>
              <a:ext cx="260709" cy="272918"/>
              <a:chOff x="4255775" y="3795175"/>
              <a:chExt cx="84350" cy="88300"/>
            </a:xfrm>
          </p:grpSpPr>
          <p:sp>
            <p:nvSpPr>
              <p:cNvPr id="498" name="Google Shape;498;p2"/>
              <p:cNvSpPr/>
              <p:nvPr/>
            </p:nvSpPr>
            <p:spPr>
              <a:xfrm>
                <a:off x="4255775" y="3795175"/>
                <a:ext cx="84350" cy="88300"/>
              </a:xfrm>
              <a:custGeom>
                <a:avLst/>
                <a:gdLst/>
                <a:ahLst/>
                <a:cxnLst/>
                <a:rect l="l" t="t" r="r" b="b"/>
                <a:pathLst>
                  <a:path w="3374" h="3532" extrusionOk="0">
                    <a:moveTo>
                      <a:pt x="1631" y="1"/>
                    </a:moveTo>
                    <a:cubicBezTo>
                      <a:pt x="1556" y="1"/>
                      <a:pt x="1444" y="45"/>
                      <a:pt x="1429" y="109"/>
                    </a:cubicBezTo>
                    <a:cubicBezTo>
                      <a:pt x="1429" y="139"/>
                      <a:pt x="1429" y="187"/>
                      <a:pt x="1478" y="232"/>
                    </a:cubicBezTo>
                    <a:cubicBezTo>
                      <a:pt x="1538" y="325"/>
                      <a:pt x="1523" y="512"/>
                      <a:pt x="1508" y="635"/>
                    </a:cubicBezTo>
                    <a:cubicBezTo>
                      <a:pt x="1400" y="668"/>
                      <a:pt x="1306" y="698"/>
                      <a:pt x="1213" y="747"/>
                    </a:cubicBezTo>
                    <a:cubicBezTo>
                      <a:pt x="1165" y="728"/>
                      <a:pt x="1090" y="668"/>
                      <a:pt x="1041" y="590"/>
                    </a:cubicBezTo>
                    <a:cubicBezTo>
                      <a:pt x="1012" y="542"/>
                      <a:pt x="1012" y="512"/>
                      <a:pt x="997" y="497"/>
                    </a:cubicBezTo>
                    <a:cubicBezTo>
                      <a:pt x="997" y="482"/>
                      <a:pt x="1012" y="448"/>
                      <a:pt x="997" y="418"/>
                    </a:cubicBezTo>
                    <a:cubicBezTo>
                      <a:pt x="978" y="404"/>
                      <a:pt x="963" y="389"/>
                      <a:pt x="918" y="389"/>
                    </a:cubicBezTo>
                    <a:cubicBezTo>
                      <a:pt x="885" y="404"/>
                      <a:pt x="855" y="418"/>
                      <a:pt x="810" y="448"/>
                    </a:cubicBezTo>
                    <a:cubicBezTo>
                      <a:pt x="762" y="482"/>
                      <a:pt x="732" y="560"/>
                      <a:pt x="747" y="590"/>
                    </a:cubicBezTo>
                    <a:cubicBezTo>
                      <a:pt x="762" y="605"/>
                      <a:pt x="776" y="620"/>
                      <a:pt x="825" y="635"/>
                    </a:cubicBezTo>
                    <a:cubicBezTo>
                      <a:pt x="903" y="668"/>
                      <a:pt x="978" y="792"/>
                      <a:pt x="1026" y="870"/>
                    </a:cubicBezTo>
                    <a:cubicBezTo>
                      <a:pt x="997" y="885"/>
                      <a:pt x="963" y="915"/>
                      <a:pt x="948" y="933"/>
                    </a:cubicBezTo>
                    <a:cubicBezTo>
                      <a:pt x="870" y="1008"/>
                      <a:pt x="810" y="1071"/>
                      <a:pt x="762" y="1165"/>
                    </a:cubicBezTo>
                    <a:cubicBezTo>
                      <a:pt x="717" y="1135"/>
                      <a:pt x="653" y="1086"/>
                      <a:pt x="605" y="1042"/>
                    </a:cubicBezTo>
                    <a:cubicBezTo>
                      <a:pt x="560" y="1008"/>
                      <a:pt x="545" y="978"/>
                      <a:pt x="545" y="948"/>
                    </a:cubicBezTo>
                    <a:cubicBezTo>
                      <a:pt x="530" y="915"/>
                      <a:pt x="530" y="885"/>
                      <a:pt x="512" y="870"/>
                    </a:cubicBezTo>
                    <a:cubicBezTo>
                      <a:pt x="501" y="848"/>
                      <a:pt x="482" y="833"/>
                      <a:pt x="454" y="833"/>
                    </a:cubicBezTo>
                    <a:cubicBezTo>
                      <a:pt x="444" y="833"/>
                      <a:pt x="432" y="835"/>
                      <a:pt x="418" y="840"/>
                    </a:cubicBezTo>
                    <a:cubicBezTo>
                      <a:pt x="388" y="855"/>
                      <a:pt x="344" y="885"/>
                      <a:pt x="310" y="933"/>
                    </a:cubicBezTo>
                    <a:cubicBezTo>
                      <a:pt x="265" y="993"/>
                      <a:pt x="250" y="1071"/>
                      <a:pt x="265" y="1101"/>
                    </a:cubicBezTo>
                    <a:cubicBezTo>
                      <a:pt x="280" y="1135"/>
                      <a:pt x="325" y="1150"/>
                      <a:pt x="374" y="1150"/>
                    </a:cubicBezTo>
                    <a:cubicBezTo>
                      <a:pt x="467" y="1165"/>
                      <a:pt x="590" y="1307"/>
                      <a:pt x="653" y="1366"/>
                    </a:cubicBezTo>
                    <a:cubicBezTo>
                      <a:pt x="624" y="1474"/>
                      <a:pt x="590" y="1568"/>
                      <a:pt x="590" y="1680"/>
                    </a:cubicBezTo>
                    <a:cubicBezTo>
                      <a:pt x="530" y="1680"/>
                      <a:pt x="467" y="1680"/>
                      <a:pt x="418" y="1661"/>
                    </a:cubicBezTo>
                    <a:cubicBezTo>
                      <a:pt x="344" y="1646"/>
                      <a:pt x="295" y="1616"/>
                      <a:pt x="265" y="1601"/>
                    </a:cubicBezTo>
                    <a:cubicBezTo>
                      <a:pt x="250" y="1586"/>
                      <a:pt x="217" y="1538"/>
                      <a:pt x="187" y="1523"/>
                    </a:cubicBezTo>
                    <a:cubicBezTo>
                      <a:pt x="175" y="1519"/>
                      <a:pt x="164" y="1517"/>
                      <a:pt x="154" y="1517"/>
                    </a:cubicBezTo>
                    <a:cubicBezTo>
                      <a:pt x="124" y="1517"/>
                      <a:pt x="101" y="1534"/>
                      <a:pt x="79" y="1568"/>
                    </a:cubicBezTo>
                    <a:cubicBezTo>
                      <a:pt x="45" y="1616"/>
                      <a:pt x="15" y="1661"/>
                      <a:pt x="15" y="1754"/>
                    </a:cubicBezTo>
                    <a:cubicBezTo>
                      <a:pt x="0" y="1833"/>
                      <a:pt x="30" y="1941"/>
                      <a:pt x="94" y="1959"/>
                    </a:cubicBezTo>
                    <a:cubicBezTo>
                      <a:pt x="106" y="1965"/>
                      <a:pt x="121" y="1969"/>
                      <a:pt x="138" y="1969"/>
                    </a:cubicBezTo>
                    <a:cubicBezTo>
                      <a:pt x="164" y="1969"/>
                      <a:pt x="196" y="1961"/>
                      <a:pt x="232" y="1941"/>
                    </a:cubicBezTo>
                    <a:cubicBezTo>
                      <a:pt x="260" y="1925"/>
                      <a:pt x="299" y="1918"/>
                      <a:pt x="342" y="1918"/>
                    </a:cubicBezTo>
                    <a:cubicBezTo>
                      <a:pt x="419" y="1918"/>
                      <a:pt x="511" y="1938"/>
                      <a:pt x="590" y="1959"/>
                    </a:cubicBezTo>
                    <a:cubicBezTo>
                      <a:pt x="605" y="2068"/>
                      <a:pt x="638" y="2161"/>
                      <a:pt x="683" y="2269"/>
                    </a:cubicBezTo>
                    <a:cubicBezTo>
                      <a:pt x="653" y="2299"/>
                      <a:pt x="590" y="2347"/>
                      <a:pt x="530" y="2377"/>
                    </a:cubicBezTo>
                    <a:cubicBezTo>
                      <a:pt x="482" y="2407"/>
                      <a:pt x="452" y="2407"/>
                      <a:pt x="418" y="2426"/>
                    </a:cubicBezTo>
                    <a:cubicBezTo>
                      <a:pt x="408" y="2426"/>
                      <a:pt x="392" y="2418"/>
                      <a:pt x="377" y="2418"/>
                    </a:cubicBezTo>
                    <a:cubicBezTo>
                      <a:pt x="370" y="2418"/>
                      <a:pt x="364" y="2420"/>
                      <a:pt x="359" y="2426"/>
                    </a:cubicBezTo>
                    <a:cubicBezTo>
                      <a:pt x="325" y="2426"/>
                      <a:pt x="310" y="2456"/>
                      <a:pt x="310" y="2486"/>
                    </a:cubicBezTo>
                    <a:cubicBezTo>
                      <a:pt x="310" y="2519"/>
                      <a:pt x="325" y="2564"/>
                      <a:pt x="359" y="2612"/>
                    </a:cubicBezTo>
                    <a:cubicBezTo>
                      <a:pt x="384" y="2638"/>
                      <a:pt x="435" y="2675"/>
                      <a:pt x="468" y="2675"/>
                    </a:cubicBezTo>
                    <a:cubicBezTo>
                      <a:pt x="473" y="2675"/>
                      <a:pt x="478" y="2674"/>
                      <a:pt x="482" y="2672"/>
                    </a:cubicBezTo>
                    <a:cubicBezTo>
                      <a:pt x="512" y="2672"/>
                      <a:pt x="530" y="2642"/>
                      <a:pt x="560" y="2612"/>
                    </a:cubicBezTo>
                    <a:cubicBezTo>
                      <a:pt x="575" y="2549"/>
                      <a:pt x="698" y="2471"/>
                      <a:pt x="776" y="2441"/>
                    </a:cubicBezTo>
                    <a:cubicBezTo>
                      <a:pt x="810" y="2500"/>
                      <a:pt x="855" y="2549"/>
                      <a:pt x="903" y="2594"/>
                    </a:cubicBezTo>
                    <a:cubicBezTo>
                      <a:pt x="948" y="2642"/>
                      <a:pt x="997" y="2672"/>
                      <a:pt x="1041" y="2721"/>
                    </a:cubicBezTo>
                    <a:cubicBezTo>
                      <a:pt x="1012" y="2765"/>
                      <a:pt x="978" y="2799"/>
                      <a:pt x="933" y="2844"/>
                    </a:cubicBezTo>
                    <a:cubicBezTo>
                      <a:pt x="885" y="2892"/>
                      <a:pt x="855" y="2892"/>
                      <a:pt x="825" y="2907"/>
                    </a:cubicBezTo>
                    <a:cubicBezTo>
                      <a:pt x="810" y="2922"/>
                      <a:pt x="776" y="2907"/>
                      <a:pt x="747" y="2937"/>
                    </a:cubicBezTo>
                    <a:cubicBezTo>
                      <a:pt x="717" y="2952"/>
                      <a:pt x="717" y="2986"/>
                      <a:pt x="732" y="3015"/>
                    </a:cubicBezTo>
                    <a:cubicBezTo>
                      <a:pt x="747" y="3045"/>
                      <a:pt x="762" y="3094"/>
                      <a:pt x="810" y="3139"/>
                    </a:cubicBezTo>
                    <a:cubicBezTo>
                      <a:pt x="847" y="3166"/>
                      <a:pt x="916" y="3191"/>
                      <a:pt x="956" y="3191"/>
                    </a:cubicBezTo>
                    <a:cubicBezTo>
                      <a:pt x="965" y="3191"/>
                      <a:pt x="973" y="3190"/>
                      <a:pt x="978" y="3187"/>
                    </a:cubicBezTo>
                    <a:cubicBezTo>
                      <a:pt x="997" y="3172"/>
                      <a:pt x="1026" y="3139"/>
                      <a:pt x="1026" y="3079"/>
                    </a:cubicBezTo>
                    <a:cubicBezTo>
                      <a:pt x="1041" y="3000"/>
                      <a:pt x="1150" y="2892"/>
                      <a:pt x="1228" y="2829"/>
                    </a:cubicBezTo>
                    <a:cubicBezTo>
                      <a:pt x="1336" y="2892"/>
                      <a:pt x="1463" y="2922"/>
                      <a:pt x="1586" y="2952"/>
                    </a:cubicBezTo>
                    <a:cubicBezTo>
                      <a:pt x="1586" y="3000"/>
                      <a:pt x="1571" y="3060"/>
                      <a:pt x="1556" y="3124"/>
                    </a:cubicBezTo>
                    <a:cubicBezTo>
                      <a:pt x="1538" y="3202"/>
                      <a:pt x="1508" y="3232"/>
                      <a:pt x="1493" y="3265"/>
                    </a:cubicBezTo>
                    <a:cubicBezTo>
                      <a:pt x="1478" y="3295"/>
                      <a:pt x="1429" y="3310"/>
                      <a:pt x="1415" y="3340"/>
                    </a:cubicBezTo>
                    <a:cubicBezTo>
                      <a:pt x="1400" y="3388"/>
                      <a:pt x="1415" y="3418"/>
                      <a:pt x="1444" y="3452"/>
                    </a:cubicBezTo>
                    <a:cubicBezTo>
                      <a:pt x="1493" y="3482"/>
                      <a:pt x="1556" y="3512"/>
                      <a:pt x="1631" y="3527"/>
                    </a:cubicBezTo>
                    <a:cubicBezTo>
                      <a:pt x="1646" y="3530"/>
                      <a:pt x="1662" y="3532"/>
                      <a:pt x="1679" y="3532"/>
                    </a:cubicBezTo>
                    <a:cubicBezTo>
                      <a:pt x="1748" y="3532"/>
                      <a:pt x="1821" y="3503"/>
                      <a:pt x="1836" y="3467"/>
                    </a:cubicBezTo>
                    <a:cubicBezTo>
                      <a:pt x="1851" y="3433"/>
                      <a:pt x="1851" y="3388"/>
                      <a:pt x="1836" y="3325"/>
                    </a:cubicBezTo>
                    <a:cubicBezTo>
                      <a:pt x="1788" y="3232"/>
                      <a:pt x="1836" y="3079"/>
                      <a:pt x="1866" y="2952"/>
                    </a:cubicBezTo>
                    <a:cubicBezTo>
                      <a:pt x="1959" y="2937"/>
                      <a:pt x="2053" y="2922"/>
                      <a:pt x="2146" y="2892"/>
                    </a:cubicBezTo>
                    <a:cubicBezTo>
                      <a:pt x="2176" y="2922"/>
                      <a:pt x="2239" y="2986"/>
                      <a:pt x="2269" y="3045"/>
                    </a:cubicBezTo>
                    <a:cubicBezTo>
                      <a:pt x="2303" y="3094"/>
                      <a:pt x="2303" y="3124"/>
                      <a:pt x="2303" y="3153"/>
                    </a:cubicBezTo>
                    <a:cubicBezTo>
                      <a:pt x="2303" y="3172"/>
                      <a:pt x="2284" y="3202"/>
                      <a:pt x="2303" y="3232"/>
                    </a:cubicBezTo>
                    <a:cubicBezTo>
                      <a:pt x="2317" y="3247"/>
                      <a:pt x="2332" y="3265"/>
                      <a:pt x="2362" y="3265"/>
                    </a:cubicBezTo>
                    <a:cubicBezTo>
                      <a:pt x="2396" y="3265"/>
                      <a:pt x="2441" y="3247"/>
                      <a:pt x="2489" y="3217"/>
                    </a:cubicBezTo>
                    <a:cubicBezTo>
                      <a:pt x="2534" y="3187"/>
                      <a:pt x="2582" y="3124"/>
                      <a:pt x="2564" y="3094"/>
                    </a:cubicBezTo>
                    <a:cubicBezTo>
                      <a:pt x="2549" y="3079"/>
                      <a:pt x="2534" y="3045"/>
                      <a:pt x="2489" y="3030"/>
                    </a:cubicBezTo>
                    <a:cubicBezTo>
                      <a:pt x="2426" y="3000"/>
                      <a:pt x="2362" y="2874"/>
                      <a:pt x="2332" y="2799"/>
                    </a:cubicBezTo>
                    <a:cubicBezTo>
                      <a:pt x="2411" y="2750"/>
                      <a:pt x="2489" y="2706"/>
                      <a:pt x="2549" y="2642"/>
                    </a:cubicBezTo>
                    <a:cubicBezTo>
                      <a:pt x="2582" y="2627"/>
                      <a:pt x="2597" y="2594"/>
                      <a:pt x="2612" y="2579"/>
                    </a:cubicBezTo>
                    <a:cubicBezTo>
                      <a:pt x="2642" y="2594"/>
                      <a:pt x="2676" y="2612"/>
                      <a:pt x="2691" y="2642"/>
                    </a:cubicBezTo>
                    <a:cubicBezTo>
                      <a:pt x="2735" y="2672"/>
                      <a:pt x="2750" y="2706"/>
                      <a:pt x="2769" y="2736"/>
                    </a:cubicBezTo>
                    <a:cubicBezTo>
                      <a:pt x="2784" y="2750"/>
                      <a:pt x="2784" y="2780"/>
                      <a:pt x="2814" y="2814"/>
                    </a:cubicBezTo>
                    <a:cubicBezTo>
                      <a:pt x="2822" y="2823"/>
                      <a:pt x="2837" y="2831"/>
                      <a:pt x="2854" y="2831"/>
                    </a:cubicBezTo>
                    <a:cubicBezTo>
                      <a:pt x="2866" y="2831"/>
                      <a:pt x="2879" y="2827"/>
                      <a:pt x="2892" y="2814"/>
                    </a:cubicBezTo>
                    <a:cubicBezTo>
                      <a:pt x="2922" y="2799"/>
                      <a:pt x="2970" y="2765"/>
                      <a:pt x="3000" y="2721"/>
                    </a:cubicBezTo>
                    <a:cubicBezTo>
                      <a:pt x="3030" y="2657"/>
                      <a:pt x="3049" y="2579"/>
                      <a:pt x="3015" y="2549"/>
                    </a:cubicBezTo>
                    <a:cubicBezTo>
                      <a:pt x="3000" y="2519"/>
                      <a:pt x="2970" y="2500"/>
                      <a:pt x="2922" y="2500"/>
                    </a:cubicBezTo>
                    <a:cubicBezTo>
                      <a:pt x="2862" y="2500"/>
                      <a:pt x="2799" y="2471"/>
                      <a:pt x="2735" y="2426"/>
                    </a:cubicBezTo>
                    <a:cubicBezTo>
                      <a:pt x="2814" y="2299"/>
                      <a:pt x="2862" y="2191"/>
                      <a:pt x="2892" y="2053"/>
                    </a:cubicBezTo>
                    <a:cubicBezTo>
                      <a:pt x="2922" y="2053"/>
                      <a:pt x="2956" y="2068"/>
                      <a:pt x="2970" y="2068"/>
                    </a:cubicBezTo>
                    <a:cubicBezTo>
                      <a:pt x="3064" y="2068"/>
                      <a:pt x="3094" y="2098"/>
                      <a:pt x="3142" y="2112"/>
                    </a:cubicBezTo>
                    <a:cubicBezTo>
                      <a:pt x="3157" y="2127"/>
                      <a:pt x="3187" y="2161"/>
                      <a:pt x="3217" y="2176"/>
                    </a:cubicBezTo>
                    <a:cubicBezTo>
                      <a:pt x="3229" y="2180"/>
                      <a:pt x="3239" y="2181"/>
                      <a:pt x="3249" y="2181"/>
                    </a:cubicBezTo>
                    <a:cubicBezTo>
                      <a:pt x="3280" y="2181"/>
                      <a:pt x="3303" y="2164"/>
                      <a:pt x="3329" y="2127"/>
                    </a:cubicBezTo>
                    <a:cubicBezTo>
                      <a:pt x="3344" y="2083"/>
                      <a:pt x="3373" y="2019"/>
                      <a:pt x="3373" y="1941"/>
                    </a:cubicBezTo>
                    <a:cubicBezTo>
                      <a:pt x="3373" y="1848"/>
                      <a:pt x="3329" y="1754"/>
                      <a:pt x="3280" y="1739"/>
                    </a:cubicBezTo>
                    <a:cubicBezTo>
                      <a:pt x="3272" y="1735"/>
                      <a:pt x="3262" y="1734"/>
                      <a:pt x="3251" y="1734"/>
                    </a:cubicBezTo>
                    <a:cubicBezTo>
                      <a:pt x="3218" y="1734"/>
                      <a:pt x="3175" y="1748"/>
                      <a:pt x="3142" y="1773"/>
                    </a:cubicBezTo>
                    <a:cubicBezTo>
                      <a:pt x="3094" y="1803"/>
                      <a:pt x="3000" y="1803"/>
                      <a:pt x="2922" y="1803"/>
                    </a:cubicBezTo>
                    <a:cubicBezTo>
                      <a:pt x="2922" y="1616"/>
                      <a:pt x="2892" y="1445"/>
                      <a:pt x="2814" y="1288"/>
                    </a:cubicBezTo>
                    <a:cubicBezTo>
                      <a:pt x="2844" y="1258"/>
                      <a:pt x="2877" y="1243"/>
                      <a:pt x="2922" y="1228"/>
                    </a:cubicBezTo>
                    <a:cubicBezTo>
                      <a:pt x="3000" y="1213"/>
                      <a:pt x="3049" y="1213"/>
                      <a:pt x="3094" y="1213"/>
                    </a:cubicBezTo>
                    <a:cubicBezTo>
                      <a:pt x="3108" y="1213"/>
                      <a:pt x="3157" y="1228"/>
                      <a:pt x="3187" y="1228"/>
                    </a:cubicBezTo>
                    <a:cubicBezTo>
                      <a:pt x="3235" y="1213"/>
                      <a:pt x="3265" y="1180"/>
                      <a:pt x="3265" y="1135"/>
                    </a:cubicBezTo>
                    <a:cubicBezTo>
                      <a:pt x="3265" y="1071"/>
                      <a:pt x="3265" y="1008"/>
                      <a:pt x="3217" y="948"/>
                    </a:cubicBezTo>
                    <a:cubicBezTo>
                      <a:pt x="3189" y="876"/>
                      <a:pt x="3109" y="805"/>
                      <a:pt x="3061" y="805"/>
                    </a:cubicBezTo>
                    <a:cubicBezTo>
                      <a:pt x="3057" y="805"/>
                      <a:pt x="3053" y="805"/>
                      <a:pt x="3049" y="807"/>
                    </a:cubicBezTo>
                    <a:cubicBezTo>
                      <a:pt x="3000" y="807"/>
                      <a:pt x="2970" y="840"/>
                      <a:pt x="2937" y="900"/>
                    </a:cubicBezTo>
                    <a:cubicBezTo>
                      <a:pt x="2892" y="963"/>
                      <a:pt x="2784" y="1027"/>
                      <a:pt x="2676" y="1057"/>
                    </a:cubicBezTo>
                    <a:lnTo>
                      <a:pt x="2597" y="978"/>
                    </a:lnTo>
                    <a:cubicBezTo>
                      <a:pt x="2519" y="885"/>
                      <a:pt x="2411" y="807"/>
                      <a:pt x="2303" y="747"/>
                    </a:cubicBezTo>
                    <a:cubicBezTo>
                      <a:pt x="2317" y="713"/>
                      <a:pt x="2332" y="698"/>
                      <a:pt x="2347" y="668"/>
                    </a:cubicBezTo>
                    <a:cubicBezTo>
                      <a:pt x="2377" y="605"/>
                      <a:pt x="2411" y="590"/>
                      <a:pt x="2441" y="575"/>
                    </a:cubicBezTo>
                    <a:cubicBezTo>
                      <a:pt x="2456" y="560"/>
                      <a:pt x="2489" y="560"/>
                      <a:pt x="2519" y="527"/>
                    </a:cubicBezTo>
                    <a:cubicBezTo>
                      <a:pt x="2534" y="512"/>
                      <a:pt x="2534" y="482"/>
                      <a:pt x="2519" y="448"/>
                    </a:cubicBezTo>
                    <a:cubicBezTo>
                      <a:pt x="2489" y="418"/>
                      <a:pt x="2456" y="374"/>
                      <a:pt x="2411" y="340"/>
                    </a:cubicBezTo>
                    <a:cubicBezTo>
                      <a:pt x="2374" y="332"/>
                      <a:pt x="2328" y="323"/>
                      <a:pt x="2292" y="323"/>
                    </a:cubicBezTo>
                    <a:cubicBezTo>
                      <a:pt x="2266" y="323"/>
                      <a:pt x="2245" y="328"/>
                      <a:pt x="2239" y="340"/>
                    </a:cubicBezTo>
                    <a:cubicBezTo>
                      <a:pt x="2209" y="355"/>
                      <a:pt x="2191" y="404"/>
                      <a:pt x="2209" y="448"/>
                    </a:cubicBezTo>
                    <a:cubicBezTo>
                      <a:pt x="2209" y="512"/>
                      <a:pt x="2161" y="590"/>
                      <a:pt x="2116" y="668"/>
                    </a:cubicBezTo>
                    <a:cubicBezTo>
                      <a:pt x="2004" y="635"/>
                      <a:pt x="1896" y="620"/>
                      <a:pt x="1788" y="620"/>
                    </a:cubicBezTo>
                    <a:cubicBezTo>
                      <a:pt x="1773" y="542"/>
                      <a:pt x="1773" y="467"/>
                      <a:pt x="1773" y="389"/>
                    </a:cubicBezTo>
                    <a:cubicBezTo>
                      <a:pt x="1788" y="310"/>
                      <a:pt x="1803" y="262"/>
                      <a:pt x="1817" y="232"/>
                    </a:cubicBezTo>
                    <a:cubicBezTo>
                      <a:pt x="1836" y="202"/>
                      <a:pt x="1866" y="187"/>
                      <a:pt x="1881" y="139"/>
                    </a:cubicBezTo>
                    <a:cubicBezTo>
                      <a:pt x="1881" y="94"/>
                      <a:pt x="1866" y="60"/>
                      <a:pt x="1817" y="30"/>
                    </a:cubicBezTo>
                    <a:cubicBezTo>
                      <a:pt x="1773" y="16"/>
                      <a:pt x="1709" y="1"/>
                      <a:pt x="1631" y="1"/>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
              <p:cNvSpPr/>
              <p:nvPr/>
            </p:nvSpPr>
            <p:spPr>
              <a:xfrm>
                <a:off x="4283000" y="3817250"/>
                <a:ext cx="11225" cy="9950"/>
              </a:xfrm>
              <a:custGeom>
                <a:avLst/>
                <a:gdLst/>
                <a:ahLst/>
                <a:cxnLst/>
                <a:rect l="l" t="t" r="r" b="b"/>
                <a:pathLst>
                  <a:path w="449" h="398" extrusionOk="0">
                    <a:moveTo>
                      <a:pt x="222" y="0"/>
                    </a:moveTo>
                    <a:cubicBezTo>
                      <a:pt x="187" y="0"/>
                      <a:pt x="153" y="10"/>
                      <a:pt x="124" y="32"/>
                    </a:cubicBezTo>
                    <a:cubicBezTo>
                      <a:pt x="31" y="95"/>
                      <a:pt x="1" y="218"/>
                      <a:pt x="61" y="312"/>
                    </a:cubicBezTo>
                    <a:cubicBezTo>
                      <a:pt x="99" y="368"/>
                      <a:pt x="160" y="397"/>
                      <a:pt x="222" y="397"/>
                    </a:cubicBezTo>
                    <a:cubicBezTo>
                      <a:pt x="262" y="397"/>
                      <a:pt x="304" y="385"/>
                      <a:pt x="340" y="360"/>
                    </a:cubicBezTo>
                    <a:cubicBezTo>
                      <a:pt x="434" y="297"/>
                      <a:pt x="449" y="174"/>
                      <a:pt x="389" y="80"/>
                    </a:cubicBezTo>
                    <a:cubicBezTo>
                      <a:pt x="349" y="30"/>
                      <a:pt x="284" y="0"/>
                      <a:pt x="222"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
              <p:cNvSpPr/>
              <p:nvPr/>
            </p:nvSpPr>
            <p:spPr>
              <a:xfrm>
                <a:off x="4300825" y="3823900"/>
                <a:ext cx="7400" cy="6525"/>
              </a:xfrm>
              <a:custGeom>
                <a:avLst/>
                <a:gdLst/>
                <a:ahLst/>
                <a:cxnLst/>
                <a:rect l="l" t="t" r="r" b="b"/>
                <a:pathLst>
                  <a:path w="296" h="261" extrusionOk="0">
                    <a:moveTo>
                      <a:pt x="144" y="1"/>
                    </a:moveTo>
                    <a:cubicBezTo>
                      <a:pt x="122" y="1"/>
                      <a:pt x="100" y="6"/>
                      <a:pt x="79" y="16"/>
                    </a:cubicBezTo>
                    <a:cubicBezTo>
                      <a:pt x="15" y="64"/>
                      <a:pt x="1" y="139"/>
                      <a:pt x="34" y="202"/>
                    </a:cubicBezTo>
                    <a:cubicBezTo>
                      <a:pt x="61" y="240"/>
                      <a:pt x="100" y="261"/>
                      <a:pt x="140" y="261"/>
                    </a:cubicBezTo>
                    <a:cubicBezTo>
                      <a:pt x="167" y="261"/>
                      <a:pt x="195" y="252"/>
                      <a:pt x="221" y="232"/>
                    </a:cubicBezTo>
                    <a:cubicBezTo>
                      <a:pt x="280" y="202"/>
                      <a:pt x="295" y="109"/>
                      <a:pt x="251" y="64"/>
                    </a:cubicBezTo>
                    <a:cubicBezTo>
                      <a:pt x="231" y="22"/>
                      <a:pt x="189" y="1"/>
                      <a:pt x="144"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2"/>
              <p:cNvSpPr/>
              <p:nvPr/>
            </p:nvSpPr>
            <p:spPr>
              <a:xfrm>
                <a:off x="4273225" y="3830100"/>
                <a:ext cx="5900" cy="5425"/>
              </a:xfrm>
              <a:custGeom>
                <a:avLst/>
                <a:gdLst/>
                <a:ahLst/>
                <a:cxnLst/>
                <a:rect l="l" t="t" r="r" b="b"/>
                <a:pathLst>
                  <a:path w="236" h="217" extrusionOk="0">
                    <a:moveTo>
                      <a:pt x="117" y="1"/>
                    </a:moveTo>
                    <a:cubicBezTo>
                      <a:pt x="99" y="1"/>
                      <a:pt x="81" y="6"/>
                      <a:pt x="64" y="18"/>
                    </a:cubicBezTo>
                    <a:cubicBezTo>
                      <a:pt x="19" y="48"/>
                      <a:pt x="0" y="126"/>
                      <a:pt x="34" y="171"/>
                    </a:cubicBezTo>
                    <a:cubicBezTo>
                      <a:pt x="51" y="199"/>
                      <a:pt x="80" y="216"/>
                      <a:pt x="114" y="216"/>
                    </a:cubicBezTo>
                    <a:cubicBezTo>
                      <a:pt x="137" y="216"/>
                      <a:pt x="162" y="208"/>
                      <a:pt x="187" y="189"/>
                    </a:cubicBezTo>
                    <a:cubicBezTo>
                      <a:pt x="235" y="156"/>
                      <a:pt x="235" y="96"/>
                      <a:pt x="205" y="48"/>
                    </a:cubicBezTo>
                    <a:cubicBezTo>
                      <a:pt x="184" y="19"/>
                      <a:pt x="151" y="1"/>
                      <a:pt x="117"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2"/>
              <p:cNvSpPr/>
              <p:nvPr/>
            </p:nvSpPr>
            <p:spPr>
              <a:xfrm>
                <a:off x="4308650" y="3837050"/>
                <a:ext cx="16725" cy="14900"/>
              </a:xfrm>
              <a:custGeom>
                <a:avLst/>
                <a:gdLst/>
                <a:ahLst/>
                <a:cxnLst/>
                <a:rect l="l" t="t" r="r" b="b"/>
                <a:pathLst>
                  <a:path w="669" h="596" extrusionOk="0">
                    <a:moveTo>
                      <a:pt x="332" y="1"/>
                    </a:moveTo>
                    <a:cubicBezTo>
                      <a:pt x="277" y="1"/>
                      <a:pt x="220" y="16"/>
                      <a:pt x="169" y="49"/>
                    </a:cubicBezTo>
                    <a:cubicBezTo>
                      <a:pt x="31" y="143"/>
                      <a:pt x="1" y="329"/>
                      <a:pt x="94" y="471"/>
                    </a:cubicBezTo>
                    <a:cubicBezTo>
                      <a:pt x="153" y="549"/>
                      <a:pt x="250" y="596"/>
                      <a:pt x="348" y="596"/>
                    </a:cubicBezTo>
                    <a:cubicBezTo>
                      <a:pt x="404" y="596"/>
                      <a:pt x="462" y="580"/>
                      <a:pt x="512" y="546"/>
                    </a:cubicBezTo>
                    <a:cubicBezTo>
                      <a:pt x="635" y="452"/>
                      <a:pt x="669" y="266"/>
                      <a:pt x="576" y="128"/>
                    </a:cubicBezTo>
                    <a:cubicBezTo>
                      <a:pt x="525" y="49"/>
                      <a:pt x="431" y="1"/>
                      <a:pt x="332"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2"/>
              <p:cNvSpPr/>
              <p:nvPr/>
            </p:nvSpPr>
            <p:spPr>
              <a:xfrm>
                <a:off x="4274050" y="3844050"/>
                <a:ext cx="9725" cy="9875"/>
              </a:xfrm>
              <a:custGeom>
                <a:avLst/>
                <a:gdLst/>
                <a:ahLst/>
                <a:cxnLst/>
                <a:rect l="l" t="t" r="r" b="b"/>
                <a:pathLst>
                  <a:path w="389" h="395" extrusionOk="0">
                    <a:moveTo>
                      <a:pt x="120" y="0"/>
                    </a:moveTo>
                    <a:cubicBezTo>
                      <a:pt x="98" y="0"/>
                      <a:pt x="78" y="6"/>
                      <a:pt x="60" y="19"/>
                    </a:cubicBezTo>
                    <a:cubicBezTo>
                      <a:pt x="1" y="49"/>
                      <a:pt x="1" y="172"/>
                      <a:pt x="79" y="266"/>
                    </a:cubicBezTo>
                    <a:cubicBezTo>
                      <a:pt x="134" y="349"/>
                      <a:pt x="200" y="395"/>
                      <a:pt x="262" y="395"/>
                    </a:cubicBezTo>
                    <a:cubicBezTo>
                      <a:pt x="284" y="395"/>
                      <a:pt x="305" y="389"/>
                      <a:pt x="325" y="378"/>
                    </a:cubicBezTo>
                    <a:cubicBezTo>
                      <a:pt x="389" y="344"/>
                      <a:pt x="374" y="221"/>
                      <a:pt x="310" y="113"/>
                    </a:cubicBezTo>
                    <a:cubicBezTo>
                      <a:pt x="253" y="45"/>
                      <a:pt x="180" y="0"/>
                      <a:pt x="120"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
              <p:cNvSpPr/>
              <p:nvPr/>
            </p:nvSpPr>
            <p:spPr>
              <a:xfrm>
                <a:off x="4311375" y="3816500"/>
                <a:ext cx="8975" cy="9625"/>
              </a:xfrm>
              <a:custGeom>
                <a:avLst/>
                <a:gdLst/>
                <a:ahLst/>
                <a:cxnLst/>
                <a:rect l="l" t="t" r="r" b="b"/>
                <a:pathLst>
                  <a:path w="359" h="385" extrusionOk="0">
                    <a:moveTo>
                      <a:pt x="103" y="0"/>
                    </a:moveTo>
                    <a:cubicBezTo>
                      <a:pt x="86" y="0"/>
                      <a:pt x="71" y="5"/>
                      <a:pt x="60" y="17"/>
                    </a:cubicBezTo>
                    <a:cubicBezTo>
                      <a:pt x="0" y="47"/>
                      <a:pt x="15" y="155"/>
                      <a:pt x="93" y="267"/>
                    </a:cubicBezTo>
                    <a:cubicBezTo>
                      <a:pt x="141" y="341"/>
                      <a:pt x="221" y="384"/>
                      <a:pt x="274" y="384"/>
                    </a:cubicBezTo>
                    <a:cubicBezTo>
                      <a:pt x="288" y="384"/>
                      <a:pt x="301" y="381"/>
                      <a:pt x="310" y="375"/>
                    </a:cubicBezTo>
                    <a:cubicBezTo>
                      <a:pt x="358" y="342"/>
                      <a:pt x="358" y="218"/>
                      <a:pt x="280" y="125"/>
                    </a:cubicBezTo>
                    <a:cubicBezTo>
                      <a:pt x="232" y="54"/>
                      <a:pt x="157" y="0"/>
                      <a:pt x="103"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
              <p:cNvSpPr/>
              <p:nvPr/>
            </p:nvSpPr>
            <p:spPr>
              <a:xfrm>
                <a:off x="4295050" y="3855700"/>
                <a:ext cx="8975" cy="8125"/>
              </a:xfrm>
              <a:custGeom>
                <a:avLst/>
                <a:gdLst/>
                <a:ahLst/>
                <a:cxnLst/>
                <a:rect l="l" t="t" r="r" b="b"/>
                <a:pathLst>
                  <a:path w="359" h="325" extrusionOk="0">
                    <a:moveTo>
                      <a:pt x="178" y="1"/>
                    </a:moveTo>
                    <a:cubicBezTo>
                      <a:pt x="146" y="1"/>
                      <a:pt x="116" y="11"/>
                      <a:pt x="94" y="35"/>
                    </a:cubicBezTo>
                    <a:cubicBezTo>
                      <a:pt x="15" y="79"/>
                      <a:pt x="0" y="173"/>
                      <a:pt x="45" y="251"/>
                    </a:cubicBezTo>
                    <a:cubicBezTo>
                      <a:pt x="76" y="300"/>
                      <a:pt x="130" y="325"/>
                      <a:pt x="181" y="325"/>
                    </a:cubicBezTo>
                    <a:cubicBezTo>
                      <a:pt x="212" y="325"/>
                      <a:pt x="242" y="316"/>
                      <a:pt x="265" y="300"/>
                    </a:cubicBezTo>
                    <a:cubicBezTo>
                      <a:pt x="340" y="251"/>
                      <a:pt x="358" y="143"/>
                      <a:pt x="310" y="65"/>
                    </a:cubicBezTo>
                    <a:cubicBezTo>
                      <a:pt x="282" y="28"/>
                      <a:pt x="229" y="1"/>
                      <a:pt x="178"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
              <p:cNvSpPr/>
              <p:nvPr/>
            </p:nvSpPr>
            <p:spPr>
              <a:xfrm>
                <a:off x="4286450" y="3835250"/>
                <a:ext cx="14025" cy="12275"/>
              </a:xfrm>
              <a:custGeom>
                <a:avLst/>
                <a:gdLst/>
                <a:ahLst/>
                <a:cxnLst/>
                <a:rect l="l" t="t" r="r" b="b"/>
                <a:pathLst>
                  <a:path w="561" h="491" extrusionOk="0">
                    <a:moveTo>
                      <a:pt x="276" y="0"/>
                    </a:moveTo>
                    <a:cubicBezTo>
                      <a:pt x="230" y="0"/>
                      <a:pt x="183" y="14"/>
                      <a:pt x="143" y="43"/>
                    </a:cubicBezTo>
                    <a:cubicBezTo>
                      <a:pt x="31" y="121"/>
                      <a:pt x="1" y="278"/>
                      <a:pt x="79" y="386"/>
                    </a:cubicBezTo>
                    <a:cubicBezTo>
                      <a:pt x="128" y="454"/>
                      <a:pt x="206" y="491"/>
                      <a:pt x="286" y="491"/>
                    </a:cubicBezTo>
                    <a:cubicBezTo>
                      <a:pt x="333" y="491"/>
                      <a:pt x="381" y="478"/>
                      <a:pt x="423" y="450"/>
                    </a:cubicBezTo>
                    <a:cubicBezTo>
                      <a:pt x="531" y="371"/>
                      <a:pt x="561" y="215"/>
                      <a:pt x="482" y="106"/>
                    </a:cubicBezTo>
                    <a:cubicBezTo>
                      <a:pt x="433" y="39"/>
                      <a:pt x="355" y="0"/>
                      <a:pt x="276"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2"/>
              <p:cNvSpPr/>
              <p:nvPr/>
            </p:nvSpPr>
            <p:spPr>
              <a:xfrm>
                <a:off x="4273675" y="3827350"/>
                <a:ext cx="66450" cy="56125"/>
              </a:xfrm>
              <a:custGeom>
                <a:avLst/>
                <a:gdLst/>
                <a:ahLst/>
                <a:cxnLst/>
                <a:rect l="l" t="t" r="r" b="b"/>
                <a:pathLst>
                  <a:path w="2658" h="2245" extrusionOk="0">
                    <a:moveTo>
                      <a:pt x="2098" y="1"/>
                    </a:moveTo>
                    <a:lnTo>
                      <a:pt x="2098" y="1"/>
                    </a:lnTo>
                    <a:cubicBezTo>
                      <a:pt x="2098" y="1"/>
                      <a:pt x="2127" y="65"/>
                      <a:pt x="2019" y="374"/>
                    </a:cubicBezTo>
                    <a:cubicBezTo>
                      <a:pt x="1926" y="672"/>
                      <a:pt x="1601" y="1247"/>
                      <a:pt x="900" y="1385"/>
                    </a:cubicBezTo>
                    <a:cubicBezTo>
                      <a:pt x="860" y="1394"/>
                      <a:pt x="818" y="1398"/>
                      <a:pt x="776" y="1398"/>
                    </a:cubicBezTo>
                    <a:cubicBezTo>
                      <a:pt x="440" y="1398"/>
                      <a:pt x="61" y="1154"/>
                      <a:pt x="60" y="1154"/>
                    </a:cubicBezTo>
                    <a:lnTo>
                      <a:pt x="60" y="1154"/>
                    </a:lnTo>
                    <a:cubicBezTo>
                      <a:pt x="94" y="1213"/>
                      <a:pt x="139" y="1262"/>
                      <a:pt x="187" y="1307"/>
                    </a:cubicBezTo>
                    <a:cubicBezTo>
                      <a:pt x="232" y="1355"/>
                      <a:pt x="281" y="1385"/>
                      <a:pt x="325" y="1434"/>
                    </a:cubicBezTo>
                    <a:cubicBezTo>
                      <a:pt x="296" y="1478"/>
                      <a:pt x="262" y="1512"/>
                      <a:pt x="217" y="1557"/>
                    </a:cubicBezTo>
                    <a:cubicBezTo>
                      <a:pt x="169" y="1605"/>
                      <a:pt x="139" y="1605"/>
                      <a:pt x="109" y="1620"/>
                    </a:cubicBezTo>
                    <a:cubicBezTo>
                      <a:pt x="94" y="1635"/>
                      <a:pt x="60" y="1620"/>
                      <a:pt x="31" y="1650"/>
                    </a:cubicBezTo>
                    <a:cubicBezTo>
                      <a:pt x="1" y="1665"/>
                      <a:pt x="1" y="1699"/>
                      <a:pt x="16" y="1728"/>
                    </a:cubicBezTo>
                    <a:cubicBezTo>
                      <a:pt x="31" y="1758"/>
                      <a:pt x="46" y="1807"/>
                      <a:pt x="94" y="1852"/>
                    </a:cubicBezTo>
                    <a:cubicBezTo>
                      <a:pt x="131" y="1879"/>
                      <a:pt x="200" y="1904"/>
                      <a:pt x="240" y="1904"/>
                    </a:cubicBezTo>
                    <a:cubicBezTo>
                      <a:pt x="249" y="1904"/>
                      <a:pt x="257" y="1903"/>
                      <a:pt x="262" y="1900"/>
                    </a:cubicBezTo>
                    <a:cubicBezTo>
                      <a:pt x="281" y="1885"/>
                      <a:pt x="310" y="1852"/>
                      <a:pt x="310" y="1792"/>
                    </a:cubicBezTo>
                    <a:cubicBezTo>
                      <a:pt x="325" y="1713"/>
                      <a:pt x="434" y="1605"/>
                      <a:pt x="512" y="1542"/>
                    </a:cubicBezTo>
                    <a:cubicBezTo>
                      <a:pt x="620" y="1605"/>
                      <a:pt x="747" y="1635"/>
                      <a:pt x="870" y="1665"/>
                    </a:cubicBezTo>
                    <a:cubicBezTo>
                      <a:pt x="870" y="1713"/>
                      <a:pt x="855" y="1773"/>
                      <a:pt x="840" y="1837"/>
                    </a:cubicBezTo>
                    <a:cubicBezTo>
                      <a:pt x="822" y="1915"/>
                      <a:pt x="792" y="1945"/>
                      <a:pt x="777" y="1978"/>
                    </a:cubicBezTo>
                    <a:cubicBezTo>
                      <a:pt x="762" y="2008"/>
                      <a:pt x="713" y="2023"/>
                      <a:pt x="699" y="2053"/>
                    </a:cubicBezTo>
                    <a:cubicBezTo>
                      <a:pt x="684" y="2101"/>
                      <a:pt x="699" y="2131"/>
                      <a:pt x="728" y="2165"/>
                    </a:cubicBezTo>
                    <a:cubicBezTo>
                      <a:pt x="777" y="2195"/>
                      <a:pt x="840" y="2225"/>
                      <a:pt x="915" y="2240"/>
                    </a:cubicBezTo>
                    <a:cubicBezTo>
                      <a:pt x="930" y="2243"/>
                      <a:pt x="946" y="2245"/>
                      <a:pt x="963" y="2245"/>
                    </a:cubicBezTo>
                    <a:cubicBezTo>
                      <a:pt x="1032" y="2245"/>
                      <a:pt x="1105" y="2216"/>
                      <a:pt x="1120" y="2180"/>
                    </a:cubicBezTo>
                    <a:cubicBezTo>
                      <a:pt x="1135" y="2146"/>
                      <a:pt x="1135" y="2101"/>
                      <a:pt x="1120" y="2038"/>
                    </a:cubicBezTo>
                    <a:cubicBezTo>
                      <a:pt x="1072" y="1945"/>
                      <a:pt x="1120" y="1792"/>
                      <a:pt x="1150" y="1665"/>
                    </a:cubicBezTo>
                    <a:cubicBezTo>
                      <a:pt x="1243" y="1650"/>
                      <a:pt x="1337" y="1635"/>
                      <a:pt x="1430" y="1605"/>
                    </a:cubicBezTo>
                    <a:cubicBezTo>
                      <a:pt x="1460" y="1635"/>
                      <a:pt x="1523" y="1699"/>
                      <a:pt x="1553" y="1758"/>
                    </a:cubicBezTo>
                    <a:cubicBezTo>
                      <a:pt x="1587" y="1807"/>
                      <a:pt x="1587" y="1837"/>
                      <a:pt x="1587" y="1866"/>
                    </a:cubicBezTo>
                    <a:cubicBezTo>
                      <a:pt x="1587" y="1885"/>
                      <a:pt x="1568" y="1915"/>
                      <a:pt x="1587" y="1945"/>
                    </a:cubicBezTo>
                    <a:cubicBezTo>
                      <a:pt x="1601" y="1960"/>
                      <a:pt x="1616" y="1978"/>
                      <a:pt x="1646" y="1978"/>
                    </a:cubicBezTo>
                    <a:cubicBezTo>
                      <a:pt x="1680" y="1978"/>
                      <a:pt x="1725" y="1960"/>
                      <a:pt x="1773" y="1930"/>
                    </a:cubicBezTo>
                    <a:cubicBezTo>
                      <a:pt x="1818" y="1900"/>
                      <a:pt x="1866" y="1837"/>
                      <a:pt x="1848" y="1807"/>
                    </a:cubicBezTo>
                    <a:cubicBezTo>
                      <a:pt x="1833" y="1792"/>
                      <a:pt x="1818" y="1758"/>
                      <a:pt x="1773" y="1743"/>
                    </a:cubicBezTo>
                    <a:cubicBezTo>
                      <a:pt x="1710" y="1713"/>
                      <a:pt x="1646" y="1587"/>
                      <a:pt x="1616" y="1512"/>
                    </a:cubicBezTo>
                    <a:cubicBezTo>
                      <a:pt x="1695" y="1463"/>
                      <a:pt x="1773" y="1419"/>
                      <a:pt x="1833" y="1355"/>
                    </a:cubicBezTo>
                    <a:cubicBezTo>
                      <a:pt x="1866" y="1340"/>
                      <a:pt x="1881" y="1307"/>
                      <a:pt x="1896" y="1292"/>
                    </a:cubicBezTo>
                    <a:cubicBezTo>
                      <a:pt x="1926" y="1307"/>
                      <a:pt x="1960" y="1325"/>
                      <a:pt x="1975" y="1355"/>
                    </a:cubicBezTo>
                    <a:cubicBezTo>
                      <a:pt x="2019" y="1385"/>
                      <a:pt x="2034" y="1419"/>
                      <a:pt x="2053" y="1449"/>
                    </a:cubicBezTo>
                    <a:cubicBezTo>
                      <a:pt x="2068" y="1463"/>
                      <a:pt x="2068" y="1493"/>
                      <a:pt x="2098" y="1527"/>
                    </a:cubicBezTo>
                    <a:cubicBezTo>
                      <a:pt x="2106" y="1536"/>
                      <a:pt x="2121" y="1544"/>
                      <a:pt x="2138" y="1544"/>
                    </a:cubicBezTo>
                    <a:cubicBezTo>
                      <a:pt x="2150" y="1544"/>
                      <a:pt x="2163" y="1540"/>
                      <a:pt x="2176" y="1527"/>
                    </a:cubicBezTo>
                    <a:cubicBezTo>
                      <a:pt x="2206" y="1512"/>
                      <a:pt x="2254" y="1478"/>
                      <a:pt x="2284" y="1434"/>
                    </a:cubicBezTo>
                    <a:cubicBezTo>
                      <a:pt x="2314" y="1370"/>
                      <a:pt x="2333" y="1292"/>
                      <a:pt x="2299" y="1262"/>
                    </a:cubicBezTo>
                    <a:cubicBezTo>
                      <a:pt x="2284" y="1232"/>
                      <a:pt x="2254" y="1213"/>
                      <a:pt x="2206" y="1213"/>
                    </a:cubicBezTo>
                    <a:cubicBezTo>
                      <a:pt x="2146" y="1213"/>
                      <a:pt x="2083" y="1184"/>
                      <a:pt x="2019" y="1139"/>
                    </a:cubicBezTo>
                    <a:cubicBezTo>
                      <a:pt x="2098" y="1012"/>
                      <a:pt x="2146" y="904"/>
                      <a:pt x="2176" y="766"/>
                    </a:cubicBezTo>
                    <a:cubicBezTo>
                      <a:pt x="2206" y="766"/>
                      <a:pt x="2240" y="781"/>
                      <a:pt x="2254" y="781"/>
                    </a:cubicBezTo>
                    <a:cubicBezTo>
                      <a:pt x="2348" y="781"/>
                      <a:pt x="2378" y="811"/>
                      <a:pt x="2426" y="825"/>
                    </a:cubicBezTo>
                    <a:cubicBezTo>
                      <a:pt x="2441" y="840"/>
                      <a:pt x="2471" y="874"/>
                      <a:pt x="2501" y="889"/>
                    </a:cubicBezTo>
                    <a:cubicBezTo>
                      <a:pt x="2513" y="893"/>
                      <a:pt x="2523" y="894"/>
                      <a:pt x="2533" y="894"/>
                    </a:cubicBezTo>
                    <a:cubicBezTo>
                      <a:pt x="2564" y="894"/>
                      <a:pt x="2587" y="877"/>
                      <a:pt x="2613" y="840"/>
                    </a:cubicBezTo>
                    <a:cubicBezTo>
                      <a:pt x="2628" y="796"/>
                      <a:pt x="2657" y="732"/>
                      <a:pt x="2657" y="654"/>
                    </a:cubicBezTo>
                    <a:cubicBezTo>
                      <a:pt x="2657" y="561"/>
                      <a:pt x="2613" y="467"/>
                      <a:pt x="2564" y="452"/>
                    </a:cubicBezTo>
                    <a:cubicBezTo>
                      <a:pt x="2556" y="448"/>
                      <a:pt x="2546" y="447"/>
                      <a:pt x="2535" y="447"/>
                    </a:cubicBezTo>
                    <a:cubicBezTo>
                      <a:pt x="2502" y="447"/>
                      <a:pt x="2459" y="461"/>
                      <a:pt x="2426" y="486"/>
                    </a:cubicBezTo>
                    <a:cubicBezTo>
                      <a:pt x="2378" y="516"/>
                      <a:pt x="2284" y="516"/>
                      <a:pt x="2206" y="516"/>
                    </a:cubicBezTo>
                    <a:cubicBezTo>
                      <a:pt x="2206" y="329"/>
                      <a:pt x="2176" y="158"/>
                      <a:pt x="2098"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
          <p:cNvSpPr txBox="1">
            <a:spLocks noGrp="1"/>
          </p:cNvSpPr>
          <p:nvPr>
            <p:ph type="title"/>
          </p:nvPr>
        </p:nvSpPr>
        <p:spPr>
          <a:xfrm>
            <a:off x="3761596" y="0"/>
            <a:ext cx="2711700" cy="837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r>
              <a:rPr lang="en-US"/>
              <a:t>Dataset</a:t>
            </a:r>
            <a:endParaRPr/>
          </a:p>
        </p:txBody>
      </p:sp>
      <p:sp>
        <p:nvSpPr>
          <p:cNvPr id="513" name="Google Shape;513;p3"/>
          <p:cNvSpPr txBox="1">
            <a:spLocks noGrp="1"/>
          </p:cNvSpPr>
          <p:nvPr>
            <p:ph type="body" idx="1"/>
          </p:nvPr>
        </p:nvSpPr>
        <p:spPr>
          <a:xfrm>
            <a:off x="1780002" y="858122"/>
            <a:ext cx="6669936" cy="1215988"/>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400"/>
              <a:buFont typeface="Noto Sans Symbols"/>
              <a:buChar char="⮚"/>
            </a:pPr>
            <a:r>
              <a:rPr lang="en-US" b="1">
                <a:solidFill>
                  <a:srgbClr val="0A3558"/>
                </a:solidFill>
                <a:latin typeface="Arial"/>
                <a:ea typeface="Arial"/>
                <a:cs typeface="Arial"/>
                <a:sym typeface="Arial"/>
              </a:rPr>
              <a:t>Data is taken from Kaggle.</a:t>
            </a:r>
            <a:r>
              <a:rPr lang="en-US" b="1" i="0">
                <a:solidFill>
                  <a:srgbClr val="0A3558"/>
                </a:solidFill>
                <a:latin typeface="Arial"/>
                <a:ea typeface="Arial"/>
                <a:cs typeface="Arial"/>
                <a:sym typeface="Arial"/>
              </a:rPr>
              <a:t> </a:t>
            </a:r>
            <a:endParaRPr/>
          </a:p>
          <a:p>
            <a:pPr marL="285750" lvl="0" indent="-285750" algn="l" rtl="0">
              <a:lnSpc>
                <a:spcPct val="100000"/>
              </a:lnSpc>
              <a:spcBef>
                <a:spcPts val="1600"/>
              </a:spcBef>
              <a:spcAft>
                <a:spcPts val="0"/>
              </a:spcAft>
              <a:buSzPts val="1400"/>
              <a:buFont typeface="Noto Sans Symbols"/>
              <a:buChar char="⮚"/>
            </a:pPr>
            <a:r>
              <a:rPr lang="en-US" b="1" i="0">
                <a:solidFill>
                  <a:srgbClr val="0A3558"/>
                </a:solidFill>
                <a:latin typeface="Arial"/>
                <a:ea typeface="Arial"/>
                <a:cs typeface="Arial"/>
                <a:sym typeface="Arial"/>
              </a:rPr>
              <a:t>Country level vaccination data is gathered and assembled in one single file. Then, this data file is merged with locations data file to include vaccination sources information.</a:t>
            </a:r>
            <a:endParaRPr/>
          </a:p>
          <a:p>
            <a:pPr marL="285750" lvl="0" indent="-285750" algn="l" rtl="0">
              <a:lnSpc>
                <a:spcPct val="100000"/>
              </a:lnSpc>
              <a:spcBef>
                <a:spcPts val="1600"/>
              </a:spcBef>
              <a:spcAft>
                <a:spcPts val="0"/>
              </a:spcAft>
              <a:buSzPts val="1400"/>
              <a:buFont typeface="Noto Sans Symbols"/>
              <a:buChar char="⮚"/>
            </a:pPr>
            <a:r>
              <a:rPr lang="en-US" b="1">
                <a:solidFill>
                  <a:srgbClr val="0A3558"/>
                </a:solidFill>
                <a:latin typeface="Arial"/>
                <a:ea typeface="Arial"/>
                <a:cs typeface="Arial"/>
                <a:sym typeface="Arial"/>
              </a:rPr>
              <a:t>Data Length is 34464 and 19 columns.</a:t>
            </a:r>
            <a:endParaRPr/>
          </a:p>
          <a:p>
            <a:pPr marL="0" lvl="0" indent="0" algn="l" rtl="0">
              <a:lnSpc>
                <a:spcPct val="100000"/>
              </a:lnSpc>
              <a:spcBef>
                <a:spcPts val="1600"/>
              </a:spcBef>
              <a:spcAft>
                <a:spcPts val="0"/>
              </a:spcAft>
              <a:buSzPts val="1400"/>
              <a:buNone/>
            </a:pPr>
            <a:r>
              <a:rPr lang="en-US" b="1">
                <a:solidFill>
                  <a:srgbClr val="0A3558"/>
                </a:solidFill>
                <a:latin typeface="Arial"/>
                <a:ea typeface="Arial"/>
                <a:cs typeface="Arial"/>
                <a:sym typeface="Arial"/>
              </a:rPr>
              <a:t> </a:t>
            </a:r>
            <a:endParaRPr/>
          </a:p>
          <a:p>
            <a:pPr marL="0" lvl="0" indent="0" algn="l" rtl="0">
              <a:lnSpc>
                <a:spcPct val="100000"/>
              </a:lnSpc>
              <a:spcBef>
                <a:spcPts val="1600"/>
              </a:spcBef>
              <a:spcAft>
                <a:spcPts val="0"/>
              </a:spcAft>
              <a:buSzPts val="1400"/>
              <a:buNone/>
            </a:pPr>
            <a:endParaRPr b="1">
              <a:solidFill>
                <a:srgbClr val="0A3558"/>
              </a:solidFill>
            </a:endParaRPr>
          </a:p>
          <a:p>
            <a:pPr marL="0" lvl="0" indent="0" algn="l" rtl="0">
              <a:lnSpc>
                <a:spcPct val="100000"/>
              </a:lnSpc>
              <a:spcBef>
                <a:spcPts val="1600"/>
              </a:spcBef>
              <a:spcAft>
                <a:spcPts val="0"/>
              </a:spcAft>
              <a:buSzPts val="1400"/>
              <a:buNone/>
            </a:pPr>
            <a:endParaRPr b="1">
              <a:solidFill>
                <a:srgbClr val="0A3558"/>
              </a:solidFill>
            </a:endParaRPr>
          </a:p>
          <a:p>
            <a:pPr marL="0" lvl="0" indent="0" algn="l" rtl="0">
              <a:lnSpc>
                <a:spcPct val="100000"/>
              </a:lnSpc>
              <a:spcBef>
                <a:spcPts val="1600"/>
              </a:spcBef>
              <a:spcAft>
                <a:spcPts val="0"/>
              </a:spcAft>
              <a:buSzPts val="1400"/>
              <a:buNone/>
            </a:pPr>
            <a:endParaRPr b="1">
              <a:solidFill>
                <a:srgbClr val="0A3558"/>
              </a:solidFill>
            </a:endParaRPr>
          </a:p>
          <a:p>
            <a:pPr marL="0" lvl="0" indent="0" algn="l" rtl="0">
              <a:lnSpc>
                <a:spcPct val="100000"/>
              </a:lnSpc>
              <a:spcBef>
                <a:spcPts val="1600"/>
              </a:spcBef>
              <a:spcAft>
                <a:spcPts val="1600"/>
              </a:spcAft>
              <a:buSzPts val="1400"/>
              <a:buNone/>
            </a:pPr>
            <a:r>
              <a:rPr lang="en-US" b="1">
                <a:solidFill>
                  <a:srgbClr val="0A3558"/>
                </a:solidFill>
              </a:rPr>
              <a:t>Link to dataset: </a:t>
            </a:r>
            <a:r>
              <a:rPr lang="en-US" b="1" u="sng">
                <a:solidFill>
                  <a:srgbClr val="0A3558"/>
                </a:solidFill>
                <a:hlinkClick r:id="rId3">
                  <a:extLst>
                    <a:ext uri="{A12FA001-AC4F-418D-AE19-62706E023703}">
                      <ahyp:hlinkClr xmlns:ahyp="http://schemas.microsoft.com/office/drawing/2018/hyperlinkcolor" val="tx"/>
                    </a:ext>
                  </a:extLst>
                </a:hlinkClick>
              </a:rPr>
              <a:t>https://www.kaggle.com/gpreda/covid-world-vaccination-progress</a:t>
            </a:r>
            <a:endParaRPr b="1">
              <a:solidFill>
                <a:srgbClr val="0A3558"/>
              </a:solidFill>
            </a:endParaRPr>
          </a:p>
        </p:txBody>
      </p:sp>
      <p:grpSp>
        <p:nvGrpSpPr>
          <p:cNvPr id="514" name="Google Shape;514;p3"/>
          <p:cNvGrpSpPr/>
          <p:nvPr/>
        </p:nvGrpSpPr>
        <p:grpSpPr>
          <a:xfrm>
            <a:off x="4490986" y="4965849"/>
            <a:ext cx="449351" cy="134552"/>
            <a:chOff x="826998" y="3699098"/>
            <a:chExt cx="449351" cy="134552"/>
          </a:xfrm>
        </p:grpSpPr>
        <p:sp>
          <p:nvSpPr>
            <p:cNvPr id="515" name="Google Shape;515;p3"/>
            <p:cNvSpPr/>
            <p:nvPr/>
          </p:nvSpPr>
          <p:spPr>
            <a:xfrm rot="6311946">
              <a:off x="834358"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3"/>
            <p:cNvSpPr/>
            <p:nvPr/>
          </p:nvSpPr>
          <p:spPr>
            <a:xfrm rot="6311946">
              <a:off x="1156972"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3"/>
            <p:cNvSpPr/>
            <p:nvPr/>
          </p:nvSpPr>
          <p:spPr>
            <a:xfrm rot="6311946">
              <a:off x="995665"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8" name="Google Shape;518;p3"/>
          <p:cNvGrpSpPr/>
          <p:nvPr/>
        </p:nvGrpSpPr>
        <p:grpSpPr>
          <a:xfrm>
            <a:off x="237535" y="1782896"/>
            <a:ext cx="1492113" cy="1884080"/>
            <a:chOff x="823425" y="3037725"/>
            <a:chExt cx="308925" cy="312700"/>
          </a:xfrm>
        </p:grpSpPr>
        <p:sp>
          <p:nvSpPr>
            <p:cNvPr id="519" name="Google Shape;519;p3"/>
            <p:cNvSpPr/>
            <p:nvPr/>
          </p:nvSpPr>
          <p:spPr>
            <a:xfrm>
              <a:off x="1016975" y="3210900"/>
              <a:ext cx="104775" cy="135575"/>
            </a:xfrm>
            <a:custGeom>
              <a:avLst/>
              <a:gdLst/>
              <a:ahLst/>
              <a:cxnLst/>
              <a:rect l="l" t="t" r="r" b="b"/>
              <a:pathLst>
                <a:path w="4191" h="5423" extrusionOk="0">
                  <a:moveTo>
                    <a:pt x="0" y="0"/>
                  </a:moveTo>
                  <a:lnTo>
                    <a:pt x="0" y="5423"/>
                  </a:lnTo>
                  <a:lnTo>
                    <a:pt x="4191" y="5423"/>
                  </a:lnTo>
                  <a:lnTo>
                    <a:pt x="419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3"/>
            <p:cNvSpPr/>
            <p:nvPr/>
          </p:nvSpPr>
          <p:spPr>
            <a:xfrm>
              <a:off x="1016975" y="3274100"/>
              <a:ext cx="104775" cy="72375"/>
            </a:xfrm>
            <a:custGeom>
              <a:avLst/>
              <a:gdLst/>
              <a:ahLst/>
              <a:cxnLst/>
              <a:rect l="l" t="t" r="r" b="b"/>
              <a:pathLst>
                <a:path w="4191" h="2895" extrusionOk="0">
                  <a:moveTo>
                    <a:pt x="0" y="0"/>
                  </a:moveTo>
                  <a:lnTo>
                    <a:pt x="0" y="2895"/>
                  </a:lnTo>
                  <a:lnTo>
                    <a:pt x="4191" y="2895"/>
                  </a:lnTo>
                  <a:lnTo>
                    <a:pt x="4191" y="0"/>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3"/>
            <p:cNvSpPr/>
            <p:nvPr/>
          </p:nvSpPr>
          <p:spPr>
            <a:xfrm>
              <a:off x="1007175" y="3200300"/>
              <a:ext cx="125175" cy="31000"/>
            </a:xfrm>
            <a:custGeom>
              <a:avLst/>
              <a:gdLst/>
              <a:ahLst/>
              <a:cxnLst/>
              <a:rect l="l" t="t" r="r" b="b"/>
              <a:pathLst>
                <a:path w="5007" h="1240" extrusionOk="0">
                  <a:moveTo>
                    <a:pt x="1" y="1"/>
                  </a:moveTo>
                  <a:lnTo>
                    <a:pt x="1" y="1239"/>
                  </a:lnTo>
                  <a:lnTo>
                    <a:pt x="5006" y="1239"/>
                  </a:lnTo>
                  <a:lnTo>
                    <a:pt x="5006" y="1"/>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3"/>
            <p:cNvSpPr/>
            <p:nvPr/>
          </p:nvSpPr>
          <p:spPr>
            <a:xfrm>
              <a:off x="1031500" y="3253700"/>
              <a:ext cx="63875" cy="51375"/>
            </a:xfrm>
            <a:custGeom>
              <a:avLst/>
              <a:gdLst/>
              <a:ahLst/>
              <a:cxnLst/>
              <a:rect l="l" t="t" r="r" b="b"/>
              <a:pathLst>
                <a:path w="2555" h="2055" extrusionOk="0">
                  <a:moveTo>
                    <a:pt x="1" y="1"/>
                  </a:moveTo>
                  <a:lnTo>
                    <a:pt x="1" y="2055"/>
                  </a:lnTo>
                  <a:lnTo>
                    <a:pt x="2554" y="2055"/>
                  </a:lnTo>
                  <a:lnTo>
                    <a:pt x="25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3"/>
            <p:cNvSpPr/>
            <p:nvPr/>
          </p:nvSpPr>
          <p:spPr>
            <a:xfrm>
              <a:off x="1036100" y="3261600"/>
              <a:ext cx="26400" cy="1300"/>
            </a:xfrm>
            <a:custGeom>
              <a:avLst/>
              <a:gdLst/>
              <a:ahLst/>
              <a:cxnLst/>
              <a:rect l="l" t="t" r="r" b="b"/>
              <a:pathLst>
                <a:path w="1056" h="52" extrusionOk="0">
                  <a:moveTo>
                    <a:pt x="0" y="1"/>
                  </a:moveTo>
                  <a:lnTo>
                    <a:pt x="0" y="51"/>
                  </a:lnTo>
                  <a:lnTo>
                    <a:pt x="1056" y="51"/>
                  </a:lnTo>
                  <a:lnTo>
                    <a:pt x="1056" y="1"/>
                  </a:lnTo>
                  <a:close/>
                </a:path>
              </a:pathLst>
            </a:custGeom>
            <a:solidFill>
              <a:srgbClr val="3B1C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3"/>
            <p:cNvSpPr/>
            <p:nvPr/>
          </p:nvSpPr>
          <p:spPr>
            <a:xfrm>
              <a:off x="1063750" y="3289250"/>
              <a:ext cx="27025" cy="1300"/>
            </a:xfrm>
            <a:custGeom>
              <a:avLst/>
              <a:gdLst/>
              <a:ahLst/>
              <a:cxnLst/>
              <a:rect l="l" t="t" r="r" b="b"/>
              <a:pathLst>
                <a:path w="1081" h="52" extrusionOk="0">
                  <a:moveTo>
                    <a:pt x="0" y="1"/>
                  </a:moveTo>
                  <a:lnTo>
                    <a:pt x="0" y="51"/>
                  </a:lnTo>
                  <a:lnTo>
                    <a:pt x="1081" y="51"/>
                  </a:lnTo>
                  <a:lnTo>
                    <a:pt x="1081" y="1"/>
                  </a:lnTo>
                  <a:close/>
                </a:path>
              </a:pathLst>
            </a:custGeom>
            <a:solidFill>
              <a:srgbClr val="3B1C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3"/>
            <p:cNvSpPr/>
            <p:nvPr/>
          </p:nvSpPr>
          <p:spPr>
            <a:xfrm>
              <a:off x="1053325" y="3289250"/>
              <a:ext cx="7925" cy="1300"/>
            </a:xfrm>
            <a:custGeom>
              <a:avLst/>
              <a:gdLst/>
              <a:ahLst/>
              <a:cxnLst/>
              <a:rect l="l" t="t" r="r" b="b"/>
              <a:pathLst>
                <a:path w="317" h="52" extrusionOk="0">
                  <a:moveTo>
                    <a:pt x="0" y="1"/>
                  </a:moveTo>
                  <a:lnTo>
                    <a:pt x="0" y="51"/>
                  </a:lnTo>
                  <a:lnTo>
                    <a:pt x="316" y="51"/>
                  </a:lnTo>
                  <a:lnTo>
                    <a:pt x="316" y="1"/>
                  </a:lnTo>
                  <a:close/>
                </a:path>
              </a:pathLst>
            </a:custGeom>
            <a:solidFill>
              <a:srgbClr val="3B1C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3"/>
            <p:cNvSpPr/>
            <p:nvPr/>
          </p:nvSpPr>
          <p:spPr>
            <a:xfrm>
              <a:off x="1036100" y="3289250"/>
              <a:ext cx="15175" cy="1300"/>
            </a:xfrm>
            <a:custGeom>
              <a:avLst/>
              <a:gdLst/>
              <a:ahLst/>
              <a:cxnLst/>
              <a:rect l="l" t="t" r="r" b="b"/>
              <a:pathLst>
                <a:path w="607" h="52" extrusionOk="0">
                  <a:moveTo>
                    <a:pt x="0" y="1"/>
                  </a:moveTo>
                  <a:lnTo>
                    <a:pt x="0" y="51"/>
                  </a:lnTo>
                  <a:lnTo>
                    <a:pt x="607" y="51"/>
                  </a:lnTo>
                  <a:lnTo>
                    <a:pt x="607" y="1"/>
                  </a:lnTo>
                  <a:close/>
                </a:path>
              </a:pathLst>
            </a:custGeom>
            <a:solidFill>
              <a:srgbClr val="3B1C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3"/>
            <p:cNvSpPr/>
            <p:nvPr/>
          </p:nvSpPr>
          <p:spPr>
            <a:xfrm>
              <a:off x="1036100" y="3270775"/>
              <a:ext cx="55325" cy="1300"/>
            </a:xfrm>
            <a:custGeom>
              <a:avLst/>
              <a:gdLst/>
              <a:ahLst/>
              <a:cxnLst/>
              <a:rect l="l" t="t" r="r" b="b"/>
              <a:pathLst>
                <a:path w="2213" h="52" extrusionOk="0">
                  <a:moveTo>
                    <a:pt x="0" y="0"/>
                  </a:moveTo>
                  <a:lnTo>
                    <a:pt x="0" y="51"/>
                  </a:lnTo>
                  <a:lnTo>
                    <a:pt x="2212" y="51"/>
                  </a:lnTo>
                  <a:lnTo>
                    <a:pt x="2212" y="0"/>
                  </a:lnTo>
                  <a:close/>
                </a:path>
              </a:pathLst>
            </a:custGeom>
            <a:solidFill>
              <a:srgbClr val="3B1C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3"/>
            <p:cNvSpPr/>
            <p:nvPr/>
          </p:nvSpPr>
          <p:spPr>
            <a:xfrm>
              <a:off x="1036100" y="3279950"/>
              <a:ext cx="55325" cy="1425"/>
            </a:xfrm>
            <a:custGeom>
              <a:avLst/>
              <a:gdLst/>
              <a:ahLst/>
              <a:cxnLst/>
              <a:rect l="l" t="t" r="r" b="b"/>
              <a:pathLst>
                <a:path w="2213" h="57" extrusionOk="0">
                  <a:moveTo>
                    <a:pt x="0" y="0"/>
                  </a:moveTo>
                  <a:lnTo>
                    <a:pt x="0" y="57"/>
                  </a:lnTo>
                  <a:lnTo>
                    <a:pt x="2212" y="57"/>
                  </a:lnTo>
                  <a:lnTo>
                    <a:pt x="2212" y="0"/>
                  </a:lnTo>
                  <a:close/>
                </a:path>
              </a:pathLst>
            </a:custGeom>
            <a:solidFill>
              <a:srgbClr val="3B1C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3"/>
            <p:cNvSpPr/>
            <p:nvPr/>
          </p:nvSpPr>
          <p:spPr>
            <a:xfrm>
              <a:off x="823425" y="3040400"/>
              <a:ext cx="244925" cy="310025"/>
            </a:xfrm>
            <a:custGeom>
              <a:avLst/>
              <a:gdLst/>
              <a:ahLst/>
              <a:cxnLst/>
              <a:rect l="l" t="t" r="r" b="b"/>
              <a:pathLst>
                <a:path w="9797" h="12401" extrusionOk="0">
                  <a:moveTo>
                    <a:pt x="3584" y="1"/>
                  </a:moveTo>
                  <a:lnTo>
                    <a:pt x="3584" y="3369"/>
                  </a:lnTo>
                  <a:cubicBezTo>
                    <a:pt x="1530" y="3951"/>
                    <a:pt x="0" y="5847"/>
                    <a:pt x="0" y="8084"/>
                  </a:cubicBezTo>
                  <a:cubicBezTo>
                    <a:pt x="0" y="9955"/>
                    <a:pt x="1056" y="11586"/>
                    <a:pt x="2585" y="12401"/>
                  </a:cubicBezTo>
                  <a:lnTo>
                    <a:pt x="7218" y="12401"/>
                  </a:lnTo>
                  <a:cubicBezTo>
                    <a:pt x="8747" y="11586"/>
                    <a:pt x="9796" y="9955"/>
                    <a:pt x="9796" y="8084"/>
                  </a:cubicBezTo>
                  <a:cubicBezTo>
                    <a:pt x="9796" y="5847"/>
                    <a:pt x="8299" y="3951"/>
                    <a:pt x="6219" y="3369"/>
                  </a:cubicBezTo>
                  <a:lnTo>
                    <a:pt x="621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3"/>
            <p:cNvSpPr/>
            <p:nvPr/>
          </p:nvSpPr>
          <p:spPr>
            <a:xfrm>
              <a:off x="851075" y="3234600"/>
              <a:ext cx="800" cy="15825"/>
            </a:xfrm>
            <a:custGeom>
              <a:avLst/>
              <a:gdLst/>
              <a:ahLst/>
              <a:cxnLst/>
              <a:rect l="l" t="t" r="r" b="b"/>
              <a:pathLst>
                <a:path w="32" h="633" extrusionOk="0">
                  <a:moveTo>
                    <a:pt x="32" y="0"/>
                  </a:moveTo>
                  <a:cubicBezTo>
                    <a:pt x="0" y="101"/>
                    <a:pt x="0" y="209"/>
                    <a:pt x="0" y="316"/>
                  </a:cubicBezTo>
                  <a:cubicBezTo>
                    <a:pt x="0" y="417"/>
                    <a:pt x="0" y="525"/>
                    <a:pt x="32" y="632"/>
                  </a:cubicBezTo>
                  <a:lnTo>
                    <a:pt x="32" y="0"/>
                  </a:lnTo>
                  <a:close/>
                </a:path>
              </a:pathLst>
            </a:custGeom>
            <a:solidFill>
              <a:srgbClr val="A28EC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3"/>
            <p:cNvSpPr/>
            <p:nvPr/>
          </p:nvSpPr>
          <p:spPr>
            <a:xfrm>
              <a:off x="851075" y="3244400"/>
              <a:ext cx="189625" cy="92925"/>
            </a:xfrm>
            <a:custGeom>
              <a:avLst/>
              <a:gdLst/>
              <a:ahLst/>
              <a:cxnLst/>
              <a:rect l="l" t="t" r="r" b="b"/>
              <a:pathLst>
                <a:path w="7585" h="3717" extrusionOk="0">
                  <a:moveTo>
                    <a:pt x="0" y="0"/>
                  </a:moveTo>
                  <a:cubicBezTo>
                    <a:pt x="57" y="2054"/>
                    <a:pt x="1738" y="3716"/>
                    <a:pt x="3792" y="3716"/>
                  </a:cubicBezTo>
                  <a:cubicBezTo>
                    <a:pt x="5878" y="3716"/>
                    <a:pt x="7559" y="2054"/>
                    <a:pt x="7584" y="0"/>
                  </a:cubicBezTo>
                  <a:close/>
                </a:path>
              </a:pathLst>
            </a:custGeom>
            <a:solidFill>
              <a:srgbClr val="A28EC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3"/>
            <p:cNvSpPr/>
            <p:nvPr/>
          </p:nvSpPr>
          <p:spPr>
            <a:xfrm>
              <a:off x="897850" y="3037725"/>
              <a:ext cx="96875" cy="22450"/>
            </a:xfrm>
            <a:custGeom>
              <a:avLst/>
              <a:gdLst/>
              <a:ahLst/>
              <a:cxnLst/>
              <a:rect l="l" t="t" r="r" b="b"/>
              <a:pathLst>
                <a:path w="3875" h="898" extrusionOk="0">
                  <a:moveTo>
                    <a:pt x="0" y="0"/>
                  </a:moveTo>
                  <a:lnTo>
                    <a:pt x="0" y="898"/>
                  </a:lnTo>
                  <a:lnTo>
                    <a:pt x="3874" y="898"/>
                  </a:lnTo>
                  <a:lnTo>
                    <a:pt x="3874" y="0"/>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3"/>
            <p:cNvSpPr/>
            <p:nvPr/>
          </p:nvSpPr>
          <p:spPr>
            <a:xfrm>
              <a:off x="851850" y="3186550"/>
              <a:ext cx="188850" cy="150775"/>
            </a:xfrm>
            <a:custGeom>
              <a:avLst/>
              <a:gdLst/>
              <a:ahLst/>
              <a:cxnLst/>
              <a:rect l="l" t="t" r="r" b="b"/>
              <a:pathLst>
                <a:path w="7554" h="6031" extrusionOk="0">
                  <a:moveTo>
                    <a:pt x="2314" y="1"/>
                  </a:moveTo>
                  <a:cubicBezTo>
                    <a:pt x="1865" y="1"/>
                    <a:pt x="1524" y="342"/>
                    <a:pt x="1524" y="759"/>
                  </a:cubicBezTo>
                  <a:cubicBezTo>
                    <a:pt x="1524" y="841"/>
                    <a:pt x="1549" y="917"/>
                    <a:pt x="1581" y="999"/>
                  </a:cubicBezTo>
                  <a:cubicBezTo>
                    <a:pt x="1132" y="1107"/>
                    <a:pt x="709" y="1315"/>
                    <a:pt x="368" y="1581"/>
                  </a:cubicBezTo>
                  <a:cubicBezTo>
                    <a:pt x="260" y="1657"/>
                    <a:pt x="102" y="1789"/>
                    <a:pt x="1" y="1922"/>
                  </a:cubicBezTo>
                  <a:lnTo>
                    <a:pt x="1" y="2554"/>
                  </a:lnTo>
                  <a:cubicBezTo>
                    <a:pt x="159" y="4501"/>
                    <a:pt x="1790" y="6030"/>
                    <a:pt x="3761" y="6030"/>
                  </a:cubicBezTo>
                  <a:cubicBezTo>
                    <a:pt x="5607" y="6030"/>
                    <a:pt x="7136" y="4709"/>
                    <a:pt x="7478" y="3003"/>
                  </a:cubicBezTo>
                  <a:cubicBezTo>
                    <a:pt x="7528" y="2763"/>
                    <a:pt x="7553" y="2497"/>
                    <a:pt x="7553" y="2238"/>
                  </a:cubicBezTo>
                  <a:cubicBezTo>
                    <a:pt x="7553" y="1998"/>
                    <a:pt x="7528" y="1739"/>
                    <a:pt x="7478" y="1499"/>
                  </a:cubicBezTo>
                  <a:cubicBezTo>
                    <a:pt x="6978" y="1697"/>
                    <a:pt x="6448" y="1798"/>
                    <a:pt x="5917" y="1798"/>
                  </a:cubicBezTo>
                  <a:cubicBezTo>
                    <a:pt x="5468" y="1798"/>
                    <a:pt x="5018" y="1726"/>
                    <a:pt x="4583" y="1581"/>
                  </a:cubicBezTo>
                  <a:cubicBezTo>
                    <a:pt x="4077" y="1391"/>
                    <a:pt x="3578" y="1132"/>
                    <a:pt x="3054" y="999"/>
                  </a:cubicBezTo>
                  <a:lnTo>
                    <a:pt x="3028" y="999"/>
                  </a:lnTo>
                  <a:cubicBezTo>
                    <a:pt x="3054" y="917"/>
                    <a:pt x="3079" y="841"/>
                    <a:pt x="3079" y="759"/>
                  </a:cubicBezTo>
                  <a:cubicBezTo>
                    <a:pt x="3079" y="342"/>
                    <a:pt x="2738" y="1"/>
                    <a:pt x="2314"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3"/>
            <p:cNvSpPr/>
            <p:nvPr/>
          </p:nvSpPr>
          <p:spPr>
            <a:xfrm>
              <a:off x="965625" y="3183250"/>
              <a:ext cx="25775" cy="26250"/>
            </a:xfrm>
            <a:custGeom>
              <a:avLst/>
              <a:gdLst/>
              <a:ahLst/>
              <a:cxnLst/>
              <a:rect l="l" t="t" r="r" b="b"/>
              <a:pathLst>
                <a:path w="1031" h="1050" extrusionOk="0">
                  <a:moveTo>
                    <a:pt x="506" y="0"/>
                  </a:moveTo>
                  <a:cubicBezTo>
                    <a:pt x="215" y="0"/>
                    <a:pt x="0" y="234"/>
                    <a:pt x="0" y="525"/>
                  </a:cubicBezTo>
                  <a:cubicBezTo>
                    <a:pt x="0" y="815"/>
                    <a:pt x="215" y="1049"/>
                    <a:pt x="506" y="1049"/>
                  </a:cubicBezTo>
                  <a:cubicBezTo>
                    <a:pt x="790" y="1049"/>
                    <a:pt x="1031" y="815"/>
                    <a:pt x="1031" y="525"/>
                  </a:cubicBezTo>
                  <a:cubicBezTo>
                    <a:pt x="1031" y="234"/>
                    <a:pt x="790" y="0"/>
                    <a:pt x="506" y="0"/>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3"/>
            <p:cNvSpPr/>
            <p:nvPr/>
          </p:nvSpPr>
          <p:spPr>
            <a:xfrm>
              <a:off x="946675" y="3164750"/>
              <a:ext cx="13750" cy="13925"/>
            </a:xfrm>
            <a:custGeom>
              <a:avLst/>
              <a:gdLst/>
              <a:ahLst/>
              <a:cxnLst/>
              <a:rect l="l" t="t" r="r" b="b"/>
              <a:pathLst>
                <a:path w="550" h="557" extrusionOk="0">
                  <a:moveTo>
                    <a:pt x="284" y="1"/>
                  </a:moveTo>
                  <a:cubicBezTo>
                    <a:pt x="126" y="1"/>
                    <a:pt x="0" y="133"/>
                    <a:pt x="0" y="291"/>
                  </a:cubicBezTo>
                  <a:cubicBezTo>
                    <a:pt x="0" y="424"/>
                    <a:pt x="126" y="557"/>
                    <a:pt x="284" y="557"/>
                  </a:cubicBezTo>
                  <a:cubicBezTo>
                    <a:pt x="417" y="557"/>
                    <a:pt x="550" y="424"/>
                    <a:pt x="550" y="291"/>
                  </a:cubicBezTo>
                  <a:cubicBezTo>
                    <a:pt x="550" y="133"/>
                    <a:pt x="417" y="1"/>
                    <a:pt x="284"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3"/>
            <p:cNvSpPr/>
            <p:nvPr/>
          </p:nvSpPr>
          <p:spPr>
            <a:xfrm>
              <a:off x="844600" y="3227950"/>
              <a:ext cx="124375" cy="79025"/>
            </a:xfrm>
            <a:custGeom>
              <a:avLst/>
              <a:gdLst/>
              <a:ahLst/>
              <a:cxnLst/>
              <a:rect l="l" t="t" r="r" b="b"/>
              <a:pathLst>
                <a:path w="4975" h="3161" extrusionOk="0">
                  <a:moveTo>
                    <a:pt x="0" y="1"/>
                  </a:moveTo>
                  <a:lnTo>
                    <a:pt x="0" y="3161"/>
                  </a:lnTo>
                  <a:lnTo>
                    <a:pt x="4974" y="3161"/>
                  </a:lnTo>
                  <a:lnTo>
                    <a:pt x="497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3"/>
            <p:cNvSpPr/>
            <p:nvPr/>
          </p:nvSpPr>
          <p:spPr>
            <a:xfrm>
              <a:off x="852500" y="3240450"/>
              <a:ext cx="52625" cy="2075"/>
            </a:xfrm>
            <a:custGeom>
              <a:avLst/>
              <a:gdLst/>
              <a:ahLst/>
              <a:cxnLst/>
              <a:rect l="l" t="t" r="r" b="b"/>
              <a:pathLst>
                <a:path w="2105" h="83" extrusionOk="0">
                  <a:moveTo>
                    <a:pt x="0" y="0"/>
                  </a:moveTo>
                  <a:lnTo>
                    <a:pt x="0" y="82"/>
                  </a:lnTo>
                  <a:lnTo>
                    <a:pt x="2105" y="82"/>
                  </a:lnTo>
                  <a:lnTo>
                    <a:pt x="2105" y="0"/>
                  </a:lnTo>
                  <a:close/>
                </a:path>
              </a:pathLst>
            </a:custGeom>
            <a:solidFill>
              <a:srgbClr val="3B1C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3"/>
            <p:cNvSpPr/>
            <p:nvPr/>
          </p:nvSpPr>
          <p:spPr>
            <a:xfrm>
              <a:off x="907175" y="3282625"/>
              <a:ext cx="52625" cy="1925"/>
            </a:xfrm>
            <a:custGeom>
              <a:avLst/>
              <a:gdLst/>
              <a:ahLst/>
              <a:cxnLst/>
              <a:rect l="l" t="t" r="r" b="b"/>
              <a:pathLst>
                <a:path w="2105" h="77" extrusionOk="0">
                  <a:moveTo>
                    <a:pt x="0" y="0"/>
                  </a:moveTo>
                  <a:lnTo>
                    <a:pt x="0" y="76"/>
                  </a:lnTo>
                  <a:lnTo>
                    <a:pt x="2105" y="76"/>
                  </a:lnTo>
                  <a:lnTo>
                    <a:pt x="2105" y="0"/>
                  </a:lnTo>
                  <a:close/>
                </a:path>
              </a:pathLst>
            </a:custGeom>
            <a:solidFill>
              <a:srgbClr val="3B1C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3"/>
            <p:cNvSpPr/>
            <p:nvPr/>
          </p:nvSpPr>
          <p:spPr>
            <a:xfrm>
              <a:off x="887400" y="3282625"/>
              <a:ext cx="15050" cy="1925"/>
            </a:xfrm>
            <a:custGeom>
              <a:avLst/>
              <a:gdLst/>
              <a:ahLst/>
              <a:cxnLst/>
              <a:rect l="l" t="t" r="r" b="b"/>
              <a:pathLst>
                <a:path w="602" h="77" extrusionOk="0">
                  <a:moveTo>
                    <a:pt x="1" y="0"/>
                  </a:moveTo>
                  <a:lnTo>
                    <a:pt x="1" y="76"/>
                  </a:lnTo>
                  <a:lnTo>
                    <a:pt x="601" y="76"/>
                  </a:lnTo>
                  <a:lnTo>
                    <a:pt x="601" y="0"/>
                  </a:lnTo>
                  <a:close/>
                </a:path>
              </a:pathLst>
            </a:custGeom>
            <a:solidFill>
              <a:srgbClr val="3B1C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3"/>
            <p:cNvSpPr/>
            <p:nvPr/>
          </p:nvSpPr>
          <p:spPr>
            <a:xfrm>
              <a:off x="852500" y="3282625"/>
              <a:ext cx="30200" cy="1925"/>
            </a:xfrm>
            <a:custGeom>
              <a:avLst/>
              <a:gdLst/>
              <a:ahLst/>
              <a:cxnLst/>
              <a:rect l="l" t="t" r="r" b="b"/>
              <a:pathLst>
                <a:path w="1208" h="77" extrusionOk="0">
                  <a:moveTo>
                    <a:pt x="0" y="0"/>
                  </a:moveTo>
                  <a:lnTo>
                    <a:pt x="0" y="76"/>
                  </a:lnTo>
                  <a:lnTo>
                    <a:pt x="1207" y="76"/>
                  </a:lnTo>
                  <a:lnTo>
                    <a:pt x="1207" y="0"/>
                  </a:lnTo>
                  <a:close/>
                </a:path>
              </a:pathLst>
            </a:custGeom>
            <a:solidFill>
              <a:srgbClr val="3B1C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3"/>
            <p:cNvSpPr/>
            <p:nvPr/>
          </p:nvSpPr>
          <p:spPr>
            <a:xfrm>
              <a:off x="852500" y="3254975"/>
              <a:ext cx="108575" cy="1300"/>
            </a:xfrm>
            <a:custGeom>
              <a:avLst/>
              <a:gdLst/>
              <a:ahLst/>
              <a:cxnLst/>
              <a:rect l="l" t="t" r="r" b="b"/>
              <a:pathLst>
                <a:path w="4343" h="52" extrusionOk="0">
                  <a:moveTo>
                    <a:pt x="0" y="0"/>
                  </a:moveTo>
                  <a:lnTo>
                    <a:pt x="0" y="51"/>
                  </a:lnTo>
                  <a:lnTo>
                    <a:pt x="4342" y="51"/>
                  </a:lnTo>
                  <a:lnTo>
                    <a:pt x="4342" y="0"/>
                  </a:lnTo>
                  <a:close/>
                </a:path>
              </a:pathLst>
            </a:custGeom>
            <a:solidFill>
              <a:srgbClr val="3B1C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3"/>
            <p:cNvSpPr/>
            <p:nvPr/>
          </p:nvSpPr>
          <p:spPr>
            <a:xfrm>
              <a:off x="852500" y="3268725"/>
              <a:ext cx="108575" cy="1450"/>
            </a:xfrm>
            <a:custGeom>
              <a:avLst/>
              <a:gdLst/>
              <a:ahLst/>
              <a:cxnLst/>
              <a:rect l="l" t="t" r="r" b="b"/>
              <a:pathLst>
                <a:path w="4343" h="58" extrusionOk="0">
                  <a:moveTo>
                    <a:pt x="0" y="0"/>
                  </a:moveTo>
                  <a:lnTo>
                    <a:pt x="0" y="57"/>
                  </a:lnTo>
                  <a:lnTo>
                    <a:pt x="4342" y="57"/>
                  </a:lnTo>
                  <a:lnTo>
                    <a:pt x="4342" y="0"/>
                  </a:lnTo>
                  <a:close/>
                </a:path>
              </a:pathLst>
            </a:custGeom>
            <a:solidFill>
              <a:srgbClr val="3B1C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543" name="Google Shape;543;p3"/>
          <p:cNvPicPr preferRelativeResize="0"/>
          <p:nvPr/>
        </p:nvPicPr>
        <p:blipFill rotWithShape="1">
          <a:blip r:embed="rId4">
            <a:alphaModFix/>
          </a:blip>
          <a:srcRect l="26117" t="51711" r="8115" b="22957"/>
          <a:stretch/>
        </p:blipFill>
        <p:spPr>
          <a:xfrm>
            <a:off x="2037200" y="2519937"/>
            <a:ext cx="5445520" cy="1556892"/>
          </a:xfrm>
          <a:prstGeom prst="rect">
            <a:avLst/>
          </a:prstGeom>
          <a:noFill/>
          <a:ln>
            <a:noFill/>
          </a:ln>
        </p:spPr>
      </p:pic>
      <p:sp>
        <p:nvSpPr>
          <p:cNvPr id="544" name="Google Shape;544;p3"/>
          <p:cNvSpPr txBox="1"/>
          <p:nvPr/>
        </p:nvSpPr>
        <p:spPr>
          <a:xfrm>
            <a:off x="200432" y="20822"/>
            <a:ext cx="1203300" cy="83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3600" b="1" i="0" u="none" strike="noStrike" cap="none">
                <a:solidFill>
                  <a:srgbClr val="000000"/>
                </a:solidFill>
                <a:latin typeface="Arial"/>
                <a:ea typeface="Arial"/>
                <a:cs typeface="Arial"/>
                <a:sym typeface="Arial"/>
              </a:rPr>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
          <p:cNvSpPr txBox="1">
            <a:spLocks noGrp="1"/>
          </p:cNvSpPr>
          <p:nvPr>
            <p:ph type="title"/>
          </p:nvPr>
        </p:nvSpPr>
        <p:spPr>
          <a:xfrm>
            <a:off x="4325550" y="2378875"/>
            <a:ext cx="2711700" cy="49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endParaRPr/>
          </a:p>
        </p:txBody>
      </p:sp>
      <p:sp>
        <p:nvSpPr>
          <p:cNvPr id="550" name="Google Shape;550;p4"/>
          <p:cNvSpPr txBox="1">
            <a:spLocks noGrp="1"/>
          </p:cNvSpPr>
          <p:nvPr>
            <p:ph type="body" idx="1"/>
          </p:nvPr>
        </p:nvSpPr>
        <p:spPr>
          <a:xfrm>
            <a:off x="4325550" y="2805125"/>
            <a:ext cx="2711700" cy="11397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pic>
        <p:nvPicPr>
          <p:cNvPr id="551" name="Google Shape;551;p4"/>
          <p:cNvPicPr preferRelativeResize="0"/>
          <p:nvPr/>
        </p:nvPicPr>
        <p:blipFill rotWithShape="1">
          <a:blip r:embed="rId3">
            <a:alphaModFix/>
          </a:blip>
          <a:srcRect b="7163"/>
          <a:stretch/>
        </p:blipFill>
        <p:spPr>
          <a:xfrm>
            <a:off x="0" y="-30645"/>
            <a:ext cx="9144000" cy="51422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grpSp>
        <p:nvGrpSpPr>
          <p:cNvPr id="556" name="Google Shape;556;p5"/>
          <p:cNvGrpSpPr/>
          <p:nvPr/>
        </p:nvGrpSpPr>
        <p:grpSpPr>
          <a:xfrm>
            <a:off x="4560328" y="4867969"/>
            <a:ext cx="449351" cy="134552"/>
            <a:chOff x="826998" y="3699098"/>
            <a:chExt cx="449351" cy="134552"/>
          </a:xfrm>
        </p:grpSpPr>
        <p:sp>
          <p:nvSpPr>
            <p:cNvPr id="557" name="Google Shape;557;p5"/>
            <p:cNvSpPr/>
            <p:nvPr/>
          </p:nvSpPr>
          <p:spPr>
            <a:xfrm rot="6311946">
              <a:off x="834358"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5"/>
            <p:cNvSpPr/>
            <p:nvPr/>
          </p:nvSpPr>
          <p:spPr>
            <a:xfrm rot="6311946">
              <a:off x="1156972"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5"/>
            <p:cNvSpPr/>
            <p:nvPr/>
          </p:nvSpPr>
          <p:spPr>
            <a:xfrm rot="6311946">
              <a:off x="995665"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0" name="Google Shape;560;p5"/>
          <p:cNvGrpSpPr/>
          <p:nvPr/>
        </p:nvGrpSpPr>
        <p:grpSpPr>
          <a:xfrm>
            <a:off x="275525" y="857244"/>
            <a:ext cx="1909765" cy="2715006"/>
            <a:chOff x="2408825" y="3738750"/>
            <a:chExt cx="366150" cy="520525"/>
          </a:xfrm>
        </p:grpSpPr>
        <p:sp>
          <p:nvSpPr>
            <p:cNvPr id="561" name="Google Shape;561;p5"/>
            <p:cNvSpPr/>
            <p:nvPr/>
          </p:nvSpPr>
          <p:spPr>
            <a:xfrm>
              <a:off x="2611725" y="4236675"/>
              <a:ext cx="106550" cy="17100"/>
            </a:xfrm>
            <a:custGeom>
              <a:avLst/>
              <a:gdLst/>
              <a:ahLst/>
              <a:cxnLst/>
              <a:rect l="l" t="t" r="r" b="b"/>
              <a:pathLst>
                <a:path w="4262" h="684" extrusionOk="0">
                  <a:moveTo>
                    <a:pt x="343" y="0"/>
                  </a:moveTo>
                  <a:cubicBezTo>
                    <a:pt x="157" y="0"/>
                    <a:pt x="0" y="157"/>
                    <a:pt x="0" y="343"/>
                  </a:cubicBezTo>
                  <a:cubicBezTo>
                    <a:pt x="0" y="530"/>
                    <a:pt x="157" y="683"/>
                    <a:pt x="343" y="683"/>
                  </a:cubicBezTo>
                  <a:lnTo>
                    <a:pt x="3918" y="683"/>
                  </a:lnTo>
                  <a:cubicBezTo>
                    <a:pt x="4104" y="683"/>
                    <a:pt x="4261" y="530"/>
                    <a:pt x="4261" y="343"/>
                  </a:cubicBezTo>
                  <a:cubicBezTo>
                    <a:pt x="4261" y="157"/>
                    <a:pt x="4104" y="0"/>
                    <a:pt x="3918"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2" name="Google Shape;562;p5"/>
            <p:cNvGrpSpPr/>
            <p:nvPr/>
          </p:nvGrpSpPr>
          <p:grpSpPr>
            <a:xfrm>
              <a:off x="2612450" y="3738750"/>
              <a:ext cx="104975" cy="511550"/>
              <a:chOff x="2612450" y="3738750"/>
              <a:chExt cx="104975" cy="511550"/>
            </a:xfrm>
          </p:grpSpPr>
          <p:sp>
            <p:nvSpPr>
              <p:cNvPr id="563" name="Google Shape;563;p5"/>
              <p:cNvSpPr/>
              <p:nvPr/>
            </p:nvSpPr>
            <p:spPr>
              <a:xfrm>
                <a:off x="2663400" y="3738750"/>
                <a:ext cx="3100" cy="106925"/>
              </a:xfrm>
              <a:custGeom>
                <a:avLst/>
                <a:gdLst/>
                <a:ahLst/>
                <a:cxnLst/>
                <a:rect l="l" t="t" r="r" b="b"/>
                <a:pathLst>
                  <a:path w="124" h="4277" extrusionOk="0">
                    <a:moveTo>
                      <a:pt x="0" y="0"/>
                    </a:moveTo>
                    <a:lnTo>
                      <a:pt x="0" y="4276"/>
                    </a:lnTo>
                    <a:lnTo>
                      <a:pt x="123" y="4276"/>
                    </a:lnTo>
                    <a:lnTo>
                      <a:pt x="123" y="0"/>
                    </a:lnTo>
                    <a:close/>
                  </a:path>
                </a:pathLst>
              </a:custGeom>
              <a:solidFill>
                <a:srgbClr val="89B8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5"/>
              <p:cNvSpPr/>
              <p:nvPr/>
            </p:nvSpPr>
            <p:spPr>
              <a:xfrm>
                <a:off x="2630750" y="3849550"/>
                <a:ext cx="68400" cy="309825"/>
              </a:xfrm>
              <a:custGeom>
                <a:avLst/>
                <a:gdLst/>
                <a:ahLst/>
                <a:cxnLst/>
                <a:rect l="l" t="t" r="r" b="b"/>
                <a:pathLst>
                  <a:path w="2736" h="12393" extrusionOk="0">
                    <a:moveTo>
                      <a:pt x="1198" y="1"/>
                    </a:moveTo>
                    <a:cubicBezTo>
                      <a:pt x="903" y="31"/>
                      <a:pt x="623" y="172"/>
                      <a:pt x="403" y="389"/>
                    </a:cubicBezTo>
                    <a:cubicBezTo>
                      <a:pt x="142" y="639"/>
                      <a:pt x="0" y="978"/>
                      <a:pt x="0" y="1352"/>
                    </a:cubicBezTo>
                    <a:lnTo>
                      <a:pt x="0" y="12377"/>
                    </a:lnTo>
                    <a:lnTo>
                      <a:pt x="2735" y="12392"/>
                    </a:lnTo>
                    <a:lnTo>
                      <a:pt x="2735" y="1352"/>
                    </a:lnTo>
                    <a:cubicBezTo>
                      <a:pt x="2735" y="870"/>
                      <a:pt x="2489" y="437"/>
                      <a:pt x="2082" y="187"/>
                    </a:cubicBezTo>
                    <a:cubicBezTo>
                      <a:pt x="1914" y="79"/>
                      <a:pt x="1728" y="16"/>
                      <a:pt x="1541"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5"/>
              <p:cNvSpPr/>
              <p:nvPr/>
            </p:nvSpPr>
            <p:spPr>
              <a:xfrm>
                <a:off x="2650600" y="3898150"/>
                <a:ext cx="28400" cy="347125"/>
              </a:xfrm>
              <a:custGeom>
                <a:avLst/>
                <a:gdLst/>
                <a:ahLst/>
                <a:cxnLst/>
                <a:rect l="l" t="t" r="r" b="b"/>
                <a:pathLst>
                  <a:path w="1136" h="13885" extrusionOk="0">
                    <a:moveTo>
                      <a:pt x="1" y="1"/>
                    </a:moveTo>
                    <a:lnTo>
                      <a:pt x="1" y="13884"/>
                    </a:lnTo>
                    <a:lnTo>
                      <a:pt x="1135" y="13884"/>
                    </a:lnTo>
                    <a:lnTo>
                      <a:pt x="1135" y="1"/>
                    </a:ln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5"/>
              <p:cNvSpPr/>
              <p:nvPr/>
            </p:nvSpPr>
            <p:spPr>
              <a:xfrm>
                <a:off x="2618700" y="4240575"/>
                <a:ext cx="92575" cy="9725"/>
              </a:xfrm>
              <a:custGeom>
                <a:avLst/>
                <a:gdLst/>
                <a:ahLst/>
                <a:cxnLst/>
                <a:rect l="l" t="t" r="r" b="b"/>
                <a:pathLst>
                  <a:path w="3703" h="389" extrusionOk="0">
                    <a:moveTo>
                      <a:pt x="1" y="1"/>
                    </a:moveTo>
                    <a:lnTo>
                      <a:pt x="1" y="389"/>
                    </a:lnTo>
                    <a:lnTo>
                      <a:pt x="3702" y="389"/>
                    </a:lnTo>
                    <a:lnTo>
                      <a:pt x="3702" y="1"/>
                    </a:lnTo>
                    <a:close/>
                  </a:path>
                </a:pathLst>
              </a:custGeom>
              <a:solidFill>
                <a:srgbClr val="FEFE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5"/>
              <p:cNvSpPr/>
              <p:nvPr/>
            </p:nvSpPr>
            <p:spPr>
              <a:xfrm>
                <a:off x="2637750" y="3856175"/>
                <a:ext cx="54400" cy="148450"/>
              </a:xfrm>
              <a:custGeom>
                <a:avLst/>
                <a:gdLst/>
                <a:ahLst/>
                <a:cxnLst/>
                <a:rect l="l" t="t" r="r" b="b"/>
                <a:pathLst>
                  <a:path w="2176" h="5938" extrusionOk="0">
                    <a:moveTo>
                      <a:pt x="1090" y="1"/>
                    </a:moveTo>
                    <a:cubicBezTo>
                      <a:pt x="481" y="1"/>
                      <a:pt x="0" y="497"/>
                      <a:pt x="0" y="1087"/>
                    </a:cubicBezTo>
                    <a:lnTo>
                      <a:pt x="0" y="5937"/>
                    </a:lnTo>
                    <a:lnTo>
                      <a:pt x="2175" y="5922"/>
                    </a:lnTo>
                    <a:lnTo>
                      <a:pt x="2175" y="1087"/>
                    </a:lnTo>
                    <a:cubicBezTo>
                      <a:pt x="2175" y="497"/>
                      <a:pt x="1694" y="1"/>
                      <a:pt x="1090" y="1"/>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5"/>
              <p:cNvSpPr/>
              <p:nvPr/>
            </p:nvSpPr>
            <p:spPr>
              <a:xfrm>
                <a:off x="2612450" y="4157000"/>
                <a:ext cx="104975" cy="7775"/>
              </a:xfrm>
              <a:custGeom>
                <a:avLst/>
                <a:gdLst/>
                <a:ahLst/>
                <a:cxnLst/>
                <a:rect l="l" t="t" r="r" b="b"/>
                <a:pathLst>
                  <a:path w="4199" h="311" extrusionOk="0">
                    <a:moveTo>
                      <a:pt x="158" y="1"/>
                    </a:moveTo>
                    <a:cubicBezTo>
                      <a:pt x="79" y="1"/>
                      <a:pt x="1" y="60"/>
                      <a:pt x="1" y="154"/>
                    </a:cubicBezTo>
                    <a:cubicBezTo>
                      <a:pt x="1" y="247"/>
                      <a:pt x="79" y="310"/>
                      <a:pt x="158" y="310"/>
                    </a:cubicBezTo>
                    <a:lnTo>
                      <a:pt x="4027" y="310"/>
                    </a:lnTo>
                    <a:cubicBezTo>
                      <a:pt x="4120" y="310"/>
                      <a:pt x="4198" y="247"/>
                      <a:pt x="4198" y="154"/>
                    </a:cubicBezTo>
                    <a:cubicBezTo>
                      <a:pt x="4198" y="60"/>
                      <a:pt x="4120" y="1"/>
                      <a:pt x="4027"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5"/>
              <p:cNvSpPr/>
              <p:nvPr/>
            </p:nvSpPr>
            <p:spPr>
              <a:xfrm>
                <a:off x="2650600" y="4164750"/>
                <a:ext cx="28775" cy="11300"/>
              </a:xfrm>
              <a:custGeom>
                <a:avLst/>
                <a:gdLst/>
                <a:ahLst/>
                <a:cxnLst/>
                <a:rect l="l" t="t" r="r" b="b"/>
                <a:pathLst>
                  <a:path w="1151" h="452" extrusionOk="0">
                    <a:moveTo>
                      <a:pt x="1" y="0"/>
                    </a:moveTo>
                    <a:lnTo>
                      <a:pt x="1" y="452"/>
                    </a:lnTo>
                    <a:lnTo>
                      <a:pt x="1150" y="452"/>
                    </a:lnTo>
                    <a:lnTo>
                      <a:pt x="1150" y="0"/>
                    </a:lnTo>
                    <a:close/>
                  </a:path>
                </a:pathLst>
              </a:custGeom>
              <a:solidFill>
                <a:srgbClr val="F0F6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5"/>
              <p:cNvSpPr/>
              <p:nvPr/>
            </p:nvSpPr>
            <p:spPr>
              <a:xfrm>
                <a:off x="2650975" y="4232750"/>
                <a:ext cx="28025" cy="3950"/>
              </a:xfrm>
              <a:custGeom>
                <a:avLst/>
                <a:gdLst/>
                <a:ahLst/>
                <a:cxnLst/>
                <a:rect l="l" t="t" r="r" b="b"/>
                <a:pathLst>
                  <a:path w="1121" h="158" extrusionOk="0">
                    <a:moveTo>
                      <a:pt x="1" y="1"/>
                    </a:moveTo>
                    <a:lnTo>
                      <a:pt x="1" y="157"/>
                    </a:lnTo>
                    <a:lnTo>
                      <a:pt x="1120" y="157"/>
                    </a:lnTo>
                    <a:lnTo>
                      <a:pt x="1120" y="1"/>
                    </a:lnTo>
                    <a:close/>
                  </a:path>
                </a:pathLst>
              </a:custGeom>
              <a:solidFill>
                <a:srgbClr val="F0F6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5"/>
              <p:cNvSpPr/>
              <p:nvPr/>
            </p:nvSpPr>
            <p:spPr>
              <a:xfrm>
                <a:off x="2650600" y="4164750"/>
                <a:ext cx="8900" cy="69975"/>
              </a:xfrm>
              <a:custGeom>
                <a:avLst/>
                <a:gdLst/>
                <a:ahLst/>
                <a:cxnLst/>
                <a:rect l="l" t="t" r="r" b="b"/>
                <a:pathLst>
                  <a:path w="356" h="2799" extrusionOk="0">
                    <a:moveTo>
                      <a:pt x="1" y="0"/>
                    </a:moveTo>
                    <a:lnTo>
                      <a:pt x="1" y="2799"/>
                    </a:lnTo>
                    <a:lnTo>
                      <a:pt x="355" y="2799"/>
                    </a:lnTo>
                    <a:lnTo>
                      <a:pt x="355" y="0"/>
                    </a:lnTo>
                    <a:close/>
                  </a:path>
                </a:pathLst>
              </a:custGeom>
              <a:solidFill>
                <a:srgbClr val="F0F6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5"/>
              <p:cNvSpPr/>
              <p:nvPr/>
            </p:nvSpPr>
            <p:spPr>
              <a:xfrm>
                <a:off x="2659100" y="3842575"/>
                <a:ext cx="11300" cy="7000"/>
              </a:xfrm>
              <a:custGeom>
                <a:avLst/>
                <a:gdLst/>
                <a:ahLst/>
                <a:cxnLst/>
                <a:rect l="l" t="t" r="r" b="b"/>
                <a:pathLst>
                  <a:path w="452" h="280" extrusionOk="0">
                    <a:moveTo>
                      <a:pt x="79" y="0"/>
                    </a:moveTo>
                    <a:cubicBezTo>
                      <a:pt x="34" y="0"/>
                      <a:pt x="0" y="45"/>
                      <a:pt x="0" y="78"/>
                    </a:cubicBezTo>
                    <a:lnTo>
                      <a:pt x="0" y="202"/>
                    </a:lnTo>
                    <a:cubicBezTo>
                      <a:pt x="0" y="250"/>
                      <a:pt x="34" y="280"/>
                      <a:pt x="79" y="280"/>
                    </a:cubicBezTo>
                    <a:lnTo>
                      <a:pt x="389" y="280"/>
                    </a:lnTo>
                    <a:cubicBezTo>
                      <a:pt x="422" y="280"/>
                      <a:pt x="452" y="250"/>
                      <a:pt x="452" y="202"/>
                    </a:cubicBezTo>
                    <a:lnTo>
                      <a:pt x="452" y="78"/>
                    </a:lnTo>
                    <a:cubicBezTo>
                      <a:pt x="452" y="45"/>
                      <a:pt x="422" y="0"/>
                      <a:pt x="389" y="0"/>
                    </a:cubicBezTo>
                    <a:close/>
                  </a:path>
                </a:pathLst>
              </a:custGeom>
              <a:solidFill>
                <a:srgbClr val="6095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5"/>
              <p:cNvSpPr/>
              <p:nvPr/>
            </p:nvSpPr>
            <p:spPr>
              <a:xfrm>
                <a:off x="2630750" y="4004225"/>
                <a:ext cx="68400" cy="10550"/>
              </a:xfrm>
              <a:custGeom>
                <a:avLst/>
                <a:gdLst/>
                <a:ahLst/>
                <a:cxnLst/>
                <a:rect l="l" t="t" r="r" b="b"/>
                <a:pathLst>
                  <a:path w="2736" h="422" extrusionOk="0">
                    <a:moveTo>
                      <a:pt x="0" y="0"/>
                    </a:moveTo>
                    <a:lnTo>
                      <a:pt x="0" y="422"/>
                    </a:lnTo>
                    <a:lnTo>
                      <a:pt x="2735" y="422"/>
                    </a:lnTo>
                    <a:lnTo>
                      <a:pt x="2735" y="0"/>
                    </a:ln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5"/>
              <p:cNvSpPr/>
              <p:nvPr/>
            </p:nvSpPr>
            <p:spPr>
              <a:xfrm>
                <a:off x="2639325" y="4125850"/>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5"/>
              <p:cNvSpPr/>
              <p:nvPr/>
            </p:nvSpPr>
            <p:spPr>
              <a:xfrm>
                <a:off x="2639325" y="41138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5"/>
              <p:cNvSpPr/>
              <p:nvPr/>
            </p:nvSpPr>
            <p:spPr>
              <a:xfrm>
                <a:off x="2639325" y="4101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5"/>
              <p:cNvSpPr/>
              <p:nvPr/>
            </p:nvSpPr>
            <p:spPr>
              <a:xfrm>
                <a:off x="2639325" y="40893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5"/>
              <p:cNvSpPr/>
              <p:nvPr/>
            </p:nvSpPr>
            <p:spPr>
              <a:xfrm>
                <a:off x="2639325" y="40773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5"/>
              <p:cNvSpPr/>
              <p:nvPr/>
            </p:nvSpPr>
            <p:spPr>
              <a:xfrm>
                <a:off x="2639325" y="4065225"/>
                <a:ext cx="12800" cy="25"/>
              </a:xfrm>
              <a:custGeom>
                <a:avLst/>
                <a:gdLst/>
                <a:ahLst/>
                <a:cxnLst/>
                <a:rect l="l" t="t" r="r" b="b"/>
                <a:pathLst>
                  <a:path w="512" h="1" extrusionOk="0">
                    <a:moveTo>
                      <a:pt x="0" y="0"/>
                    </a:moveTo>
                    <a:lnTo>
                      <a:pt x="512" y="0"/>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5"/>
              <p:cNvSpPr/>
              <p:nvPr/>
            </p:nvSpPr>
            <p:spPr>
              <a:xfrm>
                <a:off x="2639325" y="40528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5"/>
              <p:cNvSpPr/>
              <p:nvPr/>
            </p:nvSpPr>
            <p:spPr>
              <a:xfrm>
                <a:off x="2639325" y="4040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5"/>
              <p:cNvSpPr/>
              <p:nvPr/>
            </p:nvSpPr>
            <p:spPr>
              <a:xfrm>
                <a:off x="2639325" y="40287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5"/>
              <p:cNvSpPr/>
              <p:nvPr/>
            </p:nvSpPr>
            <p:spPr>
              <a:xfrm>
                <a:off x="2639325" y="40162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5"/>
              <p:cNvSpPr/>
              <p:nvPr/>
            </p:nvSpPr>
            <p:spPr>
              <a:xfrm>
                <a:off x="2639325" y="4004225"/>
                <a:ext cx="12800" cy="25"/>
              </a:xfrm>
              <a:custGeom>
                <a:avLst/>
                <a:gdLst/>
                <a:ahLst/>
                <a:cxnLst/>
                <a:rect l="l" t="t" r="r" b="b"/>
                <a:pathLst>
                  <a:path w="512" h="1" extrusionOk="0">
                    <a:moveTo>
                      <a:pt x="0" y="0"/>
                    </a:moveTo>
                    <a:lnTo>
                      <a:pt x="512" y="0"/>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5"/>
              <p:cNvSpPr/>
              <p:nvPr/>
            </p:nvSpPr>
            <p:spPr>
              <a:xfrm>
                <a:off x="2639325" y="39921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5"/>
              <p:cNvSpPr/>
              <p:nvPr/>
            </p:nvSpPr>
            <p:spPr>
              <a:xfrm>
                <a:off x="2639325" y="3979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5"/>
              <p:cNvSpPr/>
              <p:nvPr/>
            </p:nvSpPr>
            <p:spPr>
              <a:xfrm>
                <a:off x="2639325" y="39677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5"/>
              <p:cNvSpPr/>
              <p:nvPr/>
            </p:nvSpPr>
            <p:spPr>
              <a:xfrm>
                <a:off x="2639325" y="39556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5"/>
              <p:cNvSpPr/>
              <p:nvPr/>
            </p:nvSpPr>
            <p:spPr>
              <a:xfrm>
                <a:off x="2639325" y="3943200"/>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5"/>
              <p:cNvSpPr/>
              <p:nvPr/>
            </p:nvSpPr>
            <p:spPr>
              <a:xfrm>
                <a:off x="2639325" y="39311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5"/>
              <p:cNvSpPr/>
              <p:nvPr/>
            </p:nvSpPr>
            <p:spPr>
              <a:xfrm>
                <a:off x="2639325" y="39191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5"/>
              <p:cNvSpPr/>
              <p:nvPr/>
            </p:nvSpPr>
            <p:spPr>
              <a:xfrm>
                <a:off x="2639325" y="39066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5"/>
              <p:cNvSpPr/>
              <p:nvPr/>
            </p:nvSpPr>
            <p:spPr>
              <a:xfrm>
                <a:off x="2639325" y="38946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5"/>
              <p:cNvSpPr/>
              <p:nvPr/>
            </p:nvSpPr>
            <p:spPr>
              <a:xfrm>
                <a:off x="2639325" y="3882575"/>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5" name="Google Shape;595;p5"/>
            <p:cNvSpPr/>
            <p:nvPr/>
          </p:nvSpPr>
          <p:spPr>
            <a:xfrm>
              <a:off x="2466375" y="4064100"/>
              <a:ext cx="121300" cy="190875"/>
            </a:xfrm>
            <a:custGeom>
              <a:avLst/>
              <a:gdLst/>
              <a:ahLst/>
              <a:cxnLst/>
              <a:rect l="l" t="t" r="r" b="b"/>
              <a:pathLst>
                <a:path w="4852" h="7635" extrusionOk="0">
                  <a:moveTo>
                    <a:pt x="654" y="1"/>
                  </a:moveTo>
                  <a:lnTo>
                    <a:pt x="654" y="325"/>
                  </a:lnTo>
                  <a:cubicBezTo>
                    <a:pt x="654" y="560"/>
                    <a:pt x="527" y="762"/>
                    <a:pt x="340" y="885"/>
                  </a:cubicBezTo>
                  <a:cubicBezTo>
                    <a:pt x="247" y="948"/>
                    <a:pt x="1" y="1165"/>
                    <a:pt x="1" y="1463"/>
                  </a:cubicBezTo>
                  <a:lnTo>
                    <a:pt x="1" y="6638"/>
                  </a:lnTo>
                  <a:cubicBezTo>
                    <a:pt x="1" y="7183"/>
                    <a:pt x="434" y="7635"/>
                    <a:pt x="993" y="7635"/>
                  </a:cubicBezTo>
                  <a:lnTo>
                    <a:pt x="3870" y="7635"/>
                  </a:lnTo>
                  <a:cubicBezTo>
                    <a:pt x="4415" y="7635"/>
                    <a:pt x="4851" y="7183"/>
                    <a:pt x="4851" y="6638"/>
                  </a:cubicBezTo>
                  <a:lnTo>
                    <a:pt x="4851" y="1463"/>
                  </a:lnTo>
                  <a:cubicBezTo>
                    <a:pt x="4851" y="1135"/>
                    <a:pt x="4710" y="963"/>
                    <a:pt x="4553" y="903"/>
                  </a:cubicBezTo>
                  <a:cubicBezTo>
                    <a:pt x="4336" y="792"/>
                    <a:pt x="4198" y="575"/>
                    <a:pt x="4198" y="325"/>
                  </a:cubicBezTo>
                  <a:lnTo>
                    <a:pt x="4198" y="1"/>
                  </a:ln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5"/>
            <p:cNvSpPr/>
            <p:nvPr/>
          </p:nvSpPr>
          <p:spPr>
            <a:xfrm>
              <a:off x="2466375" y="4113825"/>
              <a:ext cx="121300" cy="141150"/>
            </a:xfrm>
            <a:custGeom>
              <a:avLst/>
              <a:gdLst/>
              <a:ahLst/>
              <a:cxnLst/>
              <a:rect l="l" t="t" r="r" b="b"/>
              <a:pathLst>
                <a:path w="4852" h="5646" extrusionOk="0">
                  <a:moveTo>
                    <a:pt x="1" y="0"/>
                  </a:moveTo>
                  <a:lnTo>
                    <a:pt x="1" y="4649"/>
                  </a:lnTo>
                  <a:cubicBezTo>
                    <a:pt x="1" y="5194"/>
                    <a:pt x="434" y="5646"/>
                    <a:pt x="993" y="5646"/>
                  </a:cubicBezTo>
                  <a:lnTo>
                    <a:pt x="3870" y="5646"/>
                  </a:lnTo>
                  <a:cubicBezTo>
                    <a:pt x="4415" y="5646"/>
                    <a:pt x="4851" y="5194"/>
                    <a:pt x="4851" y="4649"/>
                  </a:cubicBezTo>
                  <a:lnTo>
                    <a:pt x="4851" y="0"/>
                  </a:ln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5"/>
            <p:cNvSpPr/>
            <p:nvPr/>
          </p:nvSpPr>
          <p:spPr>
            <a:xfrm>
              <a:off x="2474500" y="4089750"/>
              <a:ext cx="10575" cy="13275"/>
            </a:xfrm>
            <a:custGeom>
              <a:avLst/>
              <a:gdLst/>
              <a:ahLst/>
              <a:cxnLst/>
              <a:rect l="l" t="t" r="r" b="b"/>
              <a:pathLst>
                <a:path w="423" h="531" extrusionOk="0">
                  <a:moveTo>
                    <a:pt x="422" y="1"/>
                  </a:moveTo>
                  <a:lnTo>
                    <a:pt x="422" y="1"/>
                  </a:lnTo>
                  <a:cubicBezTo>
                    <a:pt x="30" y="109"/>
                    <a:pt x="0" y="530"/>
                    <a:pt x="0" y="530"/>
                  </a:cubicBezTo>
                  <a:lnTo>
                    <a:pt x="422" y="1"/>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5"/>
            <p:cNvSpPr/>
            <p:nvPr/>
          </p:nvSpPr>
          <p:spPr>
            <a:xfrm>
              <a:off x="2539425" y="4064100"/>
              <a:ext cx="48250" cy="49750"/>
            </a:xfrm>
            <a:custGeom>
              <a:avLst/>
              <a:gdLst/>
              <a:ahLst/>
              <a:cxnLst/>
              <a:rect l="l" t="t" r="r" b="b"/>
              <a:pathLst>
                <a:path w="1930" h="1990" extrusionOk="0">
                  <a:moveTo>
                    <a:pt x="15" y="1"/>
                  </a:moveTo>
                  <a:lnTo>
                    <a:pt x="0" y="1989"/>
                  </a:lnTo>
                  <a:lnTo>
                    <a:pt x="1929" y="1989"/>
                  </a:lnTo>
                  <a:lnTo>
                    <a:pt x="1929" y="1463"/>
                  </a:lnTo>
                  <a:cubicBezTo>
                    <a:pt x="1929" y="1135"/>
                    <a:pt x="1788" y="963"/>
                    <a:pt x="1631" y="903"/>
                  </a:cubicBezTo>
                  <a:cubicBezTo>
                    <a:pt x="1414" y="792"/>
                    <a:pt x="1276" y="575"/>
                    <a:pt x="1276" y="325"/>
                  </a:cubicBezTo>
                  <a:lnTo>
                    <a:pt x="1276" y="1"/>
                  </a:lnTo>
                  <a:close/>
                </a:path>
              </a:pathLst>
            </a:custGeom>
            <a:solidFill>
              <a:srgbClr val="E0E3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5"/>
            <p:cNvSpPr/>
            <p:nvPr/>
          </p:nvSpPr>
          <p:spPr>
            <a:xfrm>
              <a:off x="2537825" y="4113825"/>
              <a:ext cx="49850" cy="141150"/>
            </a:xfrm>
            <a:custGeom>
              <a:avLst/>
              <a:gdLst/>
              <a:ahLst/>
              <a:cxnLst/>
              <a:rect l="l" t="t" r="r" b="b"/>
              <a:pathLst>
                <a:path w="1994" h="5646" extrusionOk="0">
                  <a:moveTo>
                    <a:pt x="64" y="0"/>
                  </a:moveTo>
                  <a:lnTo>
                    <a:pt x="1" y="5646"/>
                  </a:lnTo>
                  <a:lnTo>
                    <a:pt x="1012" y="5646"/>
                  </a:lnTo>
                  <a:cubicBezTo>
                    <a:pt x="1557" y="5646"/>
                    <a:pt x="1993" y="5194"/>
                    <a:pt x="1993" y="4649"/>
                  </a:cubicBezTo>
                  <a:lnTo>
                    <a:pt x="1993" y="0"/>
                  </a:lnTo>
                  <a:close/>
                </a:path>
              </a:pathLst>
            </a:custGeom>
            <a:solidFill>
              <a:srgbClr val="E9AB9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5"/>
            <p:cNvSpPr/>
            <p:nvPr/>
          </p:nvSpPr>
          <p:spPr>
            <a:xfrm>
              <a:off x="2465925" y="4137975"/>
              <a:ext cx="121750" cy="73800"/>
            </a:xfrm>
            <a:custGeom>
              <a:avLst/>
              <a:gdLst/>
              <a:ahLst/>
              <a:cxnLst/>
              <a:rect l="l" t="t" r="r" b="b"/>
              <a:pathLst>
                <a:path w="4870" h="2952" extrusionOk="0">
                  <a:moveTo>
                    <a:pt x="0" y="1"/>
                  </a:moveTo>
                  <a:lnTo>
                    <a:pt x="0" y="2952"/>
                  </a:lnTo>
                  <a:lnTo>
                    <a:pt x="4869" y="2952"/>
                  </a:lnTo>
                  <a:lnTo>
                    <a:pt x="4869" y="1"/>
                  </a:ln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5"/>
            <p:cNvSpPr/>
            <p:nvPr/>
          </p:nvSpPr>
          <p:spPr>
            <a:xfrm>
              <a:off x="2477575" y="4164750"/>
              <a:ext cx="12150" cy="14400"/>
            </a:xfrm>
            <a:custGeom>
              <a:avLst/>
              <a:gdLst/>
              <a:ahLst/>
              <a:cxnLst/>
              <a:rect l="l" t="t" r="r" b="b"/>
              <a:pathLst>
                <a:path w="486" h="576" extrusionOk="0">
                  <a:moveTo>
                    <a:pt x="1" y="0"/>
                  </a:moveTo>
                  <a:lnTo>
                    <a:pt x="187" y="575"/>
                  </a:lnTo>
                  <a:lnTo>
                    <a:pt x="265" y="575"/>
                  </a:lnTo>
                  <a:lnTo>
                    <a:pt x="486" y="0"/>
                  </a:lnTo>
                  <a:lnTo>
                    <a:pt x="407" y="0"/>
                  </a:lnTo>
                  <a:lnTo>
                    <a:pt x="299" y="280"/>
                  </a:lnTo>
                  <a:cubicBezTo>
                    <a:pt x="280" y="359"/>
                    <a:pt x="251" y="437"/>
                    <a:pt x="236" y="497"/>
                  </a:cubicBezTo>
                  <a:cubicBezTo>
                    <a:pt x="221" y="422"/>
                    <a:pt x="206" y="359"/>
                    <a:pt x="172" y="280"/>
                  </a:cubicBezTo>
                  <a:lnTo>
                    <a:pt x="79" y="0"/>
                  </a:ln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5"/>
            <p:cNvSpPr/>
            <p:nvPr/>
          </p:nvSpPr>
          <p:spPr>
            <a:xfrm>
              <a:off x="2488875" y="4164750"/>
              <a:ext cx="12050" cy="14400"/>
            </a:xfrm>
            <a:custGeom>
              <a:avLst/>
              <a:gdLst/>
              <a:ahLst/>
              <a:cxnLst/>
              <a:rect l="l" t="t" r="r" b="b"/>
              <a:pathLst>
                <a:path w="482" h="576" extrusionOk="0">
                  <a:moveTo>
                    <a:pt x="235" y="64"/>
                  </a:moveTo>
                  <a:cubicBezTo>
                    <a:pt x="250" y="94"/>
                    <a:pt x="250" y="124"/>
                    <a:pt x="265" y="172"/>
                  </a:cubicBezTo>
                  <a:lnTo>
                    <a:pt x="328" y="329"/>
                  </a:lnTo>
                  <a:lnTo>
                    <a:pt x="157" y="329"/>
                  </a:lnTo>
                  <a:lnTo>
                    <a:pt x="202" y="172"/>
                  </a:lnTo>
                  <a:cubicBezTo>
                    <a:pt x="220" y="124"/>
                    <a:pt x="220" y="94"/>
                    <a:pt x="235" y="64"/>
                  </a:cubicBezTo>
                  <a:close/>
                  <a:moveTo>
                    <a:pt x="187" y="0"/>
                  </a:moveTo>
                  <a:lnTo>
                    <a:pt x="0" y="575"/>
                  </a:lnTo>
                  <a:lnTo>
                    <a:pt x="78" y="575"/>
                  </a:lnTo>
                  <a:lnTo>
                    <a:pt x="142" y="389"/>
                  </a:lnTo>
                  <a:lnTo>
                    <a:pt x="343" y="389"/>
                  </a:lnTo>
                  <a:lnTo>
                    <a:pt x="407" y="575"/>
                  </a:lnTo>
                  <a:lnTo>
                    <a:pt x="481" y="575"/>
                  </a:lnTo>
                  <a:lnTo>
                    <a:pt x="280" y="0"/>
                  </a:ln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5"/>
            <p:cNvSpPr/>
            <p:nvPr/>
          </p:nvSpPr>
          <p:spPr>
            <a:xfrm>
              <a:off x="2501725" y="4164375"/>
              <a:ext cx="10850" cy="14775"/>
            </a:xfrm>
            <a:custGeom>
              <a:avLst/>
              <a:gdLst/>
              <a:ahLst/>
              <a:cxnLst/>
              <a:rect l="l" t="t" r="r" b="b"/>
              <a:pathLst>
                <a:path w="434" h="591" extrusionOk="0">
                  <a:moveTo>
                    <a:pt x="311" y="1"/>
                  </a:moveTo>
                  <a:cubicBezTo>
                    <a:pt x="124" y="1"/>
                    <a:pt x="1" y="124"/>
                    <a:pt x="1" y="310"/>
                  </a:cubicBezTo>
                  <a:cubicBezTo>
                    <a:pt x="1" y="497"/>
                    <a:pt x="124" y="590"/>
                    <a:pt x="296" y="590"/>
                  </a:cubicBezTo>
                  <a:cubicBezTo>
                    <a:pt x="359" y="590"/>
                    <a:pt x="419" y="575"/>
                    <a:pt x="434" y="575"/>
                  </a:cubicBezTo>
                  <a:lnTo>
                    <a:pt x="419" y="512"/>
                  </a:lnTo>
                  <a:cubicBezTo>
                    <a:pt x="389" y="530"/>
                    <a:pt x="341" y="530"/>
                    <a:pt x="311" y="530"/>
                  </a:cubicBezTo>
                  <a:cubicBezTo>
                    <a:pt x="154" y="530"/>
                    <a:pt x="79" y="437"/>
                    <a:pt x="79" y="295"/>
                  </a:cubicBezTo>
                  <a:cubicBezTo>
                    <a:pt x="79" y="157"/>
                    <a:pt x="173" y="64"/>
                    <a:pt x="311" y="64"/>
                  </a:cubicBezTo>
                  <a:cubicBezTo>
                    <a:pt x="359" y="64"/>
                    <a:pt x="389" y="79"/>
                    <a:pt x="419" y="94"/>
                  </a:cubicBezTo>
                  <a:lnTo>
                    <a:pt x="434" y="30"/>
                  </a:lnTo>
                  <a:cubicBezTo>
                    <a:pt x="419" y="15"/>
                    <a:pt x="374" y="1"/>
                    <a:pt x="311"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5"/>
            <p:cNvSpPr/>
            <p:nvPr/>
          </p:nvSpPr>
          <p:spPr>
            <a:xfrm>
              <a:off x="2513775" y="4164375"/>
              <a:ext cx="10925" cy="14775"/>
            </a:xfrm>
            <a:custGeom>
              <a:avLst/>
              <a:gdLst/>
              <a:ahLst/>
              <a:cxnLst/>
              <a:rect l="l" t="t" r="r" b="b"/>
              <a:pathLst>
                <a:path w="437" h="591" extrusionOk="0">
                  <a:moveTo>
                    <a:pt x="295" y="1"/>
                  </a:moveTo>
                  <a:cubicBezTo>
                    <a:pt x="123" y="1"/>
                    <a:pt x="0" y="124"/>
                    <a:pt x="0" y="310"/>
                  </a:cubicBezTo>
                  <a:cubicBezTo>
                    <a:pt x="0" y="497"/>
                    <a:pt x="123" y="590"/>
                    <a:pt x="280" y="590"/>
                  </a:cubicBezTo>
                  <a:cubicBezTo>
                    <a:pt x="358" y="590"/>
                    <a:pt x="403" y="575"/>
                    <a:pt x="437" y="575"/>
                  </a:cubicBezTo>
                  <a:lnTo>
                    <a:pt x="418" y="512"/>
                  </a:lnTo>
                  <a:cubicBezTo>
                    <a:pt x="388" y="530"/>
                    <a:pt x="344" y="530"/>
                    <a:pt x="295" y="530"/>
                  </a:cubicBezTo>
                  <a:cubicBezTo>
                    <a:pt x="157" y="530"/>
                    <a:pt x="79" y="437"/>
                    <a:pt x="79" y="295"/>
                  </a:cubicBezTo>
                  <a:cubicBezTo>
                    <a:pt x="79" y="157"/>
                    <a:pt x="172" y="64"/>
                    <a:pt x="295" y="64"/>
                  </a:cubicBezTo>
                  <a:cubicBezTo>
                    <a:pt x="358" y="64"/>
                    <a:pt x="388" y="79"/>
                    <a:pt x="418" y="94"/>
                  </a:cubicBezTo>
                  <a:lnTo>
                    <a:pt x="437" y="30"/>
                  </a:lnTo>
                  <a:cubicBezTo>
                    <a:pt x="418" y="15"/>
                    <a:pt x="373" y="1"/>
                    <a:pt x="295" y="1"/>
                  </a:cubicBez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5"/>
            <p:cNvSpPr/>
            <p:nvPr/>
          </p:nvSpPr>
          <p:spPr>
            <a:xfrm>
              <a:off x="2527025" y="4164750"/>
              <a:ext cx="1875" cy="14400"/>
            </a:xfrm>
            <a:custGeom>
              <a:avLst/>
              <a:gdLst/>
              <a:ahLst/>
              <a:cxnLst/>
              <a:rect l="l" t="t" r="r" b="b"/>
              <a:pathLst>
                <a:path w="75" h="576" extrusionOk="0">
                  <a:moveTo>
                    <a:pt x="0" y="0"/>
                  </a:moveTo>
                  <a:lnTo>
                    <a:pt x="0" y="575"/>
                  </a:lnTo>
                  <a:lnTo>
                    <a:pt x="75" y="575"/>
                  </a:lnTo>
                  <a:lnTo>
                    <a:pt x="75" y="0"/>
                  </a:ln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5"/>
            <p:cNvSpPr/>
            <p:nvPr/>
          </p:nvSpPr>
          <p:spPr>
            <a:xfrm>
              <a:off x="2532050" y="4164750"/>
              <a:ext cx="10850" cy="14400"/>
            </a:xfrm>
            <a:custGeom>
              <a:avLst/>
              <a:gdLst/>
              <a:ahLst/>
              <a:cxnLst/>
              <a:rect l="l" t="t" r="r" b="b"/>
              <a:pathLst>
                <a:path w="434" h="576" extrusionOk="0">
                  <a:moveTo>
                    <a:pt x="1" y="0"/>
                  </a:moveTo>
                  <a:lnTo>
                    <a:pt x="1" y="575"/>
                  </a:lnTo>
                  <a:lnTo>
                    <a:pt x="79" y="575"/>
                  </a:lnTo>
                  <a:lnTo>
                    <a:pt x="79" y="329"/>
                  </a:lnTo>
                  <a:cubicBezTo>
                    <a:pt x="79" y="236"/>
                    <a:pt x="79" y="157"/>
                    <a:pt x="60" y="94"/>
                  </a:cubicBezTo>
                  <a:lnTo>
                    <a:pt x="79" y="94"/>
                  </a:lnTo>
                  <a:cubicBezTo>
                    <a:pt x="94" y="157"/>
                    <a:pt x="139" y="217"/>
                    <a:pt x="172" y="280"/>
                  </a:cubicBezTo>
                  <a:lnTo>
                    <a:pt x="359" y="575"/>
                  </a:lnTo>
                  <a:lnTo>
                    <a:pt x="433" y="575"/>
                  </a:lnTo>
                  <a:lnTo>
                    <a:pt x="433" y="0"/>
                  </a:lnTo>
                  <a:lnTo>
                    <a:pt x="374" y="0"/>
                  </a:lnTo>
                  <a:lnTo>
                    <a:pt x="374" y="236"/>
                  </a:lnTo>
                  <a:lnTo>
                    <a:pt x="374" y="467"/>
                  </a:lnTo>
                  <a:lnTo>
                    <a:pt x="374" y="482"/>
                  </a:lnTo>
                  <a:cubicBezTo>
                    <a:pt x="340" y="422"/>
                    <a:pt x="310" y="359"/>
                    <a:pt x="266" y="280"/>
                  </a:cubicBezTo>
                  <a:lnTo>
                    <a:pt x="79" y="0"/>
                  </a:ln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5"/>
            <p:cNvSpPr/>
            <p:nvPr/>
          </p:nvSpPr>
          <p:spPr>
            <a:xfrm>
              <a:off x="2546050" y="4164750"/>
              <a:ext cx="8125" cy="14400"/>
            </a:xfrm>
            <a:custGeom>
              <a:avLst/>
              <a:gdLst/>
              <a:ahLst/>
              <a:cxnLst/>
              <a:rect l="l" t="t" r="r" b="b"/>
              <a:pathLst>
                <a:path w="325" h="576" extrusionOk="0">
                  <a:moveTo>
                    <a:pt x="0" y="0"/>
                  </a:moveTo>
                  <a:lnTo>
                    <a:pt x="0" y="575"/>
                  </a:lnTo>
                  <a:lnTo>
                    <a:pt x="325" y="575"/>
                  </a:lnTo>
                  <a:lnTo>
                    <a:pt x="325" y="515"/>
                  </a:lnTo>
                  <a:lnTo>
                    <a:pt x="79" y="515"/>
                  </a:lnTo>
                  <a:lnTo>
                    <a:pt x="79" y="295"/>
                  </a:lnTo>
                  <a:lnTo>
                    <a:pt x="310" y="295"/>
                  </a:lnTo>
                  <a:lnTo>
                    <a:pt x="310" y="236"/>
                  </a:lnTo>
                  <a:lnTo>
                    <a:pt x="79" y="236"/>
                  </a:lnTo>
                  <a:lnTo>
                    <a:pt x="79" y="64"/>
                  </a:lnTo>
                  <a:lnTo>
                    <a:pt x="310" y="64"/>
                  </a:lnTo>
                  <a:lnTo>
                    <a:pt x="310" y="0"/>
                  </a:lnTo>
                  <a:close/>
                </a:path>
              </a:pathLst>
            </a:custGeom>
            <a:solidFill>
              <a:srgbClr val="ED8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5"/>
            <p:cNvSpPr/>
            <p:nvPr/>
          </p:nvSpPr>
          <p:spPr>
            <a:xfrm>
              <a:off x="2511800" y="4188075"/>
              <a:ext cx="2750" cy="8600"/>
            </a:xfrm>
            <a:custGeom>
              <a:avLst/>
              <a:gdLst/>
              <a:ahLst/>
              <a:cxnLst/>
              <a:rect l="l" t="t" r="r" b="b"/>
              <a:pathLst>
                <a:path w="110" h="344" extrusionOk="0">
                  <a:moveTo>
                    <a:pt x="64" y="0"/>
                  </a:moveTo>
                  <a:lnTo>
                    <a:pt x="1" y="49"/>
                  </a:lnTo>
                  <a:lnTo>
                    <a:pt x="1" y="79"/>
                  </a:lnTo>
                  <a:lnTo>
                    <a:pt x="64" y="49"/>
                  </a:lnTo>
                  <a:lnTo>
                    <a:pt x="64" y="344"/>
                  </a:lnTo>
                  <a:lnTo>
                    <a:pt x="109" y="344"/>
                  </a:lnTo>
                  <a:lnTo>
                    <a:pt x="109" y="0"/>
                  </a:lnTo>
                  <a:close/>
                </a:path>
              </a:pathLst>
            </a:custGeom>
            <a:solidFill>
              <a:srgbClr val="F5A69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5"/>
            <p:cNvSpPr/>
            <p:nvPr/>
          </p:nvSpPr>
          <p:spPr>
            <a:xfrm>
              <a:off x="2517675" y="4188075"/>
              <a:ext cx="5450" cy="8600"/>
            </a:xfrm>
            <a:custGeom>
              <a:avLst/>
              <a:gdLst/>
              <a:ahLst/>
              <a:cxnLst/>
              <a:rect l="l" t="t" r="r" b="b"/>
              <a:pathLst>
                <a:path w="218" h="344" extrusionOk="0">
                  <a:moveTo>
                    <a:pt x="109" y="30"/>
                  </a:moveTo>
                  <a:cubicBezTo>
                    <a:pt x="154" y="30"/>
                    <a:pt x="169" y="94"/>
                    <a:pt x="169" y="172"/>
                  </a:cubicBezTo>
                  <a:cubicBezTo>
                    <a:pt x="169" y="265"/>
                    <a:pt x="154" y="310"/>
                    <a:pt x="109" y="310"/>
                  </a:cubicBezTo>
                  <a:cubicBezTo>
                    <a:pt x="61" y="310"/>
                    <a:pt x="31" y="265"/>
                    <a:pt x="31" y="172"/>
                  </a:cubicBezTo>
                  <a:cubicBezTo>
                    <a:pt x="31" y="79"/>
                    <a:pt x="61" y="30"/>
                    <a:pt x="109" y="30"/>
                  </a:cubicBezTo>
                  <a:close/>
                  <a:moveTo>
                    <a:pt x="109" y="0"/>
                  </a:moveTo>
                  <a:cubicBezTo>
                    <a:pt x="46" y="0"/>
                    <a:pt x="1" y="64"/>
                    <a:pt x="1" y="172"/>
                  </a:cubicBezTo>
                  <a:cubicBezTo>
                    <a:pt x="1" y="280"/>
                    <a:pt x="31" y="344"/>
                    <a:pt x="109" y="344"/>
                  </a:cubicBezTo>
                  <a:cubicBezTo>
                    <a:pt x="169" y="344"/>
                    <a:pt x="217" y="280"/>
                    <a:pt x="217" y="172"/>
                  </a:cubicBezTo>
                  <a:cubicBezTo>
                    <a:pt x="217" y="64"/>
                    <a:pt x="188" y="0"/>
                    <a:pt x="109" y="0"/>
                  </a:cubicBezTo>
                  <a:close/>
                </a:path>
              </a:pathLst>
            </a:custGeom>
            <a:solidFill>
              <a:srgbClr val="F5A69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5"/>
            <p:cNvSpPr/>
            <p:nvPr/>
          </p:nvSpPr>
          <p:spPr>
            <a:xfrm>
              <a:off x="2527400" y="4190400"/>
              <a:ext cx="8975" cy="6275"/>
            </a:xfrm>
            <a:custGeom>
              <a:avLst/>
              <a:gdLst/>
              <a:ahLst/>
              <a:cxnLst/>
              <a:rect l="l" t="t" r="r" b="b"/>
              <a:pathLst>
                <a:path w="359" h="251" extrusionOk="0">
                  <a:moveTo>
                    <a:pt x="0" y="1"/>
                  </a:moveTo>
                  <a:lnTo>
                    <a:pt x="0" y="64"/>
                  </a:lnTo>
                  <a:lnTo>
                    <a:pt x="0" y="251"/>
                  </a:lnTo>
                  <a:lnTo>
                    <a:pt x="45" y="251"/>
                  </a:lnTo>
                  <a:lnTo>
                    <a:pt x="45" y="94"/>
                  </a:lnTo>
                  <a:lnTo>
                    <a:pt x="45" y="79"/>
                  </a:lnTo>
                  <a:cubicBezTo>
                    <a:pt x="45" y="49"/>
                    <a:pt x="78" y="30"/>
                    <a:pt x="108" y="30"/>
                  </a:cubicBezTo>
                  <a:cubicBezTo>
                    <a:pt x="138" y="30"/>
                    <a:pt x="153" y="64"/>
                    <a:pt x="153" y="94"/>
                  </a:cubicBezTo>
                  <a:lnTo>
                    <a:pt x="153" y="251"/>
                  </a:lnTo>
                  <a:lnTo>
                    <a:pt x="202" y="251"/>
                  </a:lnTo>
                  <a:lnTo>
                    <a:pt x="202" y="94"/>
                  </a:lnTo>
                  <a:lnTo>
                    <a:pt x="202" y="79"/>
                  </a:lnTo>
                  <a:cubicBezTo>
                    <a:pt x="202" y="49"/>
                    <a:pt x="231" y="30"/>
                    <a:pt x="246" y="30"/>
                  </a:cubicBezTo>
                  <a:cubicBezTo>
                    <a:pt x="295" y="30"/>
                    <a:pt x="310" y="64"/>
                    <a:pt x="310" y="109"/>
                  </a:cubicBezTo>
                  <a:lnTo>
                    <a:pt x="310" y="251"/>
                  </a:lnTo>
                  <a:lnTo>
                    <a:pt x="358" y="251"/>
                  </a:lnTo>
                  <a:lnTo>
                    <a:pt x="358" y="109"/>
                  </a:lnTo>
                  <a:cubicBezTo>
                    <a:pt x="358" y="15"/>
                    <a:pt x="310" y="1"/>
                    <a:pt x="265" y="1"/>
                  </a:cubicBezTo>
                  <a:cubicBezTo>
                    <a:pt x="246" y="1"/>
                    <a:pt x="231" y="1"/>
                    <a:pt x="216" y="15"/>
                  </a:cubicBezTo>
                  <a:cubicBezTo>
                    <a:pt x="202" y="15"/>
                    <a:pt x="202" y="30"/>
                    <a:pt x="187" y="49"/>
                  </a:cubicBezTo>
                  <a:cubicBezTo>
                    <a:pt x="172" y="15"/>
                    <a:pt x="153" y="1"/>
                    <a:pt x="123" y="1"/>
                  </a:cubicBezTo>
                  <a:cubicBezTo>
                    <a:pt x="78" y="1"/>
                    <a:pt x="45" y="15"/>
                    <a:pt x="30" y="49"/>
                  </a:cubicBezTo>
                  <a:lnTo>
                    <a:pt x="30" y="1"/>
                  </a:lnTo>
                  <a:close/>
                </a:path>
              </a:pathLst>
            </a:custGeom>
            <a:solidFill>
              <a:srgbClr val="F5A69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5"/>
            <p:cNvSpPr/>
            <p:nvPr/>
          </p:nvSpPr>
          <p:spPr>
            <a:xfrm>
              <a:off x="2538200" y="4187325"/>
              <a:ext cx="875" cy="9350"/>
            </a:xfrm>
            <a:custGeom>
              <a:avLst/>
              <a:gdLst/>
              <a:ahLst/>
              <a:cxnLst/>
              <a:rect l="l" t="t" r="r" b="b"/>
              <a:pathLst>
                <a:path w="35" h="374" extrusionOk="0">
                  <a:moveTo>
                    <a:pt x="1" y="0"/>
                  </a:moveTo>
                  <a:lnTo>
                    <a:pt x="1" y="374"/>
                  </a:lnTo>
                  <a:lnTo>
                    <a:pt x="34" y="374"/>
                  </a:lnTo>
                  <a:lnTo>
                    <a:pt x="34" y="0"/>
                  </a:lnTo>
                  <a:close/>
                </a:path>
              </a:pathLst>
            </a:custGeom>
            <a:solidFill>
              <a:srgbClr val="F5A69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5"/>
            <p:cNvSpPr/>
            <p:nvPr/>
          </p:nvSpPr>
          <p:spPr>
            <a:xfrm>
              <a:off x="2467125" y="4040025"/>
              <a:ext cx="119700" cy="31100"/>
            </a:xfrm>
            <a:custGeom>
              <a:avLst/>
              <a:gdLst/>
              <a:ahLst/>
              <a:cxnLst/>
              <a:rect l="l" t="t" r="r" b="b"/>
              <a:pathLst>
                <a:path w="4788" h="1244" extrusionOk="0">
                  <a:moveTo>
                    <a:pt x="482" y="1"/>
                  </a:moveTo>
                  <a:cubicBezTo>
                    <a:pt x="217" y="1"/>
                    <a:pt x="1" y="217"/>
                    <a:pt x="1" y="482"/>
                  </a:cubicBezTo>
                  <a:lnTo>
                    <a:pt x="1" y="762"/>
                  </a:lnTo>
                  <a:cubicBezTo>
                    <a:pt x="1" y="1027"/>
                    <a:pt x="217" y="1243"/>
                    <a:pt x="482" y="1243"/>
                  </a:cubicBezTo>
                  <a:lnTo>
                    <a:pt x="4306" y="1243"/>
                  </a:lnTo>
                  <a:cubicBezTo>
                    <a:pt x="4571" y="1243"/>
                    <a:pt x="4788" y="1027"/>
                    <a:pt x="4788" y="762"/>
                  </a:cubicBezTo>
                  <a:lnTo>
                    <a:pt x="4788" y="482"/>
                  </a:lnTo>
                  <a:cubicBezTo>
                    <a:pt x="4788" y="217"/>
                    <a:pt x="4571" y="1"/>
                    <a:pt x="4306"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5"/>
            <p:cNvSpPr/>
            <p:nvPr/>
          </p:nvSpPr>
          <p:spPr>
            <a:xfrm>
              <a:off x="2532050" y="4040025"/>
              <a:ext cx="54775" cy="31100"/>
            </a:xfrm>
            <a:custGeom>
              <a:avLst/>
              <a:gdLst/>
              <a:ahLst/>
              <a:cxnLst/>
              <a:rect l="l" t="t" r="r" b="b"/>
              <a:pathLst>
                <a:path w="2191" h="1244" extrusionOk="0">
                  <a:moveTo>
                    <a:pt x="1" y="1"/>
                  </a:moveTo>
                  <a:lnTo>
                    <a:pt x="1" y="1243"/>
                  </a:lnTo>
                  <a:lnTo>
                    <a:pt x="1709" y="1243"/>
                  </a:lnTo>
                  <a:cubicBezTo>
                    <a:pt x="1974" y="1243"/>
                    <a:pt x="2191" y="1027"/>
                    <a:pt x="2191" y="762"/>
                  </a:cubicBezTo>
                  <a:lnTo>
                    <a:pt x="2191" y="482"/>
                  </a:lnTo>
                  <a:cubicBezTo>
                    <a:pt x="2191" y="217"/>
                    <a:pt x="1974" y="1"/>
                    <a:pt x="1709"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5"/>
            <p:cNvSpPr/>
            <p:nvPr/>
          </p:nvSpPr>
          <p:spPr>
            <a:xfrm>
              <a:off x="2408825" y="4248325"/>
              <a:ext cx="366150" cy="10950"/>
            </a:xfrm>
            <a:custGeom>
              <a:avLst/>
              <a:gdLst/>
              <a:ahLst/>
              <a:cxnLst/>
              <a:rect l="l" t="t" r="r" b="b"/>
              <a:pathLst>
                <a:path w="14646" h="438" extrusionOk="0">
                  <a:moveTo>
                    <a:pt x="217" y="1"/>
                  </a:moveTo>
                  <a:cubicBezTo>
                    <a:pt x="109" y="1"/>
                    <a:pt x="1" y="94"/>
                    <a:pt x="1" y="217"/>
                  </a:cubicBezTo>
                  <a:cubicBezTo>
                    <a:pt x="1" y="344"/>
                    <a:pt x="109" y="437"/>
                    <a:pt x="217" y="437"/>
                  </a:cubicBezTo>
                  <a:lnTo>
                    <a:pt x="14429" y="437"/>
                  </a:lnTo>
                  <a:cubicBezTo>
                    <a:pt x="14552" y="437"/>
                    <a:pt x="14646" y="344"/>
                    <a:pt x="14646" y="217"/>
                  </a:cubicBezTo>
                  <a:cubicBezTo>
                    <a:pt x="14646" y="94"/>
                    <a:pt x="14552" y="1"/>
                    <a:pt x="14429"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5" name="Google Shape;615;p5"/>
          <p:cNvSpPr txBox="1">
            <a:spLocks noGrp="1"/>
          </p:cNvSpPr>
          <p:nvPr>
            <p:ph type="title"/>
          </p:nvPr>
        </p:nvSpPr>
        <p:spPr>
          <a:xfrm>
            <a:off x="2051506" y="1798193"/>
            <a:ext cx="6638019" cy="2731342"/>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US" sz="3200">
                <a:latin typeface="Arial"/>
                <a:ea typeface="Arial"/>
                <a:cs typeface="Arial"/>
                <a:sym typeface="Arial"/>
              </a:rPr>
              <a:t>Problem Statements</a:t>
            </a:r>
            <a:br>
              <a:rPr lang="en-US" sz="3200">
                <a:latin typeface="Arial"/>
                <a:ea typeface="Arial"/>
                <a:cs typeface="Arial"/>
                <a:sym typeface="Arial"/>
              </a:rPr>
            </a:br>
            <a:br>
              <a:rPr lang="en-US" sz="1400">
                <a:latin typeface="Arial"/>
                <a:ea typeface="Arial"/>
                <a:cs typeface="Arial"/>
                <a:sym typeface="Arial"/>
              </a:rPr>
            </a:br>
            <a:r>
              <a:rPr lang="en-US" sz="1600">
                <a:latin typeface="Arial"/>
                <a:ea typeface="Arial"/>
                <a:cs typeface="Arial"/>
                <a:sym typeface="Arial"/>
              </a:rPr>
              <a:t>This analysis will help to t</a:t>
            </a:r>
            <a:r>
              <a:rPr lang="en-US" sz="1600" i="0">
                <a:latin typeface="Arial"/>
                <a:ea typeface="Arial"/>
                <a:cs typeface="Arial"/>
                <a:sym typeface="Arial"/>
              </a:rPr>
              <a:t>rack COVID-19 vaccination in the World, answer instantly to below questions!!</a:t>
            </a:r>
            <a:br>
              <a:rPr lang="en-US" sz="1600" i="0">
                <a:latin typeface="Arial"/>
                <a:ea typeface="Arial"/>
                <a:cs typeface="Arial"/>
                <a:sym typeface="Arial"/>
              </a:rPr>
            </a:br>
            <a:br>
              <a:rPr lang="en-US" sz="1600" b="0" i="0">
                <a:latin typeface="Arial"/>
                <a:ea typeface="Arial"/>
                <a:cs typeface="Arial"/>
                <a:sym typeface="Arial"/>
              </a:rPr>
            </a:br>
            <a:r>
              <a:rPr lang="en-US" sz="1600" b="0" i="0">
                <a:latin typeface="Arial"/>
                <a:ea typeface="Arial"/>
                <a:cs typeface="Arial"/>
                <a:sym typeface="Arial"/>
              </a:rPr>
              <a:t>1</a:t>
            </a:r>
            <a:r>
              <a:rPr lang="en-US" sz="1600" i="0">
                <a:latin typeface="Arial"/>
                <a:ea typeface="Arial"/>
                <a:cs typeface="Arial"/>
                <a:sym typeface="Arial"/>
              </a:rPr>
              <a:t>.</a:t>
            </a:r>
            <a:r>
              <a:rPr lang="en-US" sz="1600">
                <a:solidFill>
                  <a:srgbClr val="121212"/>
                </a:solidFill>
                <a:latin typeface="Arial"/>
                <a:ea typeface="Arial"/>
                <a:cs typeface="Arial"/>
                <a:sym typeface="Arial"/>
              </a:rPr>
              <a:t> </a:t>
            </a:r>
            <a:r>
              <a:rPr lang="en-US" sz="1600">
                <a:latin typeface="Arial"/>
                <a:ea typeface="Arial"/>
                <a:cs typeface="Arial"/>
                <a:sym typeface="Arial"/>
              </a:rPr>
              <a:t>Tracking Coronavirus Vaccinations Around the World?</a:t>
            </a:r>
            <a:br>
              <a:rPr lang="en-US" sz="1600">
                <a:solidFill>
                  <a:srgbClr val="121212"/>
                </a:solidFill>
                <a:latin typeface="Arial"/>
                <a:ea typeface="Arial"/>
                <a:cs typeface="Arial"/>
                <a:sym typeface="Arial"/>
              </a:rPr>
            </a:br>
            <a:r>
              <a:rPr lang="en-US" sz="1600">
                <a:solidFill>
                  <a:srgbClr val="121212"/>
                </a:solidFill>
                <a:latin typeface="Arial"/>
                <a:ea typeface="Arial"/>
                <a:cs typeface="Arial"/>
                <a:sym typeface="Arial"/>
              </a:rPr>
              <a:t>2. </a:t>
            </a:r>
            <a:r>
              <a:rPr lang="en-US" sz="1600" i="0">
                <a:latin typeface="Arial"/>
                <a:ea typeface="Arial"/>
                <a:cs typeface="Arial"/>
                <a:sym typeface="Arial"/>
              </a:rPr>
              <a:t>In depth study of total Number of people fully and partially vaccinated?</a:t>
            </a:r>
            <a:br>
              <a:rPr lang="en-US" sz="1600" i="0">
                <a:latin typeface="Arial"/>
                <a:ea typeface="Arial"/>
                <a:cs typeface="Arial"/>
                <a:sym typeface="Arial"/>
              </a:rPr>
            </a:br>
            <a:r>
              <a:rPr lang="en-US" sz="1600" i="0">
                <a:latin typeface="Arial"/>
                <a:ea typeface="Arial"/>
                <a:cs typeface="Arial"/>
                <a:sym typeface="Arial"/>
              </a:rPr>
              <a:t>3. Analysis of total deaths and new deaths due to covid 19 around world    month wise summery?</a:t>
            </a:r>
            <a:br>
              <a:rPr lang="en-US" sz="1600" i="0">
                <a:latin typeface="Arial"/>
                <a:ea typeface="Arial"/>
                <a:cs typeface="Arial"/>
                <a:sym typeface="Arial"/>
              </a:rPr>
            </a:br>
            <a:r>
              <a:rPr lang="en-US" sz="1600" i="0">
                <a:latin typeface="Arial"/>
                <a:ea typeface="Arial"/>
                <a:cs typeface="Arial"/>
                <a:sym typeface="Arial"/>
              </a:rPr>
              <a:t>4. In which month Covid case was on peak in year 2020 and 2021??</a:t>
            </a:r>
            <a:br>
              <a:rPr lang="en-US" sz="1600" i="0">
                <a:latin typeface="Arial"/>
                <a:ea typeface="Arial"/>
                <a:cs typeface="Arial"/>
                <a:sym typeface="Arial"/>
              </a:rPr>
            </a:br>
            <a:r>
              <a:rPr lang="en-US" sz="1600" i="0">
                <a:latin typeface="Arial"/>
                <a:ea typeface="Arial"/>
                <a:cs typeface="Arial"/>
                <a:sym typeface="Arial"/>
              </a:rPr>
              <a:t>4. </a:t>
            </a:r>
            <a:r>
              <a:rPr lang="en-US" sz="1600">
                <a:latin typeface="Arial"/>
                <a:ea typeface="Arial"/>
                <a:cs typeface="Arial"/>
                <a:sym typeface="Arial"/>
              </a:rPr>
              <a:t>Which vaccine is maximum used in particular country?</a:t>
            </a:r>
            <a:br>
              <a:rPr lang="en-US" sz="1600">
                <a:latin typeface="Arial"/>
                <a:ea typeface="Arial"/>
                <a:cs typeface="Arial"/>
                <a:sym typeface="Arial"/>
              </a:rPr>
            </a:br>
            <a:r>
              <a:rPr lang="en-US" sz="1600">
                <a:latin typeface="Arial"/>
                <a:ea typeface="Arial"/>
                <a:cs typeface="Arial"/>
                <a:sym typeface="Arial"/>
              </a:rPr>
              <a:t>5. What are the Top 10 Vaccine around world?</a:t>
            </a:r>
            <a:br>
              <a:rPr lang="en-US" sz="1600">
                <a:latin typeface="Arial"/>
                <a:ea typeface="Arial"/>
                <a:cs typeface="Arial"/>
                <a:sym typeface="Arial"/>
              </a:rPr>
            </a:br>
            <a:r>
              <a:rPr lang="en-US" sz="1600" i="0">
                <a:latin typeface="Arial"/>
                <a:ea typeface="Arial"/>
                <a:cs typeface="Arial"/>
                <a:sym typeface="Arial"/>
              </a:rPr>
              <a:t>6. Asia continents covid 19  analysis ?</a:t>
            </a:r>
            <a:br>
              <a:rPr lang="en-US" sz="1600" i="0">
                <a:latin typeface="Arial"/>
                <a:ea typeface="Arial"/>
                <a:cs typeface="Arial"/>
                <a:sym typeface="Arial"/>
              </a:rPr>
            </a:br>
            <a:br>
              <a:rPr lang="en-US" sz="1600">
                <a:latin typeface="Arial"/>
                <a:ea typeface="Arial"/>
                <a:cs typeface="Arial"/>
                <a:sym typeface="Arial"/>
              </a:rPr>
            </a:br>
            <a:br>
              <a:rPr lang="en-US" sz="1600" b="0">
                <a:latin typeface="Arial"/>
                <a:ea typeface="Arial"/>
                <a:cs typeface="Arial"/>
                <a:sym typeface="Arial"/>
              </a:rPr>
            </a:br>
            <a:endParaRPr sz="1600" b="0">
              <a:latin typeface="Arial"/>
              <a:ea typeface="Arial"/>
              <a:cs typeface="Arial"/>
              <a:sym typeface="Arial"/>
            </a:endParaRPr>
          </a:p>
        </p:txBody>
      </p:sp>
      <p:sp>
        <p:nvSpPr>
          <p:cNvPr id="616" name="Google Shape;616;p5"/>
          <p:cNvSpPr txBox="1"/>
          <p:nvPr/>
        </p:nvSpPr>
        <p:spPr>
          <a:xfrm>
            <a:off x="89542" y="234110"/>
            <a:ext cx="1888200" cy="439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3600" b="1" i="0" u="none" strike="noStrike" cap="none">
                <a:solidFill>
                  <a:srgbClr val="000000"/>
                </a:solidFill>
                <a:latin typeface="Arial"/>
                <a:ea typeface="Arial"/>
                <a:cs typeface="Arial"/>
                <a:sym typeface="Arial"/>
              </a:rPr>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6"/>
          <p:cNvSpPr txBox="1">
            <a:spLocks noGrp="1"/>
          </p:cNvSpPr>
          <p:nvPr>
            <p:ph type="body" idx="1"/>
          </p:nvPr>
        </p:nvSpPr>
        <p:spPr>
          <a:xfrm>
            <a:off x="0" y="0"/>
            <a:ext cx="6294474" cy="767805"/>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r>
              <a:rPr lang="en-US"/>
              <a:t>Background Work:</a:t>
            </a:r>
            <a:endParaRPr/>
          </a:p>
          <a:p>
            <a:pPr marL="457200" lvl="0" indent="-228600" algn="l" rtl="0">
              <a:lnSpc>
                <a:spcPct val="100000"/>
              </a:lnSpc>
              <a:spcBef>
                <a:spcPts val="0"/>
              </a:spcBef>
              <a:spcAft>
                <a:spcPts val="0"/>
              </a:spcAft>
              <a:buSzPts val="1400"/>
              <a:buNone/>
            </a:pPr>
            <a:endParaRPr/>
          </a:p>
        </p:txBody>
      </p:sp>
      <p:pic>
        <p:nvPicPr>
          <p:cNvPr id="622" name="Google Shape;622;p6"/>
          <p:cNvPicPr preferRelativeResize="0"/>
          <p:nvPr/>
        </p:nvPicPr>
        <p:blipFill rotWithShape="1">
          <a:blip r:embed="rId3">
            <a:alphaModFix/>
          </a:blip>
          <a:srcRect l="1860" t="31619" r="1279" b="17295"/>
          <a:stretch/>
        </p:blipFill>
        <p:spPr>
          <a:xfrm>
            <a:off x="170121" y="935666"/>
            <a:ext cx="8856922" cy="42184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7"/>
          <p:cNvSpPr txBox="1">
            <a:spLocks noGrp="1"/>
          </p:cNvSpPr>
          <p:nvPr>
            <p:ph type="body" idx="1"/>
          </p:nvPr>
        </p:nvSpPr>
        <p:spPr>
          <a:xfrm>
            <a:off x="177740" y="274186"/>
            <a:ext cx="6595200" cy="767805"/>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r>
              <a:rPr lang="en-US"/>
              <a:t>Cont.</a:t>
            </a:r>
            <a:endParaRPr/>
          </a:p>
        </p:txBody>
      </p:sp>
      <p:pic>
        <p:nvPicPr>
          <p:cNvPr id="628" name="Google Shape;628;p7"/>
          <p:cNvPicPr preferRelativeResize="0"/>
          <p:nvPr/>
        </p:nvPicPr>
        <p:blipFill rotWithShape="1">
          <a:blip r:embed="rId3">
            <a:alphaModFix/>
          </a:blip>
          <a:srcRect t="30792" b="7575"/>
          <a:stretch/>
        </p:blipFill>
        <p:spPr>
          <a:xfrm>
            <a:off x="0" y="1041991"/>
            <a:ext cx="9144000" cy="41015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8"/>
          <p:cNvSpPr txBox="1">
            <a:spLocks noGrp="1"/>
          </p:cNvSpPr>
          <p:nvPr>
            <p:ph type="body" idx="1"/>
          </p:nvPr>
        </p:nvSpPr>
        <p:spPr>
          <a:xfrm>
            <a:off x="209638" y="139750"/>
            <a:ext cx="3852000" cy="480726"/>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r>
              <a:rPr lang="en-US"/>
              <a:t>Cont.</a:t>
            </a:r>
            <a:endParaRPr/>
          </a:p>
        </p:txBody>
      </p:sp>
      <p:pic>
        <p:nvPicPr>
          <p:cNvPr id="634" name="Google Shape;634;p8"/>
          <p:cNvPicPr preferRelativeResize="0"/>
          <p:nvPr/>
        </p:nvPicPr>
        <p:blipFill rotWithShape="1">
          <a:blip r:embed="rId3">
            <a:alphaModFix/>
          </a:blip>
          <a:srcRect t="30792" b="7369"/>
          <a:stretch/>
        </p:blipFill>
        <p:spPr>
          <a:xfrm>
            <a:off x="0" y="1105786"/>
            <a:ext cx="9144000" cy="40377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pic>
        <p:nvPicPr>
          <p:cNvPr id="639" name="Google Shape;639;p9"/>
          <p:cNvPicPr preferRelativeResize="0"/>
          <p:nvPr/>
        </p:nvPicPr>
        <p:blipFill rotWithShape="1">
          <a:blip r:embed="rId3">
            <a:alphaModFix/>
          </a:blip>
          <a:srcRect/>
          <a:stretch/>
        </p:blipFill>
        <p:spPr>
          <a:xfrm>
            <a:off x="997024" y="1258494"/>
            <a:ext cx="7639050" cy="3000375"/>
          </a:xfrm>
          <a:prstGeom prst="rect">
            <a:avLst/>
          </a:prstGeom>
          <a:noFill/>
          <a:ln>
            <a:noFill/>
          </a:ln>
        </p:spPr>
      </p:pic>
      <p:grpSp>
        <p:nvGrpSpPr>
          <p:cNvPr id="640" name="Google Shape;640;p9"/>
          <p:cNvGrpSpPr/>
          <p:nvPr/>
        </p:nvGrpSpPr>
        <p:grpSpPr>
          <a:xfrm>
            <a:off x="7148684" y="-62280"/>
            <a:ext cx="1456784" cy="1222965"/>
            <a:chOff x="2715450" y="2528575"/>
            <a:chExt cx="582275" cy="578225"/>
          </a:xfrm>
        </p:grpSpPr>
        <p:sp>
          <p:nvSpPr>
            <p:cNvPr id="641" name="Google Shape;641;p9"/>
            <p:cNvSpPr/>
            <p:nvPr/>
          </p:nvSpPr>
          <p:spPr>
            <a:xfrm>
              <a:off x="2839500" y="2576675"/>
              <a:ext cx="198625" cy="220800"/>
            </a:xfrm>
            <a:custGeom>
              <a:avLst/>
              <a:gdLst/>
              <a:ahLst/>
              <a:cxnLst/>
              <a:rect l="l" t="t" r="r" b="b"/>
              <a:pathLst>
                <a:path w="7945" h="8832" extrusionOk="0">
                  <a:moveTo>
                    <a:pt x="3984" y="0"/>
                  </a:moveTo>
                  <a:cubicBezTo>
                    <a:pt x="1803" y="0"/>
                    <a:pt x="45" y="1737"/>
                    <a:pt x="30" y="3918"/>
                  </a:cubicBezTo>
                  <a:lnTo>
                    <a:pt x="16" y="5832"/>
                  </a:lnTo>
                  <a:cubicBezTo>
                    <a:pt x="1" y="7463"/>
                    <a:pt x="1321" y="8798"/>
                    <a:pt x="2952" y="8817"/>
                  </a:cubicBezTo>
                  <a:lnTo>
                    <a:pt x="5254" y="8832"/>
                  </a:lnTo>
                  <a:cubicBezTo>
                    <a:pt x="6717" y="8832"/>
                    <a:pt x="7896" y="7664"/>
                    <a:pt x="7911" y="6205"/>
                  </a:cubicBezTo>
                  <a:lnTo>
                    <a:pt x="7929" y="3981"/>
                  </a:lnTo>
                  <a:cubicBezTo>
                    <a:pt x="7944" y="1788"/>
                    <a:pt x="6187" y="15"/>
                    <a:pt x="4012" y="0"/>
                  </a:cubicBezTo>
                  <a:cubicBezTo>
                    <a:pt x="4002" y="0"/>
                    <a:pt x="3993" y="0"/>
                    <a:pt x="3984"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9"/>
            <p:cNvSpPr/>
            <p:nvPr/>
          </p:nvSpPr>
          <p:spPr>
            <a:xfrm>
              <a:off x="2859275" y="2637675"/>
              <a:ext cx="158600" cy="150475"/>
            </a:xfrm>
            <a:custGeom>
              <a:avLst/>
              <a:gdLst/>
              <a:ahLst/>
              <a:cxnLst/>
              <a:rect l="l" t="t" r="r" b="b"/>
              <a:pathLst>
                <a:path w="6344" h="6019" extrusionOk="0">
                  <a:moveTo>
                    <a:pt x="3160" y="0"/>
                  </a:moveTo>
                  <a:cubicBezTo>
                    <a:pt x="1433" y="0"/>
                    <a:pt x="16" y="1409"/>
                    <a:pt x="16" y="3142"/>
                  </a:cubicBezTo>
                  <a:lnTo>
                    <a:pt x="1" y="3810"/>
                  </a:lnTo>
                  <a:cubicBezTo>
                    <a:pt x="1" y="5008"/>
                    <a:pt x="963" y="5985"/>
                    <a:pt x="2161" y="6004"/>
                  </a:cubicBezTo>
                  <a:lnTo>
                    <a:pt x="4463" y="6019"/>
                  </a:lnTo>
                  <a:cubicBezTo>
                    <a:pt x="5489" y="6019"/>
                    <a:pt x="6314" y="5194"/>
                    <a:pt x="6329" y="4183"/>
                  </a:cubicBezTo>
                  <a:lnTo>
                    <a:pt x="6329" y="3187"/>
                  </a:lnTo>
                  <a:cubicBezTo>
                    <a:pt x="6344" y="1448"/>
                    <a:pt x="4944" y="15"/>
                    <a:pt x="3187" y="1"/>
                  </a:cubicBezTo>
                  <a:cubicBezTo>
                    <a:pt x="3178" y="0"/>
                    <a:pt x="3169" y="0"/>
                    <a:pt x="3160" y="0"/>
                  </a:cubicBezTo>
                  <a:close/>
                </a:path>
              </a:pathLst>
            </a:custGeom>
            <a:solidFill>
              <a:srgbClr val="067E7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9"/>
            <p:cNvSpPr/>
            <p:nvPr/>
          </p:nvSpPr>
          <p:spPr>
            <a:xfrm>
              <a:off x="2940900" y="2585625"/>
              <a:ext cx="1600" cy="9350"/>
            </a:xfrm>
            <a:custGeom>
              <a:avLst/>
              <a:gdLst/>
              <a:ahLst/>
              <a:cxnLst/>
              <a:rect l="l" t="t" r="r" b="b"/>
              <a:pathLst>
                <a:path w="64" h="374" extrusionOk="0">
                  <a:moveTo>
                    <a:pt x="30" y="1"/>
                  </a:moveTo>
                  <a:cubicBezTo>
                    <a:pt x="15" y="1"/>
                    <a:pt x="0" y="15"/>
                    <a:pt x="0" y="30"/>
                  </a:cubicBezTo>
                  <a:lnTo>
                    <a:pt x="0" y="344"/>
                  </a:lnTo>
                  <a:cubicBezTo>
                    <a:pt x="0" y="359"/>
                    <a:pt x="15" y="374"/>
                    <a:pt x="30" y="374"/>
                  </a:cubicBezTo>
                  <a:cubicBezTo>
                    <a:pt x="49" y="374"/>
                    <a:pt x="64" y="359"/>
                    <a:pt x="64" y="344"/>
                  </a:cubicBezTo>
                  <a:lnTo>
                    <a:pt x="64" y="30"/>
                  </a:lnTo>
                  <a:cubicBezTo>
                    <a:pt x="64" y="15"/>
                    <a:pt x="49" y="1"/>
                    <a:pt x="30" y="1"/>
                  </a:cubicBezTo>
                  <a:close/>
                </a:path>
              </a:pathLst>
            </a:custGeom>
            <a:solidFill>
              <a:srgbClr val="68A9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9"/>
            <p:cNvSpPr/>
            <p:nvPr/>
          </p:nvSpPr>
          <p:spPr>
            <a:xfrm>
              <a:off x="2940900" y="2599250"/>
              <a:ext cx="1600" cy="10100"/>
            </a:xfrm>
            <a:custGeom>
              <a:avLst/>
              <a:gdLst/>
              <a:ahLst/>
              <a:cxnLst/>
              <a:rect l="l" t="t" r="r" b="b"/>
              <a:pathLst>
                <a:path w="64" h="404" extrusionOk="0">
                  <a:moveTo>
                    <a:pt x="30" y="0"/>
                  </a:moveTo>
                  <a:cubicBezTo>
                    <a:pt x="15" y="0"/>
                    <a:pt x="0" y="15"/>
                    <a:pt x="0" y="30"/>
                  </a:cubicBezTo>
                  <a:lnTo>
                    <a:pt x="0" y="373"/>
                  </a:lnTo>
                  <a:cubicBezTo>
                    <a:pt x="0" y="403"/>
                    <a:pt x="15" y="403"/>
                    <a:pt x="30" y="403"/>
                  </a:cubicBezTo>
                  <a:cubicBezTo>
                    <a:pt x="49" y="403"/>
                    <a:pt x="64" y="403"/>
                    <a:pt x="64" y="373"/>
                  </a:cubicBezTo>
                  <a:lnTo>
                    <a:pt x="64" y="30"/>
                  </a:lnTo>
                  <a:cubicBezTo>
                    <a:pt x="64" y="15"/>
                    <a:pt x="49" y="0"/>
                    <a:pt x="30" y="0"/>
                  </a:cubicBezTo>
                  <a:close/>
                </a:path>
              </a:pathLst>
            </a:custGeom>
            <a:solidFill>
              <a:srgbClr val="68A9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9"/>
            <p:cNvSpPr/>
            <p:nvPr/>
          </p:nvSpPr>
          <p:spPr>
            <a:xfrm>
              <a:off x="2989500" y="2590300"/>
              <a:ext cx="400" cy="375"/>
            </a:xfrm>
            <a:custGeom>
              <a:avLst/>
              <a:gdLst/>
              <a:ahLst/>
              <a:cxnLst/>
              <a:rect l="l" t="t" r="r" b="b"/>
              <a:pathLst>
                <a:path w="16" h="15" extrusionOk="0">
                  <a:moveTo>
                    <a:pt x="0" y="0"/>
                  </a:moveTo>
                  <a:lnTo>
                    <a:pt x="15" y="15"/>
                  </a:lnTo>
                  <a:cubicBezTo>
                    <a:pt x="15" y="0"/>
                    <a:pt x="0" y="0"/>
                    <a:pt x="0" y="0"/>
                  </a:cubicBezTo>
                  <a:close/>
                </a:path>
              </a:pathLst>
            </a:custGeom>
            <a:solidFill>
              <a:srgbClr val="9DB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9"/>
            <p:cNvSpPr/>
            <p:nvPr/>
          </p:nvSpPr>
          <p:spPr>
            <a:xfrm>
              <a:off x="2971225" y="2590300"/>
              <a:ext cx="19050" cy="24925"/>
            </a:xfrm>
            <a:custGeom>
              <a:avLst/>
              <a:gdLst/>
              <a:ahLst/>
              <a:cxnLst/>
              <a:rect l="l" t="t" r="r" b="b"/>
              <a:pathLst>
                <a:path w="762" h="997" extrusionOk="0">
                  <a:moveTo>
                    <a:pt x="716" y="0"/>
                  </a:moveTo>
                  <a:cubicBezTo>
                    <a:pt x="310" y="216"/>
                    <a:pt x="187" y="511"/>
                    <a:pt x="30" y="884"/>
                  </a:cubicBezTo>
                  <a:lnTo>
                    <a:pt x="0" y="948"/>
                  </a:lnTo>
                  <a:cubicBezTo>
                    <a:pt x="0" y="963"/>
                    <a:pt x="0" y="978"/>
                    <a:pt x="15" y="996"/>
                  </a:cubicBezTo>
                  <a:lnTo>
                    <a:pt x="30" y="996"/>
                  </a:lnTo>
                  <a:cubicBezTo>
                    <a:pt x="49" y="996"/>
                    <a:pt x="64" y="978"/>
                    <a:pt x="64" y="978"/>
                  </a:cubicBezTo>
                  <a:lnTo>
                    <a:pt x="93" y="918"/>
                  </a:lnTo>
                  <a:cubicBezTo>
                    <a:pt x="250" y="530"/>
                    <a:pt x="358" y="250"/>
                    <a:pt x="731" y="63"/>
                  </a:cubicBezTo>
                  <a:cubicBezTo>
                    <a:pt x="746" y="45"/>
                    <a:pt x="761" y="30"/>
                    <a:pt x="746" y="15"/>
                  </a:cubicBezTo>
                  <a:lnTo>
                    <a:pt x="731" y="0"/>
                  </a:lnTo>
                  <a:close/>
                </a:path>
              </a:pathLst>
            </a:custGeom>
            <a:solidFill>
              <a:srgbClr val="68A9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9"/>
            <p:cNvSpPr/>
            <p:nvPr/>
          </p:nvSpPr>
          <p:spPr>
            <a:xfrm>
              <a:off x="3018600" y="2616675"/>
              <a:ext cx="875" cy="1250"/>
            </a:xfrm>
            <a:custGeom>
              <a:avLst/>
              <a:gdLst/>
              <a:ahLst/>
              <a:cxnLst/>
              <a:rect l="l" t="t" r="r" b="b"/>
              <a:pathLst>
                <a:path w="35" h="50" extrusionOk="0">
                  <a:moveTo>
                    <a:pt x="1" y="1"/>
                  </a:moveTo>
                  <a:cubicBezTo>
                    <a:pt x="1" y="16"/>
                    <a:pt x="19" y="35"/>
                    <a:pt x="34" y="49"/>
                  </a:cubicBezTo>
                  <a:cubicBezTo>
                    <a:pt x="34" y="35"/>
                    <a:pt x="34" y="16"/>
                    <a:pt x="19" y="1"/>
                  </a:cubicBezTo>
                  <a:close/>
                </a:path>
              </a:pathLst>
            </a:custGeom>
            <a:solidFill>
              <a:srgbClr val="9DB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9"/>
            <p:cNvSpPr/>
            <p:nvPr/>
          </p:nvSpPr>
          <p:spPr>
            <a:xfrm>
              <a:off x="2997250" y="2615950"/>
              <a:ext cx="22225" cy="12050"/>
            </a:xfrm>
            <a:custGeom>
              <a:avLst/>
              <a:gdLst/>
              <a:ahLst/>
              <a:cxnLst/>
              <a:rect l="l" t="t" r="r" b="b"/>
              <a:pathLst>
                <a:path w="889" h="482" extrusionOk="0">
                  <a:moveTo>
                    <a:pt x="687" y="0"/>
                  </a:moveTo>
                  <a:cubicBezTo>
                    <a:pt x="575" y="0"/>
                    <a:pt x="481" y="30"/>
                    <a:pt x="373" y="93"/>
                  </a:cubicBezTo>
                  <a:cubicBezTo>
                    <a:pt x="235" y="172"/>
                    <a:pt x="108" y="310"/>
                    <a:pt x="15" y="418"/>
                  </a:cubicBezTo>
                  <a:cubicBezTo>
                    <a:pt x="0" y="437"/>
                    <a:pt x="0" y="452"/>
                    <a:pt x="15" y="467"/>
                  </a:cubicBezTo>
                  <a:lnTo>
                    <a:pt x="34" y="481"/>
                  </a:lnTo>
                  <a:cubicBezTo>
                    <a:pt x="49" y="481"/>
                    <a:pt x="64" y="467"/>
                    <a:pt x="64" y="467"/>
                  </a:cubicBezTo>
                  <a:cubicBezTo>
                    <a:pt x="157" y="358"/>
                    <a:pt x="265" y="217"/>
                    <a:pt x="407" y="138"/>
                  </a:cubicBezTo>
                  <a:cubicBezTo>
                    <a:pt x="500" y="93"/>
                    <a:pt x="593" y="64"/>
                    <a:pt x="687" y="64"/>
                  </a:cubicBezTo>
                  <a:cubicBezTo>
                    <a:pt x="746" y="64"/>
                    <a:pt x="795" y="78"/>
                    <a:pt x="840" y="93"/>
                  </a:cubicBezTo>
                  <a:lnTo>
                    <a:pt x="855" y="93"/>
                  </a:lnTo>
                  <a:cubicBezTo>
                    <a:pt x="873" y="93"/>
                    <a:pt x="873" y="93"/>
                    <a:pt x="888" y="78"/>
                  </a:cubicBezTo>
                  <a:cubicBezTo>
                    <a:pt x="873" y="64"/>
                    <a:pt x="855" y="45"/>
                    <a:pt x="855" y="30"/>
                  </a:cubicBezTo>
                  <a:cubicBezTo>
                    <a:pt x="795" y="15"/>
                    <a:pt x="746" y="0"/>
                    <a:pt x="687" y="0"/>
                  </a:cubicBezTo>
                  <a:close/>
                </a:path>
              </a:pathLst>
            </a:custGeom>
            <a:solidFill>
              <a:srgbClr val="68A9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9"/>
            <p:cNvSpPr/>
            <p:nvPr/>
          </p:nvSpPr>
          <p:spPr>
            <a:xfrm>
              <a:off x="3014400" y="2645050"/>
              <a:ext cx="8900" cy="4675"/>
            </a:xfrm>
            <a:custGeom>
              <a:avLst/>
              <a:gdLst/>
              <a:ahLst/>
              <a:cxnLst/>
              <a:rect l="l" t="t" r="r" b="b"/>
              <a:pathLst>
                <a:path w="356" h="187" extrusionOk="0">
                  <a:moveTo>
                    <a:pt x="310" y="0"/>
                  </a:moveTo>
                  <a:cubicBezTo>
                    <a:pt x="202" y="19"/>
                    <a:pt x="109" y="64"/>
                    <a:pt x="16" y="127"/>
                  </a:cubicBezTo>
                  <a:cubicBezTo>
                    <a:pt x="1" y="142"/>
                    <a:pt x="1" y="157"/>
                    <a:pt x="16" y="172"/>
                  </a:cubicBezTo>
                  <a:cubicBezTo>
                    <a:pt x="16" y="187"/>
                    <a:pt x="30" y="187"/>
                    <a:pt x="30" y="187"/>
                  </a:cubicBezTo>
                  <a:lnTo>
                    <a:pt x="60" y="187"/>
                  </a:lnTo>
                  <a:cubicBezTo>
                    <a:pt x="139" y="127"/>
                    <a:pt x="232" y="79"/>
                    <a:pt x="325" y="64"/>
                  </a:cubicBezTo>
                  <a:cubicBezTo>
                    <a:pt x="340" y="49"/>
                    <a:pt x="355" y="34"/>
                    <a:pt x="355" y="19"/>
                  </a:cubicBezTo>
                  <a:cubicBezTo>
                    <a:pt x="340" y="0"/>
                    <a:pt x="325" y="0"/>
                    <a:pt x="325" y="0"/>
                  </a:cubicBezTo>
                  <a:close/>
                </a:path>
              </a:pathLst>
            </a:custGeom>
            <a:solidFill>
              <a:srgbClr val="68A9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9"/>
            <p:cNvSpPr/>
            <p:nvPr/>
          </p:nvSpPr>
          <p:spPr>
            <a:xfrm>
              <a:off x="2888475" y="2590300"/>
              <a:ext cx="19050" cy="24925"/>
            </a:xfrm>
            <a:custGeom>
              <a:avLst/>
              <a:gdLst/>
              <a:ahLst/>
              <a:cxnLst/>
              <a:rect l="l" t="t" r="r" b="b"/>
              <a:pathLst>
                <a:path w="762" h="997" extrusionOk="0">
                  <a:moveTo>
                    <a:pt x="30" y="0"/>
                  </a:moveTo>
                  <a:cubicBezTo>
                    <a:pt x="15" y="0"/>
                    <a:pt x="1" y="0"/>
                    <a:pt x="1" y="15"/>
                  </a:cubicBezTo>
                  <a:cubicBezTo>
                    <a:pt x="1" y="30"/>
                    <a:pt x="1" y="45"/>
                    <a:pt x="15" y="63"/>
                  </a:cubicBezTo>
                  <a:cubicBezTo>
                    <a:pt x="168" y="138"/>
                    <a:pt x="355" y="250"/>
                    <a:pt x="482" y="437"/>
                  </a:cubicBezTo>
                  <a:cubicBezTo>
                    <a:pt x="542" y="545"/>
                    <a:pt x="575" y="653"/>
                    <a:pt x="620" y="776"/>
                  </a:cubicBezTo>
                  <a:cubicBezTo>
                    <a:pt x="635" y="840"/>
                    <a:pt x="668" y="903"/>
                    <a:pt x="683" y="978"/>
                  </a:cubicBezTo>
                  <a:cubicBezTo>
                    <a:pt x="698" y="978"/>
                    <a:pt x="698" y="996"/>
                    <a:pt x="713" y="996"/>
                  </a:cubicBezTo>
                  <a:lnTo>
                    <a:pt x="728" y="996"/>
                  </a:lnTo>
                  <a:cubicBezTo>
                    <a:pt x="747" y="978"/>
                    <a:pt x="762" y="963"/>
                    <a:pt x="747" y="948"/>
                  </a:cubicBezTo>
                  <a:cubicBezTo>
                    <a:pt x="713" y="884"/>
                    <a:pt x="698" y="825"/>
                    <a:pt x="683" y="761"/>
                  </a:cubicBezTo>
                  <a:cubicBezTo>
                    <a:pt x="635" y="638"/>
                    <a:pt x="605" y="511"/>
                    <a:pt x="527" y="403"/>
                  </a:cubicBezTo>
                  <a:cubicBezTo>
                    <a:pt x="403" y="202"/>
                    <a:pt x="217" y="93"/>
                    <a:pt x="45" y="0"/>
                  </a:cubicBezTo>
                  <a:close/>
                </a:path>
              </a:pathLst>
            </a:custGeom>
            <a:solidFill>
              <a:srgbClr val="68A9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9"/>
            <p:cNvSpPr/>
            <p:nvPr/>
          </p:nvSpPr>
          <p:spPr>
            <a:xfrm>
              <a:off x="2858900" y="2615950"/>
              <a:ext cx="22150" cy="12050"/>
            </a:xfrm>
            <a:custGeom>
              <a:avLst/>
              <a:gdLst/>
              <a:ahLst/>
              <a:cxnLst/>
              <a:rect l="l" t="t" r="r" b="b"/>
              <a:pathLst>
                <a:path w="886" h="482" extrusionOk="0">
                  <a:moveTo>
                    <a:pt x="202" y="0"/>
                  </a:moveTo>
                  <a:cubicBezTo>
                    <a:pt x="139" y="0"/>
                    <a:pt x="79" y="15"/>
                    <a:pt x="31" y="45"/>
                  </a:cubicBezTo>
                  <a:cubicBezTo>
                    <a:pt x="16" y="45"/>
                    <a:pt x="1" y="64"/>
                    <a:pt x="16" y="78"/>
                  </a:cubicBezTo>
                  <a:cubicBezTo>
                    <a:pt x="16" y="93"/>
                    <a:pt x="31" y="93"/>
                    <a:pt x="45" y="93"/>
                  </a:cubicBezTo>
                  <a:cubicBezTo>
                    <a:pt x="94" y="78"/>
                    <a:pt x="157" y="64"/>
                    <a:pt x="202" y="64"/>
                  </a:cubicBezTo>
                  <a:cubicBezTo>
                    <a:pt x="310" y="64"/>
                    <a:pt x="437" y="108"/>
                    <a:pt x="512" y="172"/>
                  </a:cubicBezTo>
                  <a:cubicBezTo>
                    <a:pt x="639" y="250"/>
                    <a:pt x="732" y="358"/>
                    <a:pt x="825" y="467"/>
                  </a:cubicBezTo>
                  <a:cubicBezTo>
                    <a:pt x="840" y="481"/>
                    <a:pt x="840" y="481"/>
                    <a:pt x="855" y="481"/>
                  </a:cubicBezTo>
                  <a:cubicBezTo>
                    <a:pt x="855" y="481"/>
                    <a:pt x="870" y="481"/>
                    <a:pt x="870" y="467"/>
                  </a:cubicBezTo>
                  <a:cubicBezTo>
                    <a:pt x="885" y="467"/>
                    <a:pt x="885" y="437"/>
                    <a:pt x="870" y="418"/>
                  </a:cubicBezTo>
                  <a:cubicBezTo>
                    <a:pt x="777" y="310"/>
                    <a:pt x="684" y="202"/>
                    <a:pt x="560" y="123"/>
                  </a:cubicBezTo>
                  <a:cubicBezTo>
                    <a:pt x="437" y="45"/>
                    <a:pt x="310" y="0"/>
                    <a:pt x="202" y="0"/>
                  </a:cubicBezTo>
                  <a:close/>
                </a:path>
              </a:pathLst>
            </a:custGeom>
            <a:solidFill>
              <a:srgbClr val="68A9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9"/>
            <p:cNvSpPr/>
            <p:nvPr/>
          </p:nvSpPr>
          <p:spPr>
            <a:xfrm>
              <a:off x="2855350" y="2645050"/>
              <a:ext cx="8625" cy="4675"/>
            </a:xfrm>
            <a:custGeom>
              <a:avLst/>
              <a:gdLst/>
              <a:ahLst/>
              <a:cxnLst/>
              <a:rect l="l" t="t" r="r" b="b"/>
              <a:pathLst>
                <a:path w="345" h="187" extrusionOk="0">
                  <a:moveTo>
                    <a:pt x="35" y="0"/>
                  </a:moveTo>
                  <a:cubicBezTo>
                    <a:pt x="20" y="0"/>
                    <a:pt x="1" y="0"/>
                    <a:pt x="1" y="19"/>
                  </a:cubicBezTo>
                  <a:cubicBezTo>
                    <a:pt x="1" y="34"/>
                    <a:pt x="1" y="49"/>
                    <a:pt x="20" y="64"/>
                  </a:cubicBezTo>
                  <a:cubicBezTo>
                    <a:pt x="128" y="79"/>
                    <a:pt x="221" y="127"/>
                    <a:pt x="299" y="187"/>
                  </a:cubicBezTo>
                  <a:lnTo>
                    <a:pt x="314" y="187"/>
                  </a:lnTo>
                  <a:cubicBezTo>
                    <a:pt x="329" y="187"/>
                    <a:pt x="329" y="187"/>
                    <a:pt x="344" y="172"/>
                  </a:cubicBezTo>
                  <a:cubicBezTo>
                    <a:pt x="344" y="157"/>
                    <a:pt x="344" y="142"/>
                    <a:pt x="329" y="127"/>
                  </a:cubicBezTo>
                  <a:cubicBezTo>
                    <a:pt x="251" y="64"/>
                    <a:pt x="143" y="19"/>
                    <a:pt x="35" y="0"/>
                  </a:cubicBezTo>
                  <a:close/>
                </a:path>
              </a:pathLst>
            </a:custGeom>
            <a:solidFill>
              <a:srgbClr val="68A9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9"/>
            <p:cNvSpPr/>
            <p:nvPr/>
          </p:nvSpPr>
          <p:spPr>
            <a:xfrm>
              <a:off x="2849575" y="2655200"/>
              <a:ext cx="181550" cy="239400"/>
            </a:xfrm>
            <a:custGeom>
              <a:avLst/>
              <a:gdLst/>
              <a:ahLst/>
              <a:cxnLst/>
              <a:rect l="l" t="t" r="r" b="b"/>
              <a:pathLst>
                <a:path w="7262" h="9576" extrusionOk="0">
                  <a:moveTo>
                    <a:pt x="2254" y="1"/>
                  </a:moveTo>
                  <a:cubicBezTo>
                    <a:pt x="2209" y="919"/>
                    <a:pt x="1478" y="1087"/>
                    <a:pt x="978" y="1087"/>
                  </a:cubicBezTo>
                  <a:lnTo>
                    <a:pt x="978" y="1199"/>
                  </a:lnTo>
                  <a:lnTo>
                    <a:pt x="963" y="1479"/>
                  </a:lnTo>
                  <a:lnTo>
                    <a:pt x="963" y="2333"/>
                  </a:lnTo>
                  <a:lnTo>
                    <a:pt x="885" y="2333"/>
                  </a:lnTo>
                  <a:cubicBezTo>
                    <a:pt x="404" y="2333"/>
                    <a:pt x="16" y="2706"/>
                    <a:pt x="16" y="3187"/>
                  </a:cubicBezTo>
                  <a:cubicBezTo>
                    <a:pt x="1" y="3669"/>
                    <a:pt x="389" y="4057"/>
                    <a:pt x="870" y="4057"/>
                  </a:cubicBezTo>
                  <a:lnTo>
                    <a:pt x="948" y="4057"/>
                  </a:lnTo>
                  <a:lnTo>
                    <a:pt x="948" y="4307"/>
                  </a:lnTo>
                  <a:cubicBezTo>
                    <a:pt x="948" y="5083"/>
                    <a:pt x="1321" y="5799"/>
                    <a:pt x="1896" y="6266"/>
                  </a:cubicBezTo>
                  <a:lnTo>
                    <a:pt x="1896" y="7945"/>
                  </a:lnTo>
                  <a:cubicBezTo>
                    <a:pt x="1881" y="8848"/>
                    <a:pt x="2612" y="9575"/>
                    <a:pt x="3497" y="9575"/>
                  </a:cubicBezTo>
                  <a:cubicBezTo>
                    <a:pt x="3508" y="9575"/>
                    <a:pt x="3519" y="9575"/>
                    <a:pt x="3531" y="9575"/>
                  </a:cubicBezTo>
                  <a:cubicBezTo>
                    <a:pt x="4418" y="9575"/>
                    <a:pt x="5131" y="8851"/>
                    <a:pt x="5146" y="7974"/>
                  </a:cubicBezTo>
                  <a:lnTo>
                    <a:pt x="5146" y="6310"/>
                  </a:lnTo>
                  <a:cubicBezTo>
                    <a:pt x="5769" y="5844"/>
                    <a:pt x="6157" y="5146"/>
                    <a:pt x="6157" y="4337"/>
                  </a:cubicBezTo>
                  <a:lnTo>
                    <a:pt x="6157" y="4105"/>
                  </a:lnTo>
                  <a:lnTo>
                    <a:pt x="6373" y="4105"/>
                  </a:lnTo>
                  <a:cubicBezTo>
                    <a:pt x="6855" y="4105"/>
                    <a:pt x="7247" y="3717"/>
                    <a:pt x="7247" y="3232"/>
                  </a:cubicBezTo>
                  <a:cubicBezTo>
                    <a:pt x="7262" y="2766"/>
                    <a:pt x="6873" y="2378"/>
                    <a:pt x="6388" y="2363"/>
                  </a:cubicBezTo>
                  <a:lnTo>
                    <a:pt x="6172" y="2363"/>
                  </a:lnTo>
                  <a:lnTo>
                    <a:pt x="6187" y="1523"/>
                  </a:lnTo>
                  <a:cubicBezTo>
                    <a:pt x="5945" y="1388"/>
                    <a:pt x="5368" y="978"/>
                    <a:pt x="5291" y="978"/>
                  </a:cubicBezTo>
                  <a:cubicBezTo>
                    <a:pt x="5290" y="978"/>
                    <a:pt x="5289" y="978"/>
                    <a:pt x="5288" y="979"/>
                  </a:cubicBezTo>
                  <a:cubicBezTo>
                    <a:pt x="4970" y="1021"/>
                    <a:pt x="4684" y="1040"/>
                    <a:pt x="4429" y="1040"/>
                  </a:cubicBezTo>
                  <a:cubicBezTo>
                    <a:pt x="2521" y="1040"/>
                    <a:pt x="2254" y="1"/>
                    <a:pt x="2254" y="1"/>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9"/>
            <p:cNvSpPr/>
            <p:nvPr/>
          </p:nvSpPr>
          <p:spPr>
            <a:xfrm>
              <a:off x="2913300" y="2825450"/>
              <a:ext cx="54500" cy="17475"/>
            </a:xfrm>
            <a:custGeom>
              <a:avLst/>
              <a:gdLst/>
              <a:ahLst/>
              <a:cxnLst/>
              <a:rect l="l" t="t" r="r" b="b"/>
              <a:pathLst>
                <a:path w="2180" h="699" extrusionOk="0">
                  <a:moveTo>
                    <a:pt x="2179" y="0"/>
                  </a:moveTo>
                  <a:lnTo>
                    <a:pt x="2179" y="0"/>
                  </a:lnTo>
                  <a:cubicBezTo>
                    <a:pt x="1866" y="138"/>
                    <a:pt x="1492" y="217"/>
                    <a:pt x="1026" y="217"/>
                  </a:cubicBezTo>
                  <a:lnTo>
                    <a:pt x="981" y="217"/>
                  </a:lnTo>
                  <a:cubicBezTo>
                    <a:pt x="608" y="217"/>
                    <a:pt x="280" y="153"/>
                    <a:pt x="0" y="60"/>
                  </a:cubicBezTo>
                  <a:lnTo>
                    <a:pt x="0" y="60"/>
                  </a:lnTo>
                  <a:cubicBezTo>
                    <a:pt x="172" y="373"/>
                    <a:pt x="466" y="605"/>
                    <a:pt x="854" y="683"/>
                  </a:cubicBezTo>
                  <a:cubicBezTo>
                    <a:pt x="918" y="698"/>
                    <a:pt x="996" y="698"/>
                    <a:pt x="1075" y="698"/>
                  </a:cubicBezTo>
                  <a:cubicBezTo>
                    <a:pt x="1556" y="698"/>
                    <a:pt x="1974" y="418"/>
                    <a:pt x="2179" y="0"/>
                  </a:cubicBezTo>
                  <a:close/>
                </a:path>
              </a:pathLst>
            </a:custGeom>
            <a:solidFill>
              <a:srgbClr val="F291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9"/>
            <p:cNvSpPr/>
            <p:nvPr/>
          </p:nvSpPr>
          <p:spPr>
            <a:xfrm>
              <a:off x="2907500" y="2629925"/>
              <a:ext cx="1150" cy="775"/>
            </a:xfrm>
            <a:custGeom>
              <a:avLst/>
              <a:gdLst/>
              <a:ahLst/>
              <a:cxnLst/>
              <a:rect l="l" t="t" r="r" b="b"/>
              <a:pathLst>
                <a:path w="46" h="31" extrusionOk="0">
                  <a:moveTo>
                    <a:pt x="1" y="31"/>
                  </a:moveTo>
                  <a:cubicBezTo>
                    <a:pt x="16" y="31"/>
                    <a:pt x="31" y="16"/>
                    <a:pt x="45" y="1"/>
                  </a:cubicBezTo>
                  <a:cubicBezTo>
                    <a:pt x="31" y="16"/>
                    <a:pt x="16" y="31"/>
                    <a:pt x="1" y="31"/>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9"/>
            <p:cNvSpPr/>
            <p:nvPr/>
          </p:nvSpPr>
          <p:spPr>
            <a:xfrm>
              <a:off x="2912925" y="2627600"/>
              <a:ext cx="1600" cy="775"/>
            </a:xfrm>
            <a:custGeom>
              <a:avLst/>
              <a:gdLst/>
              <a:ahLst/>
              <a:cxnLst/>
              <a:rect l="l" t="t" r="r" b="b"/>
              <a:pathLst>
                <a:path w="64" h="31" extrusionOk="0">
                  <a:moveTo>
                    <a:pt x="0" y="30"/>
                  </a:moveTo>
                  <a:cubicBezTo>
                    <a:pt x="15" y="15"/>
                    <a:pt x="49" y="1"/>
                    <a:pt x="64" y="1"/>
                  </a:cubicBezTo>
                  <a:cubicBezTo>
                    <a:pt x="49" y="1"/>
                    <a:pt x="15" y="15"/>
                    <a:pt x="0" y="30"/>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9"/>
            <p:cNvSpPr/>
            <p:nvPr/>
          </p:nvSpPr>
          <p:spPr>
            <a:xfrm>
              <a:off x="2910200" y="2628725"/>
              <a:ext cx="1625" cy="850"/>
            </a:xfrm>
            <a:custGeom>
              <a:avLst/>
              <a:gdLst/>
              <a:ahLst/>
              <a:cxnLst/>
              <a:rect l="l" t="t" r="r" b="b"/>
              <a:pathLst>
                <a:path w="65" h="34" extrusionOk="0">
                  <a:moveTo>
                    <a:pt x="1" y="34"/>
                  </a:moveTo>
                  <a:cubicBezTo>
                    <a:pt x="16" y="19"/>
                    <a:pt x="31" y="19"/>
                    <a:pt x="64" y="0"/>
                  </a:cubicBezTo>
                  <a:cubicBezTo>
                    <a:pt x="31" y="19"/>
                    <a:pt x="16" y="19"/>
                    <a:pt x="1" y="34"/>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9"/>
            <p:cNvSpPr/>
            <p:nvPr/>
          </p:nvSpPr>
          <p:spPr>
            <a:xfrm>
              <a:off x="2902000" y="2633000"/>
              <a:ext cx="1600" cy="1250"/>
            </a:xfrm>
            <a:custGeom>
              <a:avLst/>
              <a:gdLst/>
              <a:ahLst/>
              <a:cxnLst/>
              <a:rect l="l" t="t" r="r" b="b"/>
              <a:pathLst>
                <a:path w="64" h="50" extrusionOk="0">
                  <a:moveTo>
                    <a:pt x="1" y="49"/>
                  </a:moveTo>
                  <a:cubicBezTo>
                    <a:pt x="19" y="35"/>
                    <a:pt x="34" y="16"/>
                    <a:pt x="64" y="1"/>
                  </a:cubicBezTo>
                  <a:cubicBezTo>
                    <a:pt x="34" y="16"/>
                    <a:pt x="19" y="35"/>
                    <a:pt x="1" y="49"/>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9"/>
            <p:cNvSpPr/>
            <p:nvPr/>
          </p:nvSpPr>
          <p:spPr>
            <a:xfrm>
              <a:off x="2904800" y="2631525"/>
              <a:ext cx="1150" cy="775"/>
            </a:xfrm>
            <a:custGeom>
              <a:avLst/>
              <a:gdLst/>
              <a:ahLst/>
              <a:cxnLst/>
              <a:rect l="l" t="t" r="r" b="b"/>
              <a:pathLst>
                <a:path w="46" h="31" extrusionOk="0">
                  <a:moveTo>
                    <a:pt x="0" y="30"/>
                  </a:moveTo>
                  <a:cubicBezTo>
                    <a:pt x="15" y="30"/>
                    <a:pt x="30" y="15"/>
                    <a:pt x="45" y="0"/>
                  </a:cubicBezTo>
                  <a:cubicBezTo>
                    <a:pt x="30" y="15"/>
                    <a:pt x="15" y="30"/>
                    <a:pt x="0" y="30"/>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9"/>
            <p:cNvSpPr/>
            <p:nvPr/>
          </p:nvSpPr>
          <p:spPr>
            <a:xfrm>
              <a:off x="2892675" y="2640375"/>
              <a:ext cx="1225" cy="1250"/>
            </a:xfrm>
            <a:custGeom>
              <a:avLst/>
              <a:gdLst/>
              <a:ahLst/>
              <a:cxnLst/>
              <a:rect l="l" t="t" r="r" b="b"/>
              <a:pathLst>
                <a:path w="49" h="50" extrusionOk="0">
                  <a:moveTo>
                    <a:pt x="0" y="49"/>
                  </a:moveTo>
                  <a:cubicBezTo>
                    <a:pt x="19" y="34"/>
                    <a:pt x="34" y="19"/>
                    <a:pt x="49" y="1"/>
                  </a:cubicBezTo>
                  <a:cubicBezTo>
                    <a:pt x="34" y="19"/>
                    <a:pt x="19" y="34"/>
                    <a:pt x="0" y="49"/>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9"/>
            <p:cNvSpPr/>
            <p:nvPr/>
          </p:nvSpPr>
          <p:spPr>
            <a:xfrm>
              <a:off x="2899675" y="2634975"/>
              <a:ext cx="1225" cy="775"/>
            </a:xfrm>
            <a:custGeom>
              <a:avLst/>
              <a:gdLst/>
              <a:ahLst/>
              <a:cxnLst/>
              <a:rect l="l" t="t" r="r" b="b"/>
              <a:pathLst>
                <a:path w="49" h="31" extrusionOk="0">
                  <a:moveTo>
                    <a:pt x="0" y="30"/>
                  </a:moveTo>
                  <a:cubicBezTo>
                    <a:pt x="19" y="15"/>
                    <a:pt x="34" y="0"/>
                    <a:pt x="49" y="0"/>
                  </a:cubicBezTo>
                  <a:cubicBezTo>
                    <a:pt x="34" y="0"/>
                    <a:pt x="19" y="15"/>
                    <a:pt x="0" y="30"/>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9"/>
            <p:cNvSpPr/>
            <p:nvPr/>
          </p:nvSpPr>
          <p:spPr>
            <a:xfrm>
              <a:off x="2894625" y="2638525"/>
              <a:ext cx="1625" cy="1125"/>
            </a:xfrm>
            <a:custGeom>
              <a:avLst/>
              <a:gdLst/>
              <a:ahLst/>
              <a:cxnLst/>
              <a:rect l="l" t="t" r="r" b="b"/>
              <a:pathLst>
                <a:path w="65" h="45" extrusionOk="0">
                  <a:moveTo>
                    <a:pt x="1" y="45"/>
                  </a:moveTo>
                  <a:cubicBezTo>
                    <a:pt x="16" y="30"/>
                    <a:pt x="49" y="15"/>
                    <a:pt x="64" y="0"/>
                  </a:cubicBezTo>
                  <a:cubicBezTo>
                    <a:pt x="49" y="15"/>
                    <a:pt x="16" y="30"/>
                    <a:pt x="1" y="45"/>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9"/>
            <p:cNvSpPr/>
            <p:nvPr/>
          </p:nvSpPr>
          <p:spPr>
            <a:xfrm>
              <a:off x="2896975" y="2636550"/>
              <a:ext cx="1600" cy="1150"/>
            </a:xfrm>
            <a:custGeom>
              <a:avLst/>
              <a:gdLst/>
              <a:ahLst/>
              <a:cxnLst/>
              <a:rect l="l" t="t" r="r" b="b"/>
              <a:pathLst>
                <a:path w="64" h="46" extrusionOk="0">
                  <a:moveTo>
                    <a:pt x="0" y="46"/>
                  </a:moveTo>
                  <a:cubicBezTo>
                    <a:pt x="15" y="31"/>
                    <a:pt x="49" y="16"/>
                    <a:pt x="63" y="1"/>
                  </a:cubicBezTo>
                  <a:cubicBezTo>
                    <a:pt x="49" y="16"/>
                    <a:pt x="15" y="31"/>
                    <a:pt x="0" y="46"/>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9"/>
            <p:cNvSpPr/>
            <p:nvPr/>
          </p:nvSpPr>
          <p:spPr>
            <a:xfrm>
              <a:off x="2931575" y="2623300"/>
              <a:ext cx="1225" cy="25"/>
            </a:xfrm>
            <a:custGeom>
              <a:avLst/>
              <a:gdLst/>
              <a:ahLst/>
              <a:cxnLst/>
              <a:rect l="l" t="t" r="r" b="b"/>
              <a:pathLst>
                <a:path w="49" h="1" extrusionOk="0">
                  <a:moveTo>
                    <a:pt x="0" y="1"/>
                  </a:moveTo>
                  <a:lnTo>
                    <a:pt x="49" y="1"/>
                  </a:ln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9"/>
            <p:cNvSpPr/>
            <p:nvPr/>
          </p:nvSpPr>
          <p:spPr>
            <a:xfrm>
              <a:off x="2935125" y="2622925"/>
              <a:ext cx="1125" cy="25"/>
            </a:xfrm>
            <a:custGeom>
              <a:avLst/>
              <a:gdLst/>
              <a:ahLst/>
              <a:cxnLst/>
              <a:rect l="l" t="t" r="r" b="b"/>
              <a:pathLst>
                <a:path w="45" h="1" extrusionOk="0">
                  <a:moveTo>
                    <a:pt x="0" y="1"/>
                  </a:moveTo>
                  <a:lnTo>
                    <a:pt x="45" y="1"/>
                  </a:ln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9"/>
            <p:cNvSpPr/>
            <p:nvPr/>
          </p:nvSpPr>
          <p:spPr>
            <a:xfrm>
              <a:off x="2890350" y="2642350"/>
              <a:ext cx="1600" cy="1600"/>
            </a:xfrm>
            <a:custGeom>
              <a:avLst/>
              <a:gdLst/>
              <a:ahLst/>
              <a:cxnLst/>
              <a:rect l="l" t="t" r="r" b="b"/>
              <a:pathLst>
                <a:path w="64" h="64" extrusionOk="0">
                  <a:moveTo>
                    <a:pt x="0" y="63"/>
                  </a:moveTo>
                  <a:cubicBezTo>
                    <a:pt x="19" y="49"/>
                    <a:pt x="34" y="34"/>
                    <a:pt x="64" y="0"/>
                  </a:cubicBezTo>
                  <a:cubicBezTo>
                    <a:pt x="34" y="34"/>
                    <a:pt x="19" y="49"/>
                    <a:pt x="0" y="63"/>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9"/>
            <p:cNvSpPr/>
            <p:nvPr/>
          </p:nvSpPr>
          <p:spPr>
            <a:xfrm>
              <a:off x="2865900" y="2741125"/>
              <a:ext cx="142975" cy="89750"/>
            </a:xfrm>
            <a:custGeom>
              <a:avLst/>
              <a:gdLst/>
              <a:ahLst/>
              <a:cxnLst/>
              <a:rect l="l" t="t" r="r" b="b"/>
              <a:pathLst>
                <a:path w="5719" h="3590" extrusionOk="0">
                  <a:moveTo>
                    <a:pt x="3025" y="0"/>
                  </a:moveTo>
                  <a:cubicBezTo>
                    <a:pt x="2777" y="0"/>
                    <a:pt x="2531" y="63"/>
                    <a:pt x="2303" y="187"/>
                  </a:cubicBezTo>
                  <a:cubicBezTo>
                    <a:pt x="1893" y="421"/>
                    <a:pt x="1278" y="675"/>
                    <a:pt x="700" y="675"/>
                  </a:cubicBezTo>
                  <a:cubicBezTo>
                    <a:pt x="552" y="675"/>
                    <a:pt x="405" y="658"/>
                    <a:pt x="265" y="620"/>
                  </a:cubicBezTo>
                  <a:lnTo>
                    <a:pt x="265" y="620"/>
                  </a:lnTo>
                  <a:cubicBezTo>
                    <a:pt x="265" y="620"/>
                    <a:pt x="1" y="3560"/>
                    <a:pt x="2877" y="3590"/>
                  </a:cubicBezTo>
                  <a:cubicBezTo>
                    <a:pt x="2891" y="3590"/>
                    <a:pt x="2906" y="3590"/>
                    <a:pt x="2920" y="3590"/>
                  </a:cubicBezTo>
                  <a:cubicBezTo>
                    <a:pt x="5718" y="3590"/>
                    <a:pt x="5504" y="635"/>
                    <a:pt x="5504" y="635"/>
                  </a:cubicBezTo>
                  <a:cubicBezTo>
                    <a:pt x="5504" y="635"/>
                    <a:pt x="4616" y="590"/>
                    <a:pt x="3683" y="153"/>
                  </a:cubicBezTo>
                  <a:cubicBezTo>
                    <a:pt x="3471" y="51"/>
                    <a:pt x="3248" y="0"/>
                    <a:pt x="3025"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9"/>
            <p:cNvSpPr/>
            <p:nvPr/>
          </p:nvSpPr>
          <p:spPr>
            <a:xfrm>
              <a:off x="2915625" y="2748050"/>
              <a:ext cx="51700" cy="10175"/>
            </a:xfrm>
            <a:custGeom>
              <a:avLst/>
              <a:gdLst/>
              <a:ahLst/>
              <a:cxnLst/>
              <a:rect l="l" t="t" r="r" b="b"/>
              <a:pathLst>
                <a:path w="2068" h="407" extrusionOk="0">
                  <a:moveTo>
                    <a:pt x="1015" y="1"/>
                  </a:moveTo>
                  <a:cubicBezTo>
                    <a:pt x="587" y="1"/>
                    <a:pt x="47" y="328"/>
                    <a:pt x="15" y="343"/>
                  </a:cubicBezTo>
                  <a:cubicBezTo>
                    <a:pt x="0" y="358"/>
                    <a:pt x="0" y="376"/>
                    <a:pt x="15" y="391"/>
                  </a:cubicBezTo>
                  <a:lnTo>
                    <a:pt x="34" y="406"/>
                  </a:lnTo>
                  <a:lnTo>
                    <a:pt x="49" y="391"/>
                  </a:lnTo>
                  <a:cubicBezTo>
                    <a:pt x="63" y="391"/>
                    <a:pt x="607" y="61"/>
                    <a:pt x="1024" y="61"/>
                  </a:cubicBezTo>
                  <a:cubicBezTo>
                    <a:pt x="1041" y="61"/>
                    <a:pt x="1058" y="62"/>
                    <a:pt x="1075" y="63"/>
                  </a:cubicBezTo>
                  <a:cubicBezTo>
                    <a:pt x="1493" y="78"/>
                    <a:pt x="2023" y="391"/>
                    <a:pt x="2023" y="391"/>
                  </a:cubicBezTo>
                  <a:cubicBezTo>
                    <a:pt x="2030" y="399"/>
                    <a:pt x="2038" y="402"/>
                    <a:pt x="2045" y="402"/>
                  </a:cubicBezTo>
                  <a:cubicBezTo>
                    <a:pt x="2052" y="402"/>
                    <a:pt x="2060" y="399"/>
                    <a:pt x="2067" y="391"/>
                  </a:cubicBezTo>
                  <a:cubicBezTo>
                    <a:pt x="2067" y="376"/>
                    <a:pt x="2067" y="358"/>
                    <a:pt x="2052" y="343"/>
                  </a:cubicBezTo>
                  <a:cubicBezTo>
                    <a:pt x="2038" y="328"/>
                    <a:pt x="1508" y="33"/>
                    <a:pt x="1075" y="3"/>
                  </a:cubicBezTo>
                  <a:cubicBezTo>
                    <a:pt x="1055" y="2"/>
                    <a:pt x="1036" y="1"/>
                    <a:pt x="1015" y="1"/>
                  </a:cubicBezTo>
                  <a:close/>
                </a:path>
              </a:pathLst>
            </a:custGeom>
            <a:solidFill>
              <a:srgbClr val="B3CB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9"/>
            <p:cNvSpPr/>
            <p:nvPr/>
          </p:nvSpPr>
          <p:spPr>
            <a:xfrm>
              <a:off x="2941275" y="2748875"/>
              <a:ext cx="1600" cy="26400"/>
            </a:xfrm>
            <a:custGeom>
              <a:avLst/>
              <a:gdLst/>
              <a:ahLst/>
              <a:cxnLst/>
              <a:rect l="l" t="t" r="r" b="b"/>
              <a:pathLst>
                <a:path w="64" h="1056" extrusionOk="0">
                  <a:moveTo>
                    <a:pt x="34" y="0"/>
                  </a:moveTo>
                  <a:cubicBezTo>
                    <a:pt x="15" y="0"/>
                    <a:pt x="0" y="15"/>
                    <a:pt x="0" y="30"/>
                  </a:cubicBezTo>
                  <a:lnTo>
                    <a:pt x="0" y="1026"/>
                  </a:lnTo>
                  <a:cubicBezTo>
                    <a:pt x="0" y="1041"/>
                    <a:pt x="15" y="1056"/>
                    <a:pt x="34" y="1056"/>
                  </a:cubicBezTo>
                  <a:cubicBezTo>
                    <a:pt x="64" y="1056"/>
                    <a:pt x="64" y="1041"/>
                    <a:pt x="64" y="1026"/>
                  </a:cubicBezTo>
                  <a:lnTo>
                    <a:pt x="64" y="30"/>
                  </a:lnTo>
                  <a:cubicBezTo>
                    <a:pt x="64" y="15"/>
                    <a:pt x="64" y="0"/>
                    <a:pt x="34" y="0"/>
                  </a:cubicBezTo>
                  <a:close/>
                </a:path>
              </a:pathLst>
            </a:custGeom>
            <a:solidFill>
              <a:srgbClr val="B3CB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9"/>
            <p:cNvSpPr/>
            <p:nvPr/>
          </p:nvSpPr>
          <p:spPr>
            <a:xfrm>
              <a:off x="2921125" y="2783475"/>
              <a:ext cx="40775" cy="3475"/>
            </a:xfrm>
            <a:custGeom>
              <a:avLst/>
              <a:gdLst/>
              <a:ahLst/>
              <a:cxnLst/>
              <a:rect l="l" t="t" r="r" b="b"/>
              <a:pathLst>
                <a:path w="1631" h="139" extrusionOk="0">
                  <a:moveTo>
                    <a:pt x="30" y="0"/>
                  </a:moveTo>
                  <a:cubicBezTo>
                    <a:pt x="15" y="0"/>
                    <a:pt x="0" y="15"/>
                    <a:pt x="0" y="30"/>
                  </a:cubicBezTo>
                  <a:cubicBezTo>
                    <a:pt x="0" y="45"/>
                    <a:pt x="0" y="60"/>
                    <a:pt x="30" y="60"/>
                  </a:cubicBezTo>
                  <a:lnTo>
                    <a:pt x="1601" y="138"/>
                  </a:lnTo>
                  <a:cubicBezTo>
                    <a:pt x="1616" y="138"/>
                    <a:pt x="1631" y="123"/>
                    <a:pt x="1631" y="109"/>
                  </a:cubicBezTo>
                  <a:cubicBezTo>
                    <a:pt x="1631" y="94"/>
                    <a:pt x="1616" y="79"/>
                    <a:pt x="1601" y="79"/>
                  </a:cubicBezTo>
                  <a:lnTo>
                    <a:pt x="30" y="0"/>
                  </a:lnTo>
                  <a:close/>
                </a:path>
              </a:pathLst>
            </a:custGeom>
            <a:solidFill>
              <a:srgbClr val="E6E9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9"/>
            <p:cNvSpPr/>
            <p:nvPr/>
          </p:nvSpPr>
          <p:spPr>
            <a:xfrm>
              <a:off x="2919525" y="2795875"/>
              <a:ext cx="40800" cy="3100"/>
            </a:xfrm>
            <a:custGeom>
              <a:avLst/>
              <a:gdLst/>
              <a:ahLst/>
              <a:cxnLst/>
              <a:rect l="l" t="t" r="r" b="b"/>
              <a:pathLst>
                <a:path w="1632" h="124" extrusionOk="0">
                  <a:moveTo>
                    <a:pt x="31" y="1"/>
                  </a:moveTo>
                  <a:cubicBezTo>
                    <a:pt x="16" y="1"/>
                    <a:pt x="1" y="1"/>
                    <a:pt x="1" y="30"/>
                  </a:cubicBezTo>
                  <a:cubicBezTo>
                    <a:pt x="1" y="49"/>
                    <a:pt x="1" y="64"/>
                    <a:pt x="31" y="64"/>
                  </a:cubicBezTo>
                  <a:lnTo>
                    <a:pt x="1602" y="124"/>
                  </a:lnTo>
                  <a:cubicBezTo>
                    <a:pt x="1617" y="124"/>
                    <a:pt x="1632" y="109"/>
                    <a:pt x="1632" y="94"/>
                  </a:cubicBezTo>
                  <a:cubicBezTo>
                    <a:pt x="1632" y="79"/>
                    <a:pt x="1617" y="64"/>
                    <a:pt x="1602" y="64"/>
                  </a:cubicBezTo>
                  <a:lnTo>
                    <a:pt x="31" y="1"/>
                  </a:lnTo>
                  <a:close/>
                </a:path>
              </a:pathLst>
            </a:custGeom>
            <a:solidFill>
              <a:srgbClr val="E6E9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9"/>
            <p:cNvSpPr/>
            <p:nvPr/>
          </p:nvSpPr>
          <p:spPr>
            <a:xfrm>
              <a:off x="2928500" y="2623675"/>
              <a:ext cx="1125" cy="25"/>
            </a:xfrm>
            <a:custGeom>
              <a:avLst/>
              <a:gdLst/>
              <a:ahLst/>
              <a:cxnLst/>
              <a:rect l="l" t="t" r="r" b="b"/>
              <a:pathLst>
                <a:path w="45" h="1" extrusionOk="0">
                  <a:moveTo>
                    <a:pt x="0" y="1"/>
                  </a:moveTo>
                  <a:lnTo>
                    <a:pt x="45" y="1"/>
                  </a:ln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9"/>
            <p:cNvSpPr/>
            <p:nvPr/>
          </p:nvSpPr>
          <p:spPr>
            <a:xfrm>
              <a:off x="2924950" y="2624050"/>
              <a:ext cx="1600" cy="500"/>
            </a:xfrm>
            <a:custGeom>
              <a:avLst/>
              <a:gdLst/>
              <a:ahLst/>
              <a:cxnLst/>
              <a:rect l="l" t="t" r="r" b="b"/>
              <a:pathLst>
                <a:path w="64" h="20" extrusionOk="0">
                  <a:moveTo>
                    <a:pt x="0" y="19"/>
                  </a:moveTo>
                  <a:cubicBezTo>
                    <a:pt x="34" y="1"/>
                    <a:pt x="49" y="1"/>
                    <a:pt x="64" y="1"/>
                  </a:cubicBezTo>
                  <a:cubicBezTo>
                    <a:pt x="49" y="1"/>
                    <a:pt x="34" y="1"/>
                    <a:pt x="0" y="19"/>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9"/>
            <p:cNvSpPr/>
            <p:nvPr/>
          </p:nvSpPr>
          <p:spPr>
            <a:xfrm>
              <a:off x="2916000" y="2626400"/>
              <a:ext cx="1225" cy="850"/>
            </a:xfrm>
            <a:custGeom>
              <a:avLst/>
              <a:gdLst/>
              <a:ahLst/>
              <a:cxnLst/>
              <a:rect l="l" t="t" r="r" b="b"/>
              <a:pathLst>
                <a:path w="49" h="34" extrusionOk="0">
                  <a:moveTo>
                    <a:pt x="0" y="34"/>
                  </a:moveTo>
                  <a:cubicBezTo>
                    <a:pt x="19" y="19"/>
                    <a:pt x="34" y="19"/>
                    <a:pt x="49" y="0"/>
                  </a:cubicBezTo>
                  <a:cubicBezTo>
                    <a:pt x="34" y="19"/>
                    <a:pt x="19" y="19"/>
                    <a:pt x="0" y="34"/>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9"/>
            <p:cNvSpPr/>
            <p:nvPr/>
          </p:nvSpPr>
          <p:spPr>
            <a:xfrm>
              <a:off x="2918800" y="2625650"/>
              <a:ext cx="1500" cy="400"/>
            </a:xfrm>
            <a:custGeom>
              <a:avLst/>
              <a:gdLst/>
              <a:ahLst/>
              <a:cxnLst/>
              <a:rect l="l" t="t" r="r" b="b"/>
              <a:pathLst>
                <a:path w="60" h="16" extrusionOk="0">
                  <a:moveTo>
                    <a:pt x="0" y="15"/>
                  </a:moveTo>
                  <a:cubicBezTo>
                    <a:pt x="30" y="15"/>
                    <a:pt x="45" y="0"/>
                    <a:pt x="60" y="0"/>
                  </a:cubicBezTo>
                  <a:cubicBezTo>
                    <a:pt x="45" y="0"/>
                    <a:pt x="30" y="15"/>
                    <a:pt x="0" y="15"/>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9"/>
            <p:cNvSpPr/>
            <p:nvPr/>
          </p:nvSpPr>
          <p:spPr>
            <a:xfrm>
              <a:off x="2921875" y="2624900"/>
              <a:ext cx="1600" cy="400"/>
            </a:xfrm>
            <a:custGeom>
              <a:avLst/>
              <a:gdLst/>
              <a:ahLst/>
              <a:cxnLst/>
              <a:rect l="l" t="t" r="r" b="b"/>
              <a:pathLst>
                <a:path w="64" h="16" extrusionOk="0">
                  <a:moveTo>
                    <a:pt x="0" y="15"/>
                  </a:moveTo>
                  <a:cubicBezTo>
                    <a:pt x="15" y="0"/>
                    <a:pt x="45" y="0"/>
                    <a:pt x="64" y="0"/>
                  </a:cubicBezTo>
                  <a:cubicBezTo>
                    <a:pt x="45" y="0"/>
                    <a:pt x="15" y="0"/>
                    <a:pt x="0" y="15"/>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9"/>
            <p:cNvSpPr/>
            <p:nvPr/>
          </p:nvSpPr>
          <p:spPr>
            <a:xfrm>
              <a:off x="2874475" y="2673875"/>
              <a:ext cx="775" cy="2350"/>
            </a:xfrm>
            <a:custGeom>
              <a:avLst/>
              <a:gdLst/>
              <a:ahLst/>
              <a:cxnLst/>
              <a:rect l="l" t="t" r="r" b="b"/>
              <a:pathLst>
                <a:path w="31" h="94" extrusionOk="0">
                  <a:moveTo>
                    <a:pt x="1" y="93"/>
                  </a:moveTo>
                  <a:cubicBezTo>
                    <a:pt x="16" y="60"/>
                    <a:pt x="16" y="30"/>
                    <a:pt x="31" y="0"/>
                  </a:cubicBezTo>
                  <a:cubicBezTo>
                    <a:pt x="16" y="30"/>
                    <a:pt x="16" y="60"/>
                    <a:pt x="1" y="93"/>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9"/>
            <p:cNvSpPr/>
            <p:nvPr/>
          </p:nvSpPr>
          <p:spPr>
            <a:xfrm>
              <a:off x="2874025" y="2676575"/>
              <a:ext cx="475" cy="2725"/>
            </a:xfrm>
            <a:custGeom>
              <a:avLst/>
              <a:gdLst/>
              <a:ahLst/>
              <a:cxnLst/>
              <a:rect l="l" t="t" r="r" b="b"/>
              <a:pathLst>
                <a:path w="19" h="109" extrusionOk="0">
                  <a:moveTo>
                    <a:pt x="0" y="109"/>
                  </a:moveTo>
                  <a:cubicBezTo>
                    <a:pt x="19" y="79"/>
                    <a:pt x="19" y="45"/>
                    <a:pt x="19" y="0"/>
                  </a:cubicBezTo>
                  <a:cubicBezTo>
                    <a:pt x="19" y="45"/>
                    <a:pt x="19" y="79"/>
                    <a:pt x="0" y="109"/>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9"/>
            <p:cNvSpPr/>
            <p:nvPr/>
          </p:nvSpPr>
          <p:spPr>
            <a:xfrm>
              <a:off x="2875975" y="2668000"/>
              <a:ext cx="875" cy="2350"/>
            </a:xfrm>
            <a:custGeom>
              <a:avLst/>
              <a:gdLst/>
              <a:ahLst/>
              <a:cxnLst/>
              <a:rect l="l" t="t" r="r" b="b"/>
              <a:pathLst>
                <a:path w="35" h="94" extrusionOk="0">
                  <a:moveTo>
                    <a:pt x="1" y="93"/>
                  </a:moveTo>
                  <a:cubicBezTo>
                    <a:pt x="1" y="64"/>
                    <a:pt x="15" y="34"/>
                    <a:pt x="34" y="0"/>
                  </a:cubicBezTo>
                  <a:cubicBezTo>
                    <a:pt x="15" y="34"/>
                    <a:pt x="1" y="64"/>
                    <a:pt x="1" y="93"/>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9"/>
            <p:cNvSpPr/>
            <p:nvPr/>
          </p:nvSpPr>
          <p:spPr>
            <a:xfrm>
              <a:off x="2875225" y="2670700"/>
              <a:ext cx="400" cy="2350"/>
            </a:xfrm>
            <a:custGeom>
              <a:avLst/>
              <a:gdLst/>
              <a:ahLst/>
              <a:cxnLst/>
              <a:rect l="l" t="t" r="r" b="b"/>
              <a:pathLst>
                <a:path w="16" h="94" extrusionOk="0">
                  <a:moveTo>
                    <a:pt x="1" y="94"/>
                  </a:moveTo>
                  <a:cubicBezTo>
                    <a:pt x="1" y="64"/>
                    <a:pt x="16" y="34"/>
                    <a:pt x="16" y="0"/>
                  </a:cubicBezTo>
                  <a:cubicBezTo>
                    <a:pt x="16" y="34"/>
                    <a:pt x="1" y="64"/>
                    <a:pt x="1" y="94"/>
                  </a:cubicBezTo>
                  <a:close/>
                </a:path>
              </a:pathLst>
            </a:custGeom>
            <a:solidFill>
              <a:srgbClr val="F6A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9"/>
            <p:cNvSpPr/>
            <p:nvPr/>
          </p:nvSpPr>
          <p:spPr>
            <a:xfrm>
              <a:off x="2874025" y="2622925"/>
              <a:ext cx="130225" cy="70375"/>
            </a:xfrm>
            <a:custGeom>
              <a:avLst/>
              <a:gdLst/>
              <a:ahLst/>
              <a:cxnLst/>
              <a:rect l="l" t="t" r="r" b="b"/>
              <a:pathLst>
                <a:path w="5209" h="2815" extrusionOk="0">
                  <a:moveTo>
                    <a:pt x="2444" y="1"/>
                  </a:moveTo>
                  <a:cubicBezTo>
                    <a:pt x="2411" y="1"/>
                    <a:pt x="2381" y="16"/>
                    <a:pt x="2351" y="16"/>
                  </a:cubicBezTo>
                  <a:lnTo>
                    <a:pt x="2302" y="16"/>
                  </a:lnTo>
                  <a:cubicBezTo>
                    <a:pt x="2272" y="16"/>
                    <a:pt x="2258" y="16"/>
                    <a:pt x="2224" y="31"/>
                  </a:cubicBezTo>
                  <a:lnTo>
                    <a:pt x="2179" y="31"/>
                  </a:lnTo>
                  <a:cubicBezTo>
                    <a:pt x="2146" y="31"/>
                    <a:pt x="2131" y="46"/>
                    <a:pt x="2101" y="46"/>
                  </a:cubicBezTo>
                  <a:cubicBezTo>
                    <a:pt x="2086" y="46"/>
                    <a:pt x="2071" y="46"/>
                    <a:pt x="2037" y="64"/>
                  </a:cubicBezTo>
                  <a:cubicBezTo>
                    <a:pt x="2022" y="64"/>
                    <a:pt x="1993" y="64"/>
                    <a:pt x="1978" y="79"/>
                  </a:cubicBezTo>
                  <a:cubicBezTo>
                    <a:pt x="1959" y="79"/>
                    <a:pt x="1929" y="79"/>
                    <a:pt x="1914" y="94"/>
                  </a:cubicBezTo>
                  <a:cubicBezTo>
                    <a:pt x="1899" y="94"/>
                    <a:pt x="1866" y="94"/>
                    <a:pt x="1851" y="109"/>
                  </a:cubicBezTo>
                  <a:cubicBezTo>
                    <a:pt x="1836" y="109"/>
                    <a:pt x="1821" y="124"/>
                    <a:pt x="1791" y="124"/>
                  </a:cubicBezTo>
                  <a:cubicBezTo>
                    <a:pt x="1772" y="124"/>
                    <a:pt x="1758" y="139"/>
                    <a:pt x="1728" y="139"/>
                  </a:cubicBezTo>
                  <a:cubicBezTo>
                    <a:pt x="1713" y="158"/>
                    <a:pt x="1698" y="158"/>
                    <a:pt x="1679" y="173"/>
                  </a:cubicBezTo>
                  <a:cubicBezTo>
                    <a:pt x="1649" y="173"/>
                    <a:pt x="1634" y="173"/>
                    <a:pt x="1620" y="188"/>
                  </a:cubicBezTo>
                  <a:cubicBezTo>
                    <a:pt x="1605" y="188"/>
                    <a:pt x="1571" y="202"/>
                    <a:pt x="1556" y="217"/>
                  </a:cubicBezTo>
                  <a:cubicBezTo>
                    <a:pt x="1541" y="217"/>
                    <a:pt x="1526" y="217"/>
                    <a:pt x="1511" y="232"/>
                  </a:cubicBezTo>
                  <a:cubicBezTo>
                    <a:pt x="1478" y="251"/>
                    <a:pt x="1463" y="251"/>
                    <a:pt x="1448" y="266"/>
                  </a:cubicBezTo>
                  <a:cubicBezTo>
                    <a:pt x="1433" y="266"/>
                    <a:pt x="1418" y="281"/>
                    <a:pt x="1384" y="281"/>
                  </a:cubicBezTo>
                  <a:cubicBezTo>
                    <a:pt x="1370" y="296"/>
                    <a:pt x="1355" y="311"/>
                    <a:pt x="1340" y="311"/>
                  </a:cubicBezTo>
                  <a:cubicBezTo>
                    <a:pt x="1325" y="326"/>
                    <a:pt x="1291" y="344"/>
                    <a:pt x="1276" y="344"/>
                  </a:cubicBezTo>
                  <a:cubicBezTo>
                    <a:pt x="1261" y="359"/>
                    <a:pt x="1246" y="374"/>
                    <a:pt x="1231" y="374"/>
                  </a:cubicBezTo>
                  <a:cubicBezTo>
                    <a:pt x="1213" y="389"/>
                    <a:pt x="1198" y="404"/>
                    <a:pt x="1183" y="404"/>
                  </a:cubicBezTo>
                  <a:cubicBezTo>
                    <a:pt x="1153" y="419"/>
                    <a:pt x="1138" y="438"/>
                    <a:pt x="1120" y="452"/>
                  </a:cubicBezTo>
                  <a:cubicBezTo>
                    <a:pt x="1105" y="452"/>
                    <a:pt x="1090" y="467"/>
                    <a:pt x="1075" y="482"/>
                  </a:cubicBezTo>
                  <a:cubicBezTo>
                    <a:pt x="1060" y="482"/>
                    <a:pt x="1045" y="497"/>
                    <a:pt x="1026" y="512"/>
                  </a:cubicBezTo>
                  <a:cubicBezTo>
                    <a:pt x="1011" y="531"/>
                    <a:pt x="996" y="531"/>
                    <a:pt x="981" y="546"/>
                  </a:cubicBezTo>
                  <a:cubicBezTo>
                    <a:pt x="967" y="561"/>
                    <a:pt x="933" y="576"/>
                    <a:pt x="918" y="591"/>
                  </a:cubicBezTo>
                  <a:cubicBezTo>
                    <a:pt x="903" y="605"/>
                    <a:pt x="903" y="605"/>
                    <a:pt x="888" y="624"/>
                  </a:cubicBezTo>
                  <a:cubicBezTo>
                    <a:pt x="873" y="639"/>
                    <a:pt x="840" y="654"/>
                    <a:pt x="825" y="669"/>
                  </a:cubicBezTo>
                  <a:cubicBezTo>
                    <a:pt x="825" y="684"/>
                    <a:pt x="810" y="684"/>
                    <a:pt x="795" y="699"/>
                  </a:cubicBezTo>
                  <a:cubicBezTo>
                    <a:pt x="780" y="717"/>
                    <a:pt x="765" y="732"/>
                    <a:pt x="746" y="747"/>
                  </a:cubicBezTo>
                  <a:cubicBezTo>
                    <a:pt x="731" y="762"/>
                    <a:pt x="717" y="777"/>
                    <a:pt x="717" y="777"/>
                  </a:cubicBezTo>
                  <a:cubicBezTo>
                    <a:pt x="687" y="811"/>
                    <a:pt x="672" y="826"/>
                    <a:pt x="653" y="840"/>
                  </a:cubicBezTo>
                  <a:cubicBezTo>
                    <a:pt x="653" y="855"/>
                    <a:pt x="638" y="855"/>
                    <a:pt x="623" y="870"/>
                  </a:cubicBezTo>
                  <a:cubicBezTo>
                    <a:pt x="608" y="885"/>
                    <a:pt x="593" y="919"/>
                    <a:pt x="579" y="934"/>
                  </a:cubicBezTo>
                  <a:cubicBezTo>
                    <a:pt x="560" y="949"/>
                    <a:pt x="560" y="949"/>
                    <a:pt x="545" y="964"/>
                  </a:cubicBezTo>
                  <a:cubicBezTo>
                    <a:pt x="530" y="979"/>
                    <a:pt x="515" y="1012"/>
                    <a:pt x="500" y="1027"/>
                  </a:cubicBezTo>
                  <a:cubicBezTo>
                    <a:pt x="500" y="1042"/>
                    <a:pt x="485" y="1042"/>
                    <a:pt x="485" y="1057"/>
                  </a:cubicBezTo>
                  <a:cubicBezTo>
                    <a:pt x="467" y="1072"/>
                    <a:pt x="452" y="1105"/>
                    <a:pt x="437" y="1120"/>
                  </a:cubicBezTo>
                  <a:cubicBezTo>
                    <a:pt x="422" y="1135"/>
                    <a:pt x="422" y="1150"/>
                    <a:pt x="407" y="1150"/>
                  </a:cubicBezTo>
                  <a:cubicBezTo>
                    <a:pt x="392" y="1184"/>
                    <a:pt x="373" y="1199"/>
                    <a:pt x="358" y="1229"/>
                  </a:cubicBezTo>
                  <a:cubicBezTo>
                    <a:pt x="358" y="1229"/>
                    <a:pt x="343" y="1243"/>
                    <a:pt x="343" y="1258"/>
                  </a:cubicBezTo>
                  <a:cubicBezTo>
                    <a:pt x="329" y="1277"/>
                    <a:pt x="314" y="1307"/>
                    <a:pt x="299" y="1337"/>
                  </a:cubicBezTo>
                  <a:cubicBezTo>
                    <a:pt x="299" y="1337"/>
                    <a:pt x="299" y="1352"/>
                    <a:pt x="280" y="1352"/>
                  </a:cubicBezTo>
                  <a:cubicBezTo>
                    <a:pt x="265" y="1385"/>
                    <a:pt x="265" y="1415"/>
                    <a:pt x="250" y="1430"/>
                  </a:cubicBezTo>
                  <a:cubicBezTo>
                    <a:pt x="235" y="1445"/>
                    <a:pt x="235" y="1464"/>
                    <a:pt x="235" y="1464"/>
                  </a:cubicBezTo>
                  <a:cubicBezTo>
                    <a:pt x="220" y="1493"/>
                    <a:pt x="205" y="1523"/>
                    <a:pt x="187" y="1538"/>
                  </a:cubicBezTo>
                  <a:lnTo>
                    <a:pt x="187" y="1572"/>
                  </a:lnTo>
                  <a:cubicBezTo>
                    <a:pt x="172" y="1602"/>
                    <a:pt x="157" y="1631"/>
                    <a:pt x="157" y="1665"/>
                  </a:cubicBezTo>
                  <a:cubicBezTo>
                    <a:pt x="142" y="1665"/>
                    <a:pt x="142" y="1680"/>
                    <a:pt x="142" y="1680"/>
                  </a:cubicBezTo>
                  <a:cubicBezTo>
                    <a:pt x="127" y="1710"/>
                    <a:pt x="127" y="1743"/>
                    <a:pt x="112" y="1773"/>
                  </a:cubicBezTo>
                  <a:lnTo>
                    <a:pt x="112" y="1803"/>
                  </a:lnTo>
                  <a:cubicBezTo>
                    <a:pt x="93" y="1837"/>
                    <a:pt x="79" y="1867"/>
                    <a:pt x="79" y="1896"/>
                  </a:cubicBezTo>
                  <a:cubicBezTo>
                    <a:pt x="79" y="1896"/>
                    <a:pt x="79" y="1911"/>
                    <a:pt x="64" y="1911"/>
                  </a:cubicBezTo>
                  <a:cubicBezTo>
                    <a:pt x="64" y="1945"/>
                    <a:pt x="49" y="1975"/>
                    <a:pt x="49" y="2005"/>
                  </a:cubicBezTo>
                  <a:lnTo>
                    <a:pt x="49" y="2038"/>
                  </a:lnTo>
                  <a:cubicBezTo>
                    <a:pt x="34" y="2068"/>
                    <a:pt x="34" y="2098"/>
                    <a:pt x="19" y="2131"/>
                  </a:cubicBezTo>
                  <a:lnTo>
                    <a:pt x="19" y="2146"/>
                  </a:lnTo>
                  <a:cubicBezTo>
                    <a:pt x="19" y="2191"/>
                    <a:pt x="19" y="2225"/>
                    <a:pt x="0" y="2255"/>
                  </a:cubicBezTo>
                  <a:lnTo>
                    <a:pt x="0" y="2270"/>
                  </a:lnTo>
                  <a:lnTo>
                    <a:pt x="0" y="2378"/>
                  </a:lnTo>
                  <a:cubicBezTo>
                    <a:pt x="500" y="2378"/>
                    <a:pt x="1231" y="2210"/>
                    <a:pt x="1276" y="1292"/>
                  </a:cubicBezTo>
                  <a:cubicBezTo>
                    <a:pt x="1276" y="1292"/>
                    <a:pt x="1543" y="2331"/>
                    <a:pt x="3451" y="2331"/>
                  </a:cubicBezTo>
                  <a:cubicBezTo>
                    <a:pt x="3706" y="2331"/>
                    <a:pt x="3992" y="2312"/>
                    <a:pt x="4310" y="2270"/>
                  </a:cubicBezTo>
                  <a:cubicBezTo>
                    <a:pt x="4311" y="2269"/>
                    <a:pt x="4312" y="2269"/>
                    <a:pt x="4313" y="2269"/>
                  </a:cubicBezTo>
                  <a:cubicBezTo>
                    <a:pt x="4390" y="2269"/>
                    <a:pt x="4967" y="2679"/>
                    <a:pt x="5209" y="2814"/>
                  </a:cubicBezTo>
                  <a:lnTo>
                    <a:pt x="5209" y="2534"/>
                  </a:lnTo>
                  <a:cubicBezTo>
                    <a:pt x="5209" y="1150"/>
                    <a:pt x="4060" y="16"/>
                    <a:pt x="2612" y="1"/>
                  </a:cubicBezTo>
                  <a:close/>
                </a:path>
              </a:pathLst>
            </a:custGeom>
            <a:solidFill>
              <a:srgbClr val="022C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9"/>
            <p:cNvSpPr/>
            <p:nvPr/>
          </p:nvSpPr>
          <p:spPr>
            <a:xfrm>
              <a:off x="3006575" y="2728375"/>
              <a:ext cx="11300" cy="15850"/>
            </a:xfrm>
            <a:custGeom>
              <a:avLst/>
              <a:gdLst/>
              <a:ahLst/>
              <a:cxnLst/>
              <a:rect l="l" t="t" r="r" b="b"/>
              <a:pathLst>
                <a:path w="452" h="634" extrusionOk="0">
                  <a:moveTo>
                    <a:pt x="391" y="1"/>
                  </a:moveTo>
                  <a:cubicBezTo>
                    <a:pt x="372" y="1"/>
                    <a:pt x="352" y="8"/>
                    <a:pt x="343" y="25"/>
                  </a:cubicBezTo>
                  <a:lnTo>
                    <a:pt x="0" y="398"/>
                  </a:lnTo>
                  <a:lnTo>
                    <a:pt x="250" y="619"/>
                  </a:lnTo>
                  <a:cubicBezTo>
                    <a:pt x="265" y="633"/>
                    <a:pt x="280" y="633"/>
                    <a:pt x="295" y="633"/>
                  </a:cubicBezTo>
                  <a:cubicBezTo>
                    <a:pt x="314" y="633"/>
                    <a:pt x="329" y="633"/>
                    <a:pt x="343" y="619"/>
                  </a:cubicBezTo>
                  <a:cubicBezTo>
                    <a:pt x="358" y="585"/>
                    <a:pt x="358" y="555"/>
                    <a:pt x="343" y="525"/>
                  </a:cubicBezTo>
                  <a:lnTo>
                    <a:pt x="172" y="384"/>
                  </a:lnTo>
                  <a:lnTo>
                    <a:pt x="437" y="104"/>
                  </a:lnTo>
                  <a:cubicBezTo>
                    <a:pt x="452" y="74"/>
                    <a:pt x="452" y="44"/>
                    <a:pt x="422" y="10"/>
                  </a:cubicBezTo>
                  <a:cubicBezTo>
                    <a:pt x="416" y="4"/>
                    <a:pt x="404" y="1"/>
                    <a:pt x="391" y="1"/>
                  </a:cubicBezTo>
                  <a:close/>
                </a:path>
              </a:pathLst>
            </a:custGeom>
            <a:solidFill>
              <a:srgbClr val="EE746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9"/>
            <p:cNvSpPr/>
            <p:nvPr/>
          </p:nvSpPr>
          <p:spPr>
            <a:xfrm>
              <a:off x="2860500" y="2727625"/>
              <a:ext cx="10825" cy="16225"/>
            </a:xfrm>
            <a:custGeom>
              <a:avLst/>
              <a:gdLst/>
              <a:ahLst/>
              <a:cxnLst/>
              <a:rect l="l" t="t" r="r" b="b"/>
              <a:pathLst>
                <a:path w="433" h="649" extrusionOk="0">
                  <a:moveTo>
                    <a:pt x="58" y="1"/>
                  </a:moveTo>
                  <a:cubicBezTo>
                    <a:pt x="43" y="1"/>
                    <a:pt x="27" y="4"/>
                    <a:pt x="15" y="11"/>
                  </a:cubicBezTo>
                  <a:cubicBezTo>
                    <a:pt x="0" y="40"/>
                    <a:pt x="0" y="74"/>
                    <a:pt x="15" y="104"/>
                  </a:cubicBezTo>
                  <a:lnTo>
                    <a:pt x="261" y="399"/>
                  </a:lnTo>
                  <a:lnTo>
                    <a:pt x="108" y="540"/>
                  </a:lnTo>
                  <a:cubicBezTo>
                    <a:pt x="75" y="555"/>
                    <a:pt x="75" y="600"/>
                    <a:pt x="93" y="615"/>
                  </a:cubicBezTo>
                  <a:cubicBezTo>
                    <a:pt x="108" y="634"/>
                    <a:pt x="123" y="649"/>
                    <a:pt x="138" y="649"/>
                  </a:cubicBezTo>
                  <a:cubicBezTo>
                    <a:pt x="153" y="649"/>
                    <a:pt x="168" y="634"/>
                    <a:pt x="187" y="634"/>
                  </a:cubicBezTo>
                  <a:lnTo>
                    <a:pt x="433" y="399"/>
                  </a:lnTo>
                  <a:lnTo>
                    <a:pt x="108" y="25"/>
                  </a:lnTo>
                  <a:cubicBezTo>
                    <a:pt x="100" y="8"/>
                    <a:pt x="79" y="1"/>
                    <a:pt x="58" y="1"/>
                  </a:cubicBezTo>
                  <a:close/>
                </a:path>
              </a:pathLst>
            </a:custGeom>
            <a:solidFill>
              <a:srgbClr val="EE746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9"/>
            <p:cNvSpPr/>
            <p:nvPr/>
          </p:nvSpPr>
          <p:spPr>
            <a:xfrm>
              <a:off x="2891550" y="2690825"/>
              <a:ext cx="32675" cy="16175"/>
            </a:xfrm>
            <a:custGeom>
              <a:avLst/>
              <a:gdLst/>
              <a:ahLst/>
              <a:cxnLst/>
              <a:rect l="l" t="t" r="r" b="b"/>
              <a:pathLst>
                <a:path w="1307" h="647" extrusionOk="0">
                  <a:moveTo>
                    <a:pt x="829" y="1"/>
                  </a:moveTo>
                  <a:cubicBezTo>
                    <a:pt x="751" y="1"/>
                    <a:pt x="666" y="11"/>
                    <a:pt x="575" y="35"/>
                  </a:cubicBezTo>
                  <a:cubicBezTo>
                    <a:pt x="295" y="113"/>
                    <a:pt x="109" y="285"/>
                    <a:pt x="64" y="427"/>
                  </a:cubicBezTo>
                  <a:cubicBezTo>
                    <a:pt x="1" y="550"/>
                    <a:pt x="64" y="643"/>
                    <a:pt x="139" y="643"/>
                  </a:cubicBezTo>
                  <a:cubicBezTo>
                    <a:pt x="156" y="646"/>
                    <a:pt x="173" y="647"/>
                    <a:pt x="190" y="647"/>
                  </a:cubicBezTo>
                  <a:cubicBezTo>
                    <a:pt x="266" y="647"/>
                    <a:pt x="342" y="622"/>
                    <a:pt x="419" y="595"/>
                  </a:cubicBezTo>
                  <a:cubicBezTo>
                    <a:pt x="512" y="565"/>
                    <a:pt x="605" y="535"/>
                    <a:pt x="698" y="501"/>
                  </a:cubicBezTo>
                  <a:cubicBezTo>
                    <a:pt x="777" y="486"/>
                    <a:pt x="870" y="456"/>
                    <a:pt x="978" y="442"/>
                  </a:cubicBezTo>
                  <a:cubicBezTo>
                    <a:pt x="1071" y="408"/>
                    <a:pt x="1165" y="393"/>
                    <a:pt x="1243" y="348"/>
                  </a:cubicBezTo>
                  <a:cubicBezTo>
                    <a:pt x="1307" y="285"/>
                    <a:pt x="1307" y="192"/>
                    <a:pt x="1198" y="98"/>
                  </a:cubicBezTo>
                  <a:cubicBezTo>
                    <a:pt x="1125" y="45"/>
                    <a:pt x="994" y="1"/>
                    <a:pt x="829" y="1"/>
                  </a:cubicBezTo>
                  <a:close/>
                </a:path>
              </a:pathLst>
            </a:custGeom>
            <a:solidFill>
              <a:srgbClr val="022C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9"/>
            <p:cNvSpPr/>
            <p:nvPr/>
          </p:nvSpPr>
          <p:spPr>
            <a:xfrm>
              <a:off x="2891175" y="2716225"/>
              <a:ext cx="40050" cy="23325"/>
            </a:xfrm>
            <a:custGeom>
              <a:avLst/>
              <a:gdLst/>
              <a:ahLst/>
              <a:cxnLst/>
              <a:rect l="l" t="t" r="r" b="b"/>
              <a:pathLst>
                <a:path w="1602" h="933" extrusionOk="0">
                  <a:moveTo>
                    <a:pt x="639" y="0"/>
                  </a:moveTo>
                  <a:cubicBezTo>
                    <a:pt x="172" y="79"/>
                    <a:pt x="45" y="437"/>
                    <a:pt x="16" y="668"/>
                  </a:cubicBezTo>
                  <a:cubicBezTo>
                    <a:pt x="16" y="683"/>
                    <a:pt x="1" y="717"/>
                    <a:pt x="1" y="731"/>
                  </a:cubicBezTo>
                  <a:cubicBezTo>
                    <a:pt x="1" y="825"/>
                    <a:pt x="60" y="903"/>
                    <a:pt x="154" y="903"/>
                  </a:cubicBezTo>
                  <a:cubicBezTo>
                    <a:pt x="266" y="918"/>
                    <a:pt x="434" y="933"/>
                    <a:pt x="620" y="933"/>
                  </a:cubicBezTo>
                  <a:cubicBezTo>
                    <a:pt x="512" y="855"/>
                    <a:pt x="452" y="731"/>
                    <a:pt x="452" y="590"/>
                  </a:cubicBezTo>
                  <a:cubicBezTo>
                    <a:pt x="452" y="351"/>
                    <a:pt x="669" y="137"/>
                    <a:pt x="936" y="137"/>
                  </a:cubicBezTo>
                  <a:cubicBezTo>
                    <a:pt x="945" y="137"/>
                    <a:pt x="954" y="138"/>
                    <a:pt x="963" y="138"/>
                  </a:cubicBezTo>
                  <a:cubicBezTo>
                    <a:pt x="1228" y="138"/>
                    <a:pt x="1460" y="343"/>
                    <a:pt x="1460" y="590"/>
                  </a:cubicBezTo>
                  <a:cubicBezTo>
                    <a:pt x="1460" y="698"/>
                    <a:pt x="1415" y="810"/>
                    <a:pt x="1351" y="884"/>
                  </a:cubicBezTo>
                  <a:cubicBezTo>
                    <a:pt x="1523" y="840"/>
                    <a:pt x="1601" y="638"/>
                    <a:pt x="1508" y="496"/>
                  </a:cubicBezTo>
                  <a:cubicBezTo>
                    <a:pt x="1385" y="295"/>
                    <a:pt x="1165" y="45"/>
                    <a:pt x="855"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9"/>
            <p:cNvSpPr/>
            <p:nvPr/>
          </p:nvSpPr>
          <p:spPr>
            <a:xfrm>
              <a:off x="2902475" y="2719650"/>
              <a:ext cx="25200" cy="20050"/>
            </a:xfrm>
            <a:custGeom>
              <a:avLst/>
              <a:gdLst/>
              <a:ahLst/>
              <a:cxnLst/>
              <a:rect l="l" t="t" r="r" b="b"/>
              <a:pathLst>
                <a:path w="1008" h="802" extrusionOk="0">
                  <a:moveTo>
                    <a:pt x="484" y="0"/>
                  </a:moveTo>
                  <a:cubicBezTo>
                    <a:pt x="217" y="0"/>
                    <a:pt x="0" y="214"/>
                    <a:pt x="0" y="453"/>
                  </a:cubicBezTo>
                  <a:cubicBezTo>
                    <a:pt x="0" y="594"/>
                    <a:pt x="60" y="718"/>
                    <a:pt x="168" y="796"/>
                  </a:cubicBezTo>
                  <a:cubicBezTo>
                    <a:pt x="222" y="800"/>
                    <a:pt x="278" y="801"/>
                    <a:pt x="335" y="801"/>
                  </a:cubicBezTo>
                  <a:cubicBezTo>
                    <a:pt x="510" y="801"/>
                    <a:pt x="696" y="784"/>
                    <a:pt x="884" y="747"/>
                  </a:cubicBezTo>
                  <a:lnTo>
                    <a:pt x="899" y="747"/>
                  </a:lnTo>
                  <a:cubicBezTo>
                    <a:pt x="963" y="673"/>
                    <a:pt x="1008" y="561"/>
                    <a:pt x="1008" y="453"/>
                  </a:cubicBezTo>
                  <a:cubicBezTo>
                    <a:pt x="1008" y="206"/>
                    <a:pt x="776" y="1"/>
                    <a:pt x="511" y="1"/>
                  </a:cubicBezTo>
                  <a:cubicBezTo>
                    <a:pt x="502" y="1"/>
                    <a:pt x="493" y="0"/>
                    <a:pt x="484" y="0"/>
                  </a:cubicBezTo>
                  <a:close/>
                </a:path>
              </a:pathLst>
            </a:custGeom>
            <a:solidFill>
              <a:srgbClr val="022C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9"/>
            <p:cNvSpPr/>
            <p:nvPr/>
          </p:nvSpPr>
          <p:spPr>
            <a:xfrm>
              <a:off x="2948650" y="2716425"/>
              <a:ext cx="40125" cy="23500"/>
            </a:xfrm>
            <a:custGeom>
              <a:avLst/>
              <a:gdLst/>
              <a:ahLst/>
              <a:cxnLst/>
              <a:rect l="l" t="t" r="r" b="b"/>
              <a:pathLst>
                <a:path w="1605" h="940" extrusionOk="0">
                  <a:moveTo>
                    <a:pt x="889" y="0"/>
                  </a:moveTo>
                  <a:cubicBezTo>
                    <a:pt x="838" y="0"/>
                    <a:pt x="789" y="7"/>
                    <a:pt x="746" y="7"/>
                  </a:cubicBezTo>
                  <a:cubicBezTo>
                    <a:pt x="437" y="56"/>
                    <a:pt x="220" y="287"/>
                    <a:pt x="93" y="503"/>
                  </a:cubicBezTo>
                  <a:cubicBezTo>
                    <a:pt x="0" y="645"/>
                    <a:pt x="93" y="847"/>
                    <a:pt x="265" y="876"/>
                  </a:cubicBezTo>
                  <a:cubicBezTo>
                    <a:pt x="392" y="910"/>
                    <a:pt x="515" y="925"/>
                    <a:pt x="638" y="940"/>
                  </a:cubicBezTo>
                  <a:cubicBezTo>
                    <a:pt x="545" y="847"/>
                    <a:pt x="485" y="738"/>
                    <a:pt x="485" y="597"/>
                  </a:cubicBezTo>
                  <a:cubicBezTo>
                    <a:pt x="485" y="350"/>
                    <a:pt x="702" y="130"/>
                    <a:pt x="981" y="130"/>
                  </a:cubicBezTo>
                  <a:cubicBezTo>
                    <a:pt x="1261" y="130"/>
                    <a:pt x="1493" y="335"/>
                    <a:pt x="1493" y="597"/>
                  </a:cubicBezTo>
                  <a:cubicBezTo>
                    <a:pt x="1493" y="723"/>
                    <a:pt x="1433" y="832"/>
                    <a:pt x="1340" y="925"/>
                  </a:cubicBezTo>
                  <a:cubicBezTo>
                    <a:pt x="1384" y="925"/>
                    <a:pt x="1418" y="910"/>
                    <a:pt x="1448" y="910"/>
                  </a:cubicBezTo>
                  <a:cubicBezTo>
                    <a:pt x="1541" y="895"/>
                    <a:pt x="1605" y="817"/>
                    <a:pt x="1605" y="738"/>
                  </a:cubicBezTo>
                  <a:cubicBezTo>
                    <a:pt x="1605" y="709"/>
                    <a:pt x="1605" y="690"/>
                    <a:pt x="1586" y="660"/>
                  </a:cubicBezTo>
                  <a:cubicBezTo>
                    <a:pt x="1556" y="429"/>
                    <a:pt x="1433" y="85"/>
                    <a:pt x="967" y="7"/>
                  </a:cubicBezTo>
                  <a:cubicBezTo>
                    <a:pt x="940" y="2"/>
                    <a:pt x="914" y="0"/>
                    <a:pt x="889"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9"/>
            <p:cNvSpPr/>
            <p:nvPr/>
          </p:nvSpPr>
          <p:spPr>
            <a:xfrm>
              <a:off x="2960775" y="2719675"/>
              <a:ext cx="25200" cy="20425"/>
            </a:xfrm>
            <a:custGeom>
              <a:avLst/>
              <a:gdLst/>
              <a:ahLst/>
              <a:cxnLst/>
              <a:rect l="l" t="t" r="r" b="b"/>
              <a:pathLst>
                <a:path w="1008" h="817" extrusionOk="0">
                  <a:moveTo>
                    <a:pt x="496" y="0"/>
                  </a:moveTo>
                  <a:cubicBezTo>
                    <a:pt x="217" y="0"/>
                    <a:pt x="0" y="220"/>
                    <a:pt x="0" y="467"/>
                  </a:cubicBezTo>
                  <a:cubicBezTo>
                    <a:pt x="0" y="608"/>
                    <a:pt x="60" y="717"/>
                    <a:pt x="153" y="810"/>
                  </a:cubicBezTo>
                  <a:cubicBezTo>
                    <a:pt x="235" y="814"/>
                    <a:pt x="315" y="816"/>
                    <a:pt x="390" y="816"/>
                  </a:cubicBezTo>
                  <a:cubicBezTo>
                    <a:pt x="573" y="816"/>
                    <a:pt x="733" y="805"/>
                    <a:pt x="855" y="795"/>
                  </a:cubicBezTo>
                  <a:cubicBezTo>
                    <a:pt x="948" y="702"/>
                    <a:pt x="1008" y="593"/>
                    <a:pt x="1008" y="467"/>
                  </a:cubicBezTo>
                  <a:cubicBezTo>
                    <a:pt x="1008" y="205"/>
                    <a:pt x="776" y="0"/>
                    <a:pt x="496" y="0"/>
                  </a:cubicBezTo>
                  <a:close/>
                </a:path>
              </a:pathLst>
            </a:custGeom>
            <a:solidFill>
              <a:srgbClr val="022C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9"/>
            <p:cNvSpPr/>
            <p:nvPr/>
          </p:nvSpPr>
          <p:spPr>
            <a:xfrm>
              <a:off x="2940150" y="2703800"/>
              <a:ext cx="3100" cy="38475"/>
            </a:xfrm>
            <a:custGeom>
              <a:avLst/>
              <a:gdLst/>
              <a:ahLst/>
              <a:cxnLst/>
              <a:rect l="l" t="t" r="r" b="b"/>
              <a:pathLst>
                <a:path w="124" h="1539" extrusionOk="0">
                  <a:moveTo>
                    <a:pt x="60" y="1"/>
                  </a:moveTo>
                  <a:cubicBezTo>
                    <a:pt x="16" y="1"/>
                    <a:pt x="1" y="31"/>
                    <a:pt x="1" y="61"/>
                  </a:cubicBezTo>
                  <a:lnTo>
                    <a:pt x="1" y="1475"/>
                  </a:lnTo>
                  <a:cubicBezTo>
                    <a:pt x="1" y="1508"/>
                    <a:pt x="16" y="1538"/>
                    <a:pt x="60" y="1538"/>
                  </a:cubicBezTo>
                  <a:cubicBezTo>
                    <a:pt x="94" y="1538"/>
                    <a:pt x="124" y="1508"/>
                    <a:pt x="124" y="1475"/>
                  </a:cubicBezTo>
                  <a:lnTo>
                    <a:pt x="124" y="61"/>
                  </a:lnTo>
                  <a:cubicBezTo>
                    <a:pt x="124" y="31"/>
                    <a:pt x="94" y="1"/>
                    <a:pt x="60" y="1"/>
                  </a:cubicBezTo>
                  <a:close/>
                </a:path>
              </a:pathLst>
            </a:custGeom>
            <a:solidFill>
              <a:srgbClr val="EE746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9"/>
            <p:cNvSpPr/>
            <p:nvPr/>
          </p:nvSpPr>
          <p:spPr>
            <a:xfrm>
              <a:off x="2953775" y="2704175"/>
              <a:ext cx="33425" cy="12500"/>
            </a:xfrm>
            <a:custGeom>
              <a:avLst/>
              <a:gdLst/>
              <a:ahLst/>
              <a:cxnLst/>
              <a:rect l="l" t="t" r="r" b="b"/>
              <a:pathLst>
                <a:path w="1337" h="500" extrusionOk="0">
                  <a:moveTo>
                    <a:pt x="653" y="1"/>
                  </a:moveTo>
                  <a:cubicBezTo>
                    <a:pt x="373" y="1"/>
                    <a:pt x="153" y="124"/>
                    <a:pt x="94" y="232"/>
                  </a:cubicBezTo>
                  <a:cubicBezTo>
                    <a:pt x="0" y="359"/>
                    <a:pt x="30" y="452"/>
                    <a:pt x="109" y="482"/>
                  </a:cubicBezTo>
                  <a:cubicBezTo>
                    <a:pt x="142" y="495"/>
                    <a:pt x="180" y="499"/>
                    <a:pt x="221" y="499"/>
                  </a:cubicBezTo>
                  <a:cubicBezTo>
                    <a:pt x="276" y="499"/>
                    <a:pt x="335" y="491"/>
                    <a:pt x="388" y="482"/>
                  </a:cubicBezTo>
                  <a:lnTo>
                    <a:pt x="668" y="482"/>
                  </a:lnTo>
                  <a:cubicBezTo>
                    <a:pt x="715" y="475"/>
                    <a:pt x="762" y="471"/>
                    <a:pt x="810" y="471"/>
                  </a:cubicBezTo>
                  <a:cubicBezTo>
                    <a:pt x="859" y="471"/>
                    <a:pt x="909" y="475"/>
                    <a:pt x="963" y="482"/>
                  </a:cubicBezTo>
                  <a:cubicBezTo>
                    <a:pt x="1056" y="482"/>
                    <a:pt x="1164" y="482"/>
                    <a:pt x="1228" y="452"/>
                  </a:cubicBezTo>
                  <a:cubicBezTo>
                    <a:pt x="1306" y="419"/>
                    <a:pt x="1336" y="325"/>
                    <a:pt x="1243" y="217"/>
                  </a:cubicBezTo>
                  <a:cubicBezTo>
                    <a:pt x="1164" y="109"/>
                    <a:pt x="948" y="1"/>
                    <a:pt x="653" y="1"/>
                  </a:cubicBezTo>
                  <a:close/>
                </a:path>
              </a:pathLst>
            </a:custGeom>
            <a:solidFill>
              <a:srgbClr val="022C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9"/>
            <p:cNvSpPr/>
            <p:nvPr/>
          </p:nvSpPr>
          <p:spPr>
            <a:xfrm>
              <a:off x="2861600" y="2695600"/>
              <a:ext cx="151250" cy="20275"/>
            </a:xfrm>
            <a:custGeom>
              <a:avLst/>
              <a:gdLst/>
              <a:ahLst/>
              <a:cxnLst/>
              <a:rect l="l" t="t" r="r" b="b"/>
              <a:pathLst>
                <a:path w="6050" h="811" extrusionOk="0">
                  <a:moveTo>
                    <a:pt x="1" y="1"/>
                  </a:moveTo>
                  <a:lnTo>
                    <a:pt x="1" y="810"/>
                  </a:lnTo>
                  <a:lnTo>
                    <a:pt x="6049" y="810"/>
                  </a:lnTo>
                  <a:lnTo>
                    <a:pt x="6049" y="1"/>
                  </a:lnTo>
                  <a:close/>
                </a:path>
              </a:pathLst>
            </a:custGeom>
            <a:solidFill>
              <a:srgbClr val="70AE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9"/>
            <p:cNvSpPr/>
            <p:nvPr/>
          </p:nvSpPr>
          <p:spPr>
            <a:xfrm>
              <a:off x="2861600" y="2695600"/>
              <a:ext cx="150875" cy="53300"/>
            </a:xfrm>
            <a:custGeom>
              <a:avLst/>
              <a:gdLst/>
              <a:ahLst/>
              <a:cxnLst/>
              <a:rect l="l" t="t" r="r" b="b"/>
              <a:pathLst>
                <a:path w="6035" h="2132" extrusionOk="0">
                  <a:moveTo>
                    <a:pt x="4370" y="344"/>
                  </a:moveTo>
                  <a:cubicBezTo>
                    <a:pt x="4635" y="344"/>
                    <a:pt x="4851" y="452"/>
                    <a:pt x="4930" y="560"/>
                  </a:cubicBezTo>
                  <a:cubicBezTo>
                    <a:pt x="5023" y="668"/>
                    <a:pt x="4993" y="762"/>
                    <a:pt x="4915" y="795"/>
                  </a:cubicBezTo>
                  <a:cubicBezTo>
                    <a:pt x="4866" y="825"/>
                    <a:pt x="4807" y="825"/>
                    <a:pt x="4743" y="825"/>
                  </a:cubicBezTo>
                  <a:lnTo>
                    <a:pt x="4650" y="825"/>
                  </a:lnTo>
                  <a:cubicBezTo>
                    <a:pt x="4572" y="825"/>
                    <a:pt x="4508" y="810"/>
                    <a:pt x="4434" y="810"/>
                  </a:cubicBezTo>
                  <a:cubicBezTo>
                    <a:pt x="4415" y="810"/>
                    <a:pt x="4385" y="810"/>
                    <a:pt x="4355" y="825"/>
                  </a:cubicBezTo>
                  <a:lnTo>
                    <a:pt x="4075" y="825"/>
                  </a:lnTo>
                  <a:cubicBezTo>
                    <a:pt x="4027" y="840"/>
                    <a:pt x="3982" y="840"/>
                    <a:pt x="3934" y="840"/>
                  </a:cubicBezTo>
                  <a:cubicBezTo>
                    <a:pt x="3889" y="840"/>
                    <a:pt x="3840" y="840"/>
                    <a:pt x="3796" y="825"/>
                  </a:cubicBezTo>
                  <a:cubicBezTo>
                    <a:pt x="3717" y="795"/>
                    <a:pt x="3687" y="702"/>
                    <a:pt x="3781" y="575"/>
                  </a:cubicBezTo>
                  <a:cubicBezTo>
                    <a:pt x="3840" y="467"/>
                    <a:pt x="4060" y="344"/>
                    <a:pt x="4340" y="344"/>
                  </a:cubicBezTo>
                  <a:close/>
                  <a:moveTo>
                    <a:pt x="2038" y="825"/>
                  </a:moveTo>
                  <a:cubicBezTo>
                    <a:pt x="2348" y="870"/>
                    <a:pt x="2568" y="1120"/>
                    <a:pt x="2691" y="1321"/>
                  </a:cubicBezTo>
                  <a:cubicBezTo>
                    <a:pt x="2784" y="1463"/>
                    <a:pt x="2706" y="1665"/>
                    <a:pt x="2534" y="1709"/>
                  </a:cubicBezTo>
                  <a:lnTo>
                    <a:pt x="2519" y="1709"/>
                  </a:lnTo>
                  <a:cubicBezTo>
                    <a:pt x="2303" y="1743"/>
                    <a:pt x="2068" y="1758"/>
                    <a:pt x="1867" y="1758"/>
                  </a:cubicBezTo>
                  <a:lnTo>
                    <a:pt x="1803" y="1758"/>
                  </a:lnTo>
                  <a:cubicBezTo>
                    <a:pt x="1617" y="1758"/>
                    <a:pt x="1449" y="1743"/>
                    <a:pt x="1337" y="1728"/>
                  </a:cubicBezTo>
                  <a:cubicBezTo>
                    <a:pt x="1243" y="1728"/>
                    <a:pt x="1184" y="1650"/>
                    <a:pt x="1184" y="1556"/>
                  </a:cubicBezTo>
                  <a:cubicBezTo>
                    <a:pt x="1184" y="1542"/>
                    <a:pt x="1199" y="1508"/>
                    <a:pt x="1199" y="1493"/>
                  </a:cubicBezTo>
                  <a:cubicBezTo>
                    <a:pt x="1228" y="1262"/>
                    <a:pt x="1355" y="904"/>
                    <a:pt x="1822" y="825"/>
                  </a:cubicBezTo>
                  <a:close/>
                  <a:moveTo>
                    <a:pt x="4449" y="840"/>
                  </a:moveTo>
                  <a:cubicBezTo>
                    <a:pt x="4915" y="918"/>
                    <a:pt x="5038" y="1262"/>
                    <a:pt x="5068" y="1493"/>
                  </a:cubicBezTo>
                  <a:cubicBezTo>
                    <a:pt x="5087" y="1523"/>
                    <a:pt x="5087" y="1542"/>
                    <a:pt x="5087" y="1571"/>
                  </a:cubicBezTo>
                  <a:cubicBezTo>
                    <a:pt x="5087" y="1650"/>
                    <a:pt x="5023" y="1728"/>
                    <a:pt x="4930" y="1743"/>
                  </a:cubicBezTo>
                  <a:cubicBezTo>
                    <a:pt x="4900" y="1743"/>
                    <a:pt x="4866" y="1758"/>
                    <a:pt x="4822" y="1758"/>
                  </a:cubicBezTo>
                  <a:cubicBezTo>
                    <a:pt x="4713" y="1773"/>
                    <a:pt x="4572" y="1773"/>
                    <a:pt x="4400" y="1773"/>
                  </a:cubicBezTo>
                  <a:lnTo>
                    <a:pt x="4120" y="1773"/>
                  </a:lnTo>
                  <a:cubicBezTo>
                    <a:pt x="3997" y="1758"/>
                    <a:pt x="3874" y="1743"/>
                    <a:pt x="3747" y="1709"/>
                  </a:cubicBezTo>
                  <a:cubicBezTo>
                    <a:pt x="3575" y="1680"/>
                    <a:pt x="3482" y="1478"/>
                    <a:pt x="3575" y="1336"/>
                  </a:cubicBezTo>
                  <a:cubicBezTo>
                    <a:pt x="3702" y="1120"/>
                    <a:pt x="3919" y="889"/>
                    <a:pt x="4228" y="840"/>
                  </a:cubicBezTo>
                  <a:close/>
                  <a:moveTo>
                    <a:pt x="1" y="1415"/>
                  </a:moveTo>
                  <a:lnTo>
                    <a:pt x="1" y="1616"/>
                  </a:lnTo>
                  <a:cubicBezTo>
                    <a:pt x="1" y="1695"/>
                    <a:pt x="16" y="1758"/>
                    <a:pt x="49" y="1821"/>
                  </a:cubicBezTo>
                  <a:lnTo>
                    <a:pt x="64" y="1821"/>
                  </a:lnTo>
                  <a:lnTo>
                    <a:pt x="217" y="1680"/>
                  </a:lnTo>
                  <a:lnTo>
                    <a:pt x="1" y="1415"/>
                  </a:lnTo>
                  <a:close/>
                  <a:moveTo>
                    <a:pt x="482" y="1"/>
                  </a:moveTo>
                  <a:lnTo>
                    <a:pt x="482" y="717"/>
                  </a:lnTo>
                  <a:lnTo>
                    <a:pt x="389" y="717"/>
                  </a:lnTo>
                  <a:cubicBezTo>
                    <a:pt x="251" y="717"/>
                    <a:pt x="124" y="747"/>
                    <a:pt x="1" y="810"/>
                  </a:cubicBezTo>
                  <a:lnTo>
                    <a:pt x="1" y="1277"/>
                  </a:lnTo>
                  <a:lnTo>
                    <a:pt x="16" y="1277"/>
                  </a:lnTo>
                  <a:cubicBezTo>
                    <a:pt x="31" y="1277"/>
                    <a:pt x="49" y="1292"/>
                    <a:pt x="64" y="1306"/>
                  </a:cubicBezTo>
                  <a:lnTo>
                    <a:pt x="389" y="1680"/>
                  </a:lnTo>
                  <a:lnTo>
                    <a:pt x="143" y="1915"/>
                  </a:lnTo>
                  <a:lnTo>
                    <a:pt x="124" y="1915"/>
                  </a:lnTo>
                  <a:cubicBezTo>
                    <a:pt x="236" y="2038"/>
                    <a:pt x="389" y="2116"/>
                    <a:pt x="576" y="2116"/>
                  </a:cubicBezTo>
                  <a:lnTo>
                    <a:pt x="2023" y="2116"/>
                  </a:lnTo>
                  <a:cubicBezTo>
                    <a:pt x="2475" y="2116"/>
                    <a:pt x="2848" y="1803"/>
                    <a:pt x="2848" y="1415"/>
                  </a:cubicBezTo>
                  <a:cubicBezTo>
                    <a:pt x="2848" y="1336"/>
                    <a:pt x="2908" y="1277"/>
                    <a:pt x="3001" y="1277"/>
                  </a:cubicBezTo>
                  <a:lnTo>
                    <a:pt x="3143" y="1277"/>
                  </a:lnTo>
                  <a:lnTo>
                    <a:pt x="3143" y="389"/>
                  </a:lnTo>
                  <a:cubicBezTo>
                    <a:pt x="3143" y="359"/>
                    <a:pt x="3158" y="329"/>
                    <a:pt x="3202" y="329"/>
                  </a:cubicBezTo>
                  <a:cubicBezTo>
                    <a:pt x="3236" y="329"/>
                    <a:pt x="3266" y="359"/>
                    <a:pt x="3266" y="389"/>
                  </a:cubicBezTo>
                  <a:lnTo>
                    <a:pt x="3266" y="1292"/>
                  </a:lnTo>
                  <a:cubicBezTo>
                    <a:pt x="3329" y="1306"/>
                    <a:pt x="3374" y="1355"/>
                    <a:pt x="3374" y="1415"/>
                  </a:cubicBezTo>
                  <a:cubicBezTo>
                    <a:pt x="3374" y="1586"/>
                    <a:pt x="3437" y="1743"/>
                    <a:pt x="3560" y="1866"/>
                  </a:cubicBezTo>
                  <a:cubicBezTo>
                    <a:pt x="3654" y="1896"/>
                    <a:pt x="3762" y="1930"/>
                    <a:pt x="3855" y="1974"/>
                  </a:cubicBezTo>
                  <a:cubicBezTo>
                    <a:pt x="3982" y="2038"/>
                    <a:pt x="4105" y="2083"/>
                    <a:pt x="4247" y="2131"/>
                  </a:cubicBezTo>
                  <a:lnTo>
                    <a:pt x="5240" y="2131"/>
                  </a:lnTo>
                  <a:cubicBezTo>
                    <a:pt x="5519" y="2131"/>
                    <a:pt x="5769" y="2008"/>
                    <a:pt x="5907" y="1803"/>
                  </a:cubicBezTo>
                  <a:lnTo>
                    <a:pt x="5799" y="1709"/>
                  </a:lnTo>
                  <a:lnTo>
                    <a:pt x="6019" y="1478"/>
                  </a:lnTo>
                  <a:lnTo>
                    <a:pt x="6034" y="762"/>
                  </a:lnTo>
                  <a:cubicBezTo>
                    <a:pt x="5986" y="762"/>
                    <a:pt x="5956" y="747"/>
                    <a:pt x="5907" y="747"/>
                  </a:cubicBezTo>
                  <a:lnTo>
                    <a:pt x="5691" y="747"/>
                  </a:lnTo>
                  <a:lnTo>
                    <a:pt x="5706" y="1"/>
                  </a:lnTo>
                  <a:lnTo>
                    <a:pt x="2475" y="1"/>
                  </a:lnTo>
                  <a:cubicBezTo>
                    <a:pt x="2505" y="64"/>
                    <a:pt x="2475" y="109"/>
                    <a:pt x="2441" y="157"/>
                  </a:cubicBezTo>
                  <a:cubicBezTo>
                    <a:pt x="2363" y="202"/>
                    <a:pt x="2269" y="217"/>
                    <a:pt x="2176" y="251"/>
                  </a:cubicBezTo>
                  <a:cubicBezTo>
                    <a:pt x="2068" y="265"/>
                    <a:pt x="1975" y="295"/>
                    <a:pt x="1896" y="310"/>
                  </a:cubicBezTo>
                  <a:cubicBezTo>
                    <a:pt x="1803" y="344"/>
                    <a:pt x="1710" y="374"/>
                    <a:pt x="1617" y="404"/>
                  </a:cubicBezTo>
                  <a:cubicBezTo>
                    <a:pt x="1542" y="422"/>
                    <a:pt x="1449" y="452"/>
                    <a:pt x="1370" y="452"/>
                  </a:cubicBezTo>
                  <a:lnTo>
                    <a:pt x="1337" y="452"/>
                  </a:lnTo>
                  <a:cubicBezTo>
                    <a:pt x="1262" y="452"/>
                    <a:pt x="1199" y="359"/>
                    <a:pt x="1262" y="236"/>
                  </a:cubicBezTo>
                  <a:cubicBezTo>
                    <a:pt x="1292" y="157"/>
                    <a:pt x="1355" y="79"/>
                    <a:pt x="1449" y="1"/>
                  </a:cubicBezTo>
                  <a:close/>
                </a:path>
              </a:pathLst>
            </a:custGeom>
            <a:solidFill>
              <a:srgbClr val="D2CE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9"/>
            <p:cNvSpPr/>
            <p:nvPr/>
          </p:nvSpPr>
          <p:spPr>
            <a:xfrm>
              <a:off x="2950600" y="2742250"/>
              <a:ext cx="17200" cy="6650"/>
            </a:xfrm>
            <a:custGeom>
              <a:avLst/>
              <a:gdLst/>
              <a:ahLst/>
              <a:cxnLst/>
              <a:rect l="l" t="t" r="r" b="b"/>
              <a:pathLst>
                <a:path w="688" h="266" extrusionOk="0">
                  <a:moveTo>
                    <a:pt x="0" y="0"/>
                  </a:moveTo>
                  <a:cubicBezTo>
                    <a:pt x="157" y="172"/>
                    <a:pt x="389" y="265"/>
                    <a:pt x="639" y="265"/>
                  </a:cubicBezTo>
                  <a:lnTo>
                    <a:pt x="687" y="265"/>
                  </a:lnTo>
                  <a:cubicBezTo>
                    <a:pt x="545" y="217"/>
                    <a:pt x="422" y="172"/>
                    <a:pt x="295" y="108"/>
                  </a:cubicBezTo>
                  <a:cubicBezTo>
                    <a:pt x="202" y="64"/>
                    <a:pt x="94" y="30"/>
                    <a:pt x="0" y="0"/>
                  </a:cubicBezTo>
                  <a:close/>
                </a:path>
              </a:pathLst>
            </a:custGeom>
            <a:solidFill>
              <a:srgbClr val="CAE5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9"/>
            <p:cNvSpPr/>
            <p:nvPr/>
          </p:nvSpPr>
          <p:spPr>
            <a:xfrm>
              <a:off x="3006575" y="2732550"/>
              <a:ext cx="5525" cy="8125"/>
            </a:xfrm>
            <a:custGeom>
              <a:avLst/>
              <a:gdLst/>
              <a:ahLst/>
              <a:cxnLst/>
              <a:rect l="l" t="t" r="r" b="b"/>
              <a:pathLst>
                <a:path w="221" h="325" extrusionOk="0">
                  <a:moveTo>
                    <a:pt x="220" y="0"/>
                  </a:moveTo>
                  <a:lnTo>
                    <a:pt x="0" y="231"/>
                  </a:lnTo>
                  <a:lnTo>
                    <a:pt x="108" y="325"/>
                  </a:lnTo>
                  <a:cubicBezTo>
                    <a:pt x="172" y="231"/>
                    <a:pt x="202" y="123"/>
                    <a:pt x="220" y="15"/>
                  </a:cubicBezTo>
                  <a:lnTo>
                    <a:pt x="220" y="0"/>
                  </a:lnTo>
                  <a:close/>
                </a:path>
              </a:pathLst>
            </a:custGeom>
            <a:solidFill>
              <a:srgbClr val="D1BA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9"/>
            <p:cNvSpPr/>
            <p:nvPr/>
          </p:nvSpPr>
          <p:spPr>
            <a:xfrm>
              <a:off x="2861600" y="2727500"/>
              <a:ext cx="9725" cy="15975"/>
            </a:xfrm>
            <a:custGeom>
              <a:avLst/>
              <a:gdLst/>
              <a:ahLst/>
              <a:cxnLst/>
              <a:rect l="l" t="t" r="r" b="b"/>
              <a:pathLst>
                <a:path w="389" h="639" extrusionOk="0">
                  <a:moveTo>
                    <a:pt x="1" y="1"/>
                  </a:moveTo>
                  <a:lnTo>
                    <a:pt x="1" y="139"/>
                  </a:lnTo>
                  <a:lnTo>
                    <a:pt x="217" y="404"/>
                  </a:lnTo>
                  <a:lnTo>
                    <a:pt x="64" y="545"/>
                  </a:lnTo>
                  <a:lnTo>
                    <a:pt x="49" y="545"/>
                  </a:lnTo>
                  <a:cubicBezTo>
                    <a:pt x="64" y="575"/>
                    <a:pt x="94" y="605"/>
                    <a:pt x="124" y="639"/>
                  </a:cubicBezTo>
                  <a:lnTo>
                    <a:pt x="143" y="639"/>
                  </a:lnTo>
                  <a:lnTo>
                    <a:pt x="389" y="404"/>
                  </a:lnTo>
                  <a:lnTo>
                    <a:pt x="64" y="30"/>
                  </a:lnTo>
                  <a:cubicBezTo>
                    <a:pt x="49" y="16"/>
                    <a:pt x="31" y="1"/>
                    <a:pt x="16" y="1"/>
                  </a:cubicBezTo>
                  <a:close/>
                </a:path>
              </a:pathLst>
            </a:custGeom>
            <a:solidFill>
              <a:srgbClr val="D1BA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9"/>
            <p:cNvSpPr/>
            <p:nvPr/>
          </p:nvSpPr>
          <p:spPr>
            <a:xfrm>
              <a:off x="2891550" y="2695600"/>
              <a:ext cx="32675" cy="11325"/>
            </a:xfrm>
            <a:custGeom>
              <a:avLst/>
              <a:gdLst/>
              <a:ahLst/>
              <a:cxnLst/>
              <a:rect l="l" t="t" r="r" b="b"/>
              <a:pathLst>
                <a:path w="1307" h="453" extrusionOk="0">
                  <a:moveTo>
                    <a:pt x="251" y="1"/>
                  </a:moveTo>
                  <a:cubicBezTo>
                    <a:pt x="157" y="79"/>
                    <a:pt x="94" y="157"/>
                    <a:pt x="64" y="236"/>
                  </a:cubicBezTo>
                  <a:cubicBezTo>
                    <a:pt x="1" y="359"/>
                    <a:pt x="64" y="452"/>
                    <a:pt x="139" y="452"/>
                  </a:cubicBezTo>
                  <a:lnTo>
                    <a:pt x="172" y="452"/>
                  </a:lnTo>
                  <a:cubicBezTo>
                    <a:pt x="251" y="452"/>
                    <a:pt x="344" y="422"/>
                    <a:pt x="419" y="404"/>
                  </a:cubicBezTo>
                  <a:cubicBezTo>
                    <a:pt x="512" y="374"/>
                    <a:pt x="605" y="344"/>
                    <a:pt x="698" y="310"/>
                  </a:cubicBezTo>
                  <a:cubicBezTo>
                    <a:pt x="777" y="295"/>
                    <a:pt x="870" y="265"/>
                    <a:pt x="978" y="251"/>
                  </a:cubicBezTo>
                  <a:cubicBezTo>
                    <a:pt x="1071" y="217"/>
                    <a:pt x="1165" y="202"/>
                    <a:pt x="1243" y="157"/>
                  </a:cubicBezTo>
                  <a:cubicBezTo>
                    <a:pt x="1277" y="109"/>
                    <a:pt x="1307" y="64"/>
                    <a:pt x="1277" y="1"/>
                  </a:cubicBezTo>
                  <a:close/>
                </a:path>
              </a:pathLst>
            </a:custGeom>
            <a:solidFill>
              <a:srgbClr val="5580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9"/>
            <p:cNvSpPr/>
            <p:nvPr/>
          </p:nvSpPr>
          <p:spPr>
            <a:xfrm>
              <a:off x="2891175" y="2716225"/>
              <a:ext cx="40050" cy="23325"/>
            </a:xfrm>
            <a:custGeom>
              <a:avLst/>
              <a:gdLst/>
              <a:ahLst/>
              <a:cxnLst/>
              <a:rect l="l" t="t" r="r" b="b"/>
              <a:pathLst>
                <a:path w="1602" h="933" extrusionOk="0">
                  <a:moveTo>
                    <a:pt x="639" y="0"/>
                  </a:moveTo>
                  <a:cubicBezTo>
                    <a:pt x="172" y="79"/>
                    <a:pt x="45" y="437"/>
                    <a:pt x="16" y="668"/>
                  </a:cubicBezTo>
                  <a:cubicBezTo>
                    <a:pt x="16" y="683"/>
                    <a:pt x="1" y="717"/>
                    <a:pt x="1" y="731"/>
                  </a:cubicBezTo>
                  <a:cubicBezTo>
                    <a:pt x="1" y="825"/>
                    <a:pt x="60" y="903"/>
                    <a:pt x="154" y="903"/>
                  </a:cubicBezTo>
                  <a:cubicBezTo>
                    <a:pt x="266" y="918"/>
                    <a:pt x="434" y="933"/>
                    <a:pt x="620" y="933"/>
                  </a:cubicBezTo>
                  <a:cubicBezTo>
                    <a:pt x="512" y="855"/>
                    <a:pt x="452" y="731"/>
                    <a:pt x="452" y="590"/>
                  </a:cubicBezTo>
                  <a:cubicBezTo>
                    <a:pt x="452" y="343"/>
                    <a:pt x="669" y="138"/>
                    <a:pt x="948" y="138"/>
                  </a:cubicBezTo>
                  <a:lnTo>
                    <a:pt x="963" y="138"/>
                  </a:lnTo>
                  <a:cubicBezTo>
                    <a:pt x="1228" y="138"/>
                    <a:pt x="1460" y="343"/>
                    <a:pt x="1460" y="590"/>
                  </a:cubicBezTo>
                  <a:cubicBezTo>
                    <a:pt x="1460" y="698"/>
                    <a:pt x="1415" y="810"/>
                    <a:pt x="1351" y="884"/>
                  </a:cubicBezTo>
                  <a:cubicBezTo>
                    <a:pt x="1523" y="840"/>
                    <a:pt x="1601" y="638"/>
                    <a:pt x="1508" y="496"/>
                  </a:cubicBezTo>
                  <a:cubicBezTo>
                    <a:pt x="1385" y="295"/>
                    <a:pt x="1165" y="45"/>
                    <a:pt x="855" y="0"/>
                  </a:cubicBezTo>
                  <a:close/>
                </a:path>
              </a:pathLst>
            </a:custGeom>
            <a:solidFill>
              <a:srgbClr val="CAE5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9"/>
            <p:cNvSpPr/>
            <p:nvPr/>
          </p:nvSpPr>
          <p:spPr>
            <a:xfrm>
              <a:off x="2902475" y="2719675"/>
              <a:ext cx="25200" cy="19875"/>
            </a:xfrm>
            <a:custGeom>
              <a:avLst/>
              <a:gdLst/>
              <a:ahLst/>
              <a:cxnLst/>
              <a:rect l="l" t="t" r="r" b="b"/>
              <a:pathLst>
                <a:path w="1008" h="795" extrusionOk="0">
                  <a:moveTo>
                    <a:pt x="496" y="0"/>
                  </a:moveTo>
                  <a:cubicBezTo>
                    <a:pt x="217" y="0"/>
                    <a:pt x="0" y="205"/>
                    <a:pt x="0" y="452"/>
                  </a:cubicBezTo>
                  <a:cubicBezTo>
                    <a:pt x="0" y="593"/>
                    <a:pt x="60" y="717"/>
                    <a:pt x="168" y="795"/>
                  </a:cubicBezTo>
                  <a:lnTo>
                    <a:pt x="232" y="795"/>
                  </a:lnTo>
                  <a:cubicBezTo>
                    <a:pt x="433" y="795"/>
                    <a:pt x="668" y="780"/>
                    <a:pt x="884" y="746"/>
                  </a:cubicBezTo>
                  <a:lnTo>
                    <a:pt x="899" y="746"/>
                  </a:lnTo>
                  <a:cubicBezTo>
                    <a:pt x="963" y="672"/>
                    <a:pt x="1008" y="560"/>
                    <a:pt x="1008" y="452"/>
                  </a:cubicBezTo>
                  <a:cubicBezTo>
                    <a:pt x="1008" y="205"/>
                    <a:pt x="776" y="0"/>
                    <a:pt x="511" y="0"/>
                  </a:cubicBezTo>
                  <a:close/>
                </a:path>
              </a:pathLst>
            </a:custGeom>
            <a:solidFill>
              <a:srgbClr val="5580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9"/>
            <p:cNvSpPr/>
            <p:nvPr/>
          </p:nvSpPr>
          <p:spPr>
            <a:xfrm>
              <a:off x="2948650" y="2716600"/>
              <a:ext cx="40125" cy="23325"/>
            </a:xfrm>
            <a:custGeom>
              <a:avLst/>
              <a:gdLst/>
              <a:ahLst/>
              <a:cxnLst/>
              <a:rect l="l" t="t" r="r" b="b"/>
              <a:pathLst>
                <a:path w="1605" h="933" extrusionOk="0">
                  <a:moveTo>
                    <a:pt x="746" y="0"/>
                  </a:moveTo>
                  <a:cubicBezTo>
                    <a:pt x="437" y="49"/>
                    <a:pt x="220" y="280"/>
                    <a:pt x="93" y="496"/>
                  </a:cubicBezTo>
                  <a:cubicBezTo>
                    <a:pt x="0" y="638"/>
                    <a:pt x="93" y="840"/>
                    <a:pt x="265" y="869"/>
                  </a:cubicBezTo>
                  <a:cubicBezTo>
                    <a:pt x="392" y="903"/>
                    <a:pt x="515" y="918"/>
                    <a:pt x="638" y="933"/>
                  </a:cubicBezTo>
                  <a:cubicBezTo>
                    <a:pt x="545" y="840"/>
                    <a:pt x="485" y="731"/>
                    <a:pt x="485" y="590"/>
                  </a:cubicBezTo>
                  <a:cubicBezTo>
                    <a:pt x="485" y="343"/>
                    <a:pt x="702" y="123"/>
                    <a:pt x="981" y="123"/>
                  </a:cubicBezTo>
                  <a:cubicBezTo>
                    <a:pt x="1261" y="123"/>
                    <a:pt x="1493" y="343"/>
                    <a:pt x="1493" y="590"/>
                  </a:cubicBezTo>
                  <a:cubicBezTo>
                    <a:pt x="1493" y="716"/>
                    <a:pt x="1433" y="840"/>
                    <a:pt x="1340" y="918"/>
                  </a:cubicBezTo>
                  <a:cubicBezTo>
                    <a:pt x="1384" y="918"/>
                    <a:pt x="1418" y="903"/>
                    <a:pt x="1448" y="903"/>
                  </a:cubicBezTo>
                  <a:cubicBezTo>
                    <a:pt x="1541" y="888"/>
                    <a:pt x="1605" y="810"/>
                    <a:pt x="1605" y="731"/>
                  </a:cubicBezTo>
                  <a:cubicBezTo>
                    <a:pt x="1605" y="702"/>
                    <a:pt x="1605" y="683"/>
                    <a:pt x="1586" y="653"/>
                  </a:cubicBezTo>
                  <a:cubicBezTo>
                    <a:pt x="1556" y="422"/>
                    <a:pt x="1433" y="78"/>
                    <a:pt x="967" y="0"/>
                  </a:cubicBezTo>
                  <a:close/>
                </a:path>
              </a:pathLst>
            </a:custGeom>
            <a:solidFill>
              <a:srgbClr val="CAE5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9"/>
            <p:cNvSpPr/>
            <p:nvPr/>
          </p:nvSpPr>
          <p:spPr>
            <a:xfrm>
              <a:off x="2960775" y="2719675"/>
              <a:ext cx="25200" cy="20250"/>
            </a:xfrm>
            <a:custGeom>
              <a:avLst/>
              <a:gdLst/>
              <a:ahLst/>
              <a:cxnLst/>
              <a:rect l="l" t="t" r="r" b="b"/>
              <a:pathLst>
                <a:path w="1008" h="810" extrusionOk="0">
                  <a:moveTo>
                    <a:pt x="496" y="0"/>
                  </a:moveTo>
                  <a:cubicBezTo>
                    <a:pt x="217" y="0"/>
                    <a:pt x="0" y="220"/>
                    <a:pt x="0" y="467"/>
                  </a:cubicBezTo>
                  <a:cubicBezTo>
                    <a:pt x="0" y="608"/>
                    <a:pt x="60" y="717"/>
                    <a:pt x="153" y="810"/>
                  </a:cubicBezTo>
                  <a:lnTo>
                    <a:pt x="433" y="810"/>
                  </a:lnTo>
                  <a:cubicBezTo>
                    <a:pt x="605" y="810"/>
                    <a:pt x="746" y="810"/>
                    <a:pt x="855" y="795"/>
                  </a:cubicBezTo>
                  <a:cubicBezTo>
                    <a:pt x="948" y="717"/>
                    <a:pt x="1008" y="593"/>
                    <a:pt x="1008" y="467"/>
                  </a:cubicBezTo>
                  <a:cubicBezTo>
                    <a:pt x="1008" y="220"/>
                    <a:pt x="776" y="0"/>
                    <a:pt x="496" y="0"/>
                  </a:cubicBezTo>
                  <a:close/>
                </a:path>
              </a:pathLst>
            </a:custGeom>
            <a:solidFill>
              <a:srgbClr val="5580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9"/>
            <p:cNvSpPr/>
            <p:nvPr/>
          </p:nvSpPr>
          <p:spPr>
            <a:xfrm>
              <a:off x="2940150" y="2703800"/>
              <a:ext cx="3100" cy="24100"/>
            </a:xfrm>
            <a:custGeom>
              <a:avLst/>
              <a:gdLst/>
              <a:ahLst/>
              <a:cxnLst/>
              <a:rect l="l" t="t" r="r" b="b"/>
              <a:pathLst>
                <a:path w="124" h="964" extrusionOk="0">
                  <a:moveTo>
                    <a:pt x="60" y="1"/>
                  </a:moveTo>
                  <a:cubicBezTo>
                    <a:pt x="16" y="1"/>
                    <a:pt x="1" y="31"/>
                    <a:pt x="1" y="61"/>
                  </a:cubicBezTo>
                  <a:lnTo>
                    <a:pt x="1" y="949"/>
                  </a:lnTo>
                  <a:lnTo>
                    <a:pt x="79" y="949"/>
                  </a:lnTo>
                  <a:cubicBezTo>
                    <a:pt x="94" y="949"/>
                    <a:pt x="109" y="949"/>
                    <a:pt x="124" y="964"/>
                  </a:cubicBezTo>
                  <a:lnTo>
                    <a:pt x="124" y="61"/>
                  </a:lnTo>
                  <a:cubicBezTo>
                    <a:pt x="124" y="31"/>
                    <a:pt x="94" y="1"/>
                    <a:pt x="60" y="1"/>
                  </a:cubicBezTo>
                  <a:close/>
                </a:path>
              </a:pathLst>
            </a:custGeom>
            <a:solidFill>
              <a:srgbClr val="D1BA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9"/>
            <p:cNvSpPr/>
            <p:nvPr/>
          </p:nvSpPr>
          <p:spPr>
            <a:xfrm>
              <a:off x="2953775" y="2704175"/>
              <a:ext cx="33425" cy="12450"/>
            </a:xfrm>
            <a:custGeom>
              <a:avLst/>
              <a:gdLst/>
              <a:ahLst/>
              <a:cxnLst/>
              <a:rect l="l" t="t" r="r" b="b"/>
              <a:pathLst>
                <a:path w="1337" h="498" extrusionOk="0">
                  <a:moveTo>
                    <a:pt x="653" y="1"/>
                  </a:moveTo>
                  <a:cubicBezTo>
                    <a:pt x="373" y="1"/>
                    <a:pt x="153" y="124"/>
                    <a:pt x="94" y="232"/>
                  </a:cubicBezTo>
                  <a:cubicBezTo>
                    <a:pt x="0" y="359"/>
                    <a:pt x="30" y="452"/>
                    <a:pt x="109" y="482"/>
                  </a:cubicBezTo>
                  <a:cubicBezTo>
                    <a:pt x="153" y="497"/>
                    <a:pt x="202" y="497"/>
                    <a:pt x="247" y="497"/>
                  </a:cubicBezTo>
                  <a:cubicBezTo>
                    <a:pt x="295" y="497"/>
                    <a:pt x="340" y="497"/>
                    <a:pt x="388" y="482"/>
                  </a:cubicBezTo>
                  <a:lnTo>
                    <a:pt x="668" y="482"/>
                  </a:lnTo>
                  <a:cubicBezTo>
                    <a:pt x="698" y="467"/>
                    <a:pt x="728" y="467"/>
                    <a:pt x="747" y="467"/>
                  </a:cubicBezTo>
                  <a:cubicBezTo>
                    <a:pt x="821" y="467"/>
                    <a:pt x="885" y="482"/>
                    <a:pt x="963" y="482"/>
                  </a:cubicBezTo>
                  <a:lnTo>
                    <a:pt x="1056" y="482"/>
                  </a:lnTo>
                  <a:cubicBezTo>
                    <a:pt x="1120" y="482"/>
                    <a:pt x="1179" y="482"/>
                    <a:pt x="1228" y="452"/>
                  </a:cubicBezTo>
                  <a:cubicBezTo>
                    <a:pt x="1306" y="419"/>
                    <a:pt x="1336" y="325"/>
                    <a:pt x="1243" y="217"/>
                  </a:cubicBezTo>
                  <a:cubicBezTo>
                    <a:pt x="1164" y="109"/>
                    <a:pt x="948" y="1"/>
                    <a:pt x="683" y="1"/>
                  </a:cubicBezTo>
                  <a:close/>
                </a:path>
              </a:pathLst>
            </a:custGeom>
            <a:solidFill>
              <a:srgbClr val="5580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9"/>
            <p:cNvSpPr/>
            <p:nvPr/>
          </p:nvSpPr>
          <p:spPr>
            <a:xfrm>
              <a:off x="2879150" y="2694600"/>
              <a:ext cx="35375" cy="53550"/>
            </a:xfrm>
            <a:custGeom>
              <a:avLst/>
              <a:gdLst/>
              <a:ahLst/>
              <a:cxnLst/>
              <a:rect l="l" t="t" r="r" b="b"/>
              <a:pathLst>
                <a:path w="1415" h="2142" extrusionOk="0">
                  <a:moveTo>
                    <a:pt x="1344" y="1"/>
                  </a:moveTo>
                  <a:cubicBezTo>
                    <a:pt x="1326" y="1"/>
                    <a:pt x="1307" y="8"/>
                    <a:pt x="1288" y="26"/>
                  </a:cubicBezTo>
                  <a:lnTo>
                    <a:pt x="15" y="2048"/>
                  </a:lnTo>
                  <a:cubicBezTo>
                    <a:pt x="0" y="2078"/>
                    <a:pt x="0" y="2108"/>
                    <a:pt x="30" y="2123"/>
                  </a:cubicBezTo>
                  <a:cubicBezTo>
                    <a:pt x="45" y="2141"/>
                    <a:pt x="45" y="2141"/>
                    <a:pt x="60" y="2141"/>
                  </a:cubicBezTo>
                  <a:cubicBezTo>
                    <a:pt x="75" y="2141"/>
                    <a:pt x="109" y="2123"/>
                    <a:pt x="109" y="2108"/>
                  </a:cubicBezTo>
                  <a:lnTo>
                    <a:pt x="1400" y="89"/>
                  </a:lnTo>
                  <a:cubicBezTo>
                    <a:pt x="1415" y="55"/>
                    <a:pt x="1415" y="26"/>
                    <a:pt x="1381" y="11"/>
                  </a:cubicBezTo>
                  <a:cubicBezTo>
                    <a:pt x="1369" y="5"/>
                    <a:pt x="1356" y="1"/>
                    <a:pt x="1344"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9"/>
            <p:cNvSpPr/>
            <p:nvPr/>
          </p:nvSpPr>
          <p:spPr>
            <a:xfrm>
              <a:off x="2867475" y="2694600"/>
              <a:ext cx="35400" cy="53550"/>
            </a:xfrm>
            <a:custGeom>
              <a:avLst/>
              <a:gdLst/>
              <a:ahLst/>
              <a:cxnLst/>
              <a:rect l="l" t="t" r="r" b="b"/>
              <a:pathLst>
                <a:path w="1416" h="2142" extrusionOk="0">
                  <a:moveTo>
                    <a:pt x="1344" y="1"/>
                  </a:moveTo>
                  <a:cubicBezTo>
                    <a:pt x="1326" y="1"/>
                    <a:pt x="1308" y="8"/>
                    <a:pt x="1288" y="26"/>
                  </a:cubicBezTo>
                  <a:lnTo>
                    <a:pt x="16" y="2048"/>
                  </a:lnTo>
                  <a:cubicBezTo>
                    <a:pt x="1" y="2078"/>
                    <a:pt x="1" y="2108"/>
                    <a:pt x="31" y="2123"/>
                  </a:cubicBezTo>
                  <a:cubicBezTo>
                    <a:pt x="46" y="2141"/>
                    <a:pt x="46" y="2141"/>
                    <a:pt x="61" y="2141"/>
                  </a:cubicBezTo>
                  <a:cubicBezTo>
                    <a:pt x="76" y="2141"/>
                    <a:pt x="109" y="2123"/>
                    <a:pt x="109" y="2108"/>
                  </a:cubicBezTo>
                  <a:lnTo>
                    <a:pt x="1400" y="89"/>
                  </a:lnTo>
                  <a:cubicBezTo>
                    <a:pt x="1415" y="55"/>
                    <a:pt x="1415" y="26"/>
                    <a:pt x="1382" y="11"/>
                  </a:cubicBezTo>
                  <a:cubicBezTo>
                    <a:pt x="1369" y="5"/>
                    <a:pt x="1357" y="1"/>
                    <a:pt x="1344"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9"/>
            <p:cNvSpPr/>
            <p:nvPr/>
          </p:nvSpPr>
          <p:spPr>
            <a:xfrm>
              <a:off x="2982875" y="2703950"/>
              <a:ext cx="29975" cy="44200"/>
            </a:xfrm>
            <a:custGeom>
              <a:avLst/>
              <a:gdLst/>
              <a:ahLst/>
              <a:cxnLst/>
              <a:rect l="l" t="t" r="r" b="b"/>
              <a:pathLst>
                <a:path w="1199" h="1768" extrusionOk="0">
                  <a:moveTo>
                    <a:pt x="1114" y="0"/>
                  </a:moveTo>
                  <a:cubicBezTo>
                    <a:pt x="1098" y="0"/>
                    <a:pt x="1084" y="7"/>
                    <a:pt x="1075" y="25"/>
                  </a:cubicBezTo>
                  <a:lnTo>
                    <a:pt x="30" y="1674"/>
                  </a:lnTo>
                  <a:cubicBezTo>
                    <a:pt x="0" y="1704"/>
                    <a:pt x="15" y="1734"/>
                    <a:pt x="49" y="1749"/>
                  </a:cubicBezTo>
                  <a:cubicBezTo>
                    <a:pt x="49" y="1767"/>
                    <a:pt x="64" y="1767"/>
                    <a:pt x="79" y="1767"/>
                  </a:cubicBezTo>
                  <a:cubicBezTo>
                    <a:pt x="94" y="1767"/>
                    <a:pt x="124" y="1749"/>
                    <a:pt x="124" y="1734"/>
                  </a:cubicBezTo>
                  <a:lnTo>
                    <a:pt x="1183" y="103"/>
                  </a:lnTo>
                  <a:cubicBezTo>
                    <a:pt x="1198" y="70"/>
                    <a:pt x="1183" y="25"/>
                    <a:pt x="1150" y="10"/>
                  </a:cubicBezTo>
                  <a:cubicBezTo>
                    <a:pt x="1137" y="4"/>
                    <a:pt x="1125" y="0"/>
                    <a:pt x="1114"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9"/>
            <p:cNvSpPr/>
            <p:nvPr/>
          </p:nvSpPr>
          <p:spPr>
            <a:xfrm>
              <a:off x="2964225" y="2694700"/>
              <a:ext cx="35375" cy="53450"/>
            </a:xfrm>
            <a:custGeom>
              <a:avLst/>
              <a:gdLst/>
              <a:ahLst/>
              <a:cxnLst/>
              <a:rect l="l" t="t" r="r" b="b"/>
              <a:pathLst>
                <a:path w="1415" h="2138" extrusionOk="0">
                  <a:moveTo>
                    <a:pt x="1360" y="1"/>
                  </a:moveTo>
                  <a:cubicBezTo>
                    <a:pt x="1337" y="1"/>
                    <a:pt x="1313" y="15"/>
                    <a:pt x="1291" y="37"/>
                  </a:cubicBezTo>
                  <a:lnTo>
                    <a:pt x="15" y="2044"/>
                  </a:lnTo>
                  <a:cubicBezTo>
                    <a:pt x="0" y="2074"/>
                    <a:pt x="15" y="2104"/>
                    <a:pt x="30" y="2119"/>
                  </a:cubicBezTo>
                  <a:cubicBezTo>
                    <a:pt x="49" y="2137"/>
                    <a:pt x="64" y="2137"/>
                    <a:pt x="79" y="2137"/>
                  </a:cubicBezTo>
                  <a:cubicBezTo>
                    <a:pt x="94" y="2137"/>
                    <a:pt x="108" y="2119"/>
                    <a:pt x="123" y="2104"/>
                  </a:cubicBezTo>
                  <a:lnTo>
                    <a:pt x="1399" y="100"/>
                  </a:lnTo>
                  <a:cubicBezTo>
                    <a:pt x="1414" y="66"/>
                    <a:pt x="1414" y="37"/>
                    <a:pt x="1385" y="7"/>
                  </a:cubicBezTo>
                  <a:cubicBezTo>
                    <a:pt x="1377" y="3"/>
                    <a:pt x="1368" y="1"/>
                    <a:pt x="1360"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9"/>
            <p:cNvSpPr/>
            <p:nvPr/>
          </p:nvSpPr>
          <p:spPr>
            <a:xfrm>
              <a:off x="2859275" y="2693275"/>
              <a:ext cx="155900" cy="57950"/>
            </a:xfrm>
            <a:custGeom>
              <a:avLst/>
              <a:gdLst/>
              <a:ahLst/>
              <a:cxnLst/>
              <a:rect l="l" t="t" r="r" b="b"/>
              <a:pathLst>
                <a:path w="6236" h="2318" extrusionOk="0">
                  <a:moveTo>
                    <a:pt x="5877" y="187"/>
                  </a:moveTo>
                  <a:cubicBezTo>
                    <a:pt x="5926" y="187"/>
                    <a:pt x="5985" y="202"/>
                    <a:pt x="6019" y="250"/>
                  </a:cubicBezTo>
                  <a:cubicBezTo>
                    <a:pt x="6034" y="265"/>
                    <a:pt x="6049" y="295"/>
                    <a:pt x="6049" y="329"/>
                  </a:cubicBezTo>
                  <a:lnTo>
                    <a:pt x="6019" y="1571"/>
                  </a:lnTo>
                  <a:cubicBezTo>
                    <a:pt x="6000" y="1881"/>
                    <a:pt x="5706" y="2131"/>
                    <a:pt x="5333" y="2131"/>
                  </a:cubicBezTo>
                  <a:lnTo>
                    <a:pt x="4292" y="2131"/>
                  </a:lnTo>
                  <a:cubicBezTo>
                    <a:pt x="3889" y="2131"/>
                    <a:pt x="3560" y="1851"/>
                    <a:pt x="3560" y="1508"/>
                  </a:cubicBezTo>
                  <a:cubicBezTo>
                    <a:pt x="3560" y="1385"/>
                    <a:pt x="3452" y="1276"/>
                    <a:pt x="3314" y="1276"/>
                  </a:cubicBezTo>
                  <a:lnTo>
                    <a:pt x="3094" y="1276"/>
                  </a:lnTo>
                  <a:cubicBezTo>
                    <a:pt x="2956" y="1276"/>
                    <a:pt x="2848" y="1385"/>
                    <a:pt x="2848" y="1508"/>
                  </a:cubicBezTo>
                  <a:cubicBezTo>
                    <a:pt x="2848" y="1851"/>
                    <a:pt x="2519" y="2116"/>
                    <a:pt x="2116" y="2116"/>
                  </a:cubicBezTo>
                  <a:lnTo>
                    <a:pt x="669" y="2116"/>
                  </a:lnTo>
                  <a:cubicBezTo>
                    <a:pt x="404" y="2116"/>
                    <a:pt x="187" y="1929"/>
                    <a:pt x="187" y="1709"/>
                  </a:cubicBezTo>
                  <a:lnTo>
                    <a:pt x="187" y="280"/>
                  </a:lnTo>
                  <a:cubicBezTo>
                    <a:pt x="187" y="235"/>
                    <a:pt x="251" y="187"/>
                    <a:pt x="310" y="187"/>
                  </a:cubicBezTo>
                  <a:close/>
                  <a:moveTo>
                    <a:pt x="310" y="0"/>
                  </a:moveTo>
                  <a:cubicBezTo>
                    <a:pt x="142" y="0"/>
                    <a:pt x="1" y="123"/>
                    <a:pt x="1" y="280"/>
                  </a:cubicBezTo>
                  <a:lnTo>
                    <a:pt x="1" y="1709"/>
                  </a:lnTo>
                  <a:cubicBezTo>
                    <a:pt x="1" y="2037"/>
                    <a:pt x="310" y="2302"/>
                    <a:pt x="669" y="2302"/>
                  </a:cubicBezTo>
                  <a:lnTo>
                    <a:pt x="2116" y="2302"/>
                  </a:lnTo>
                  <a:cubicBezTo>
                    <a:pt x="2627" y="2302"/>
                    <a:pt x="3034" y="1944"/>
                    <a:pt x="3034" y="1508"/>
                  </a:cubicBezTo>
                  <a:cubicBezTo>
                    <a:pt x="3034" y="1493"/>
                    <a:pt x="3064" y="1463"/>
                    <a:pt x="3094" y="1463"/>
                  </a:cubicBezTo>
                  <a:lnTo>
                    <a:pt x="3314" y="1463"/>
                  </a:lnTo>
                  <a:cubicBezTo>
                    <a:pt x="3344" y="1463"/>
                    <a:pt x="3374" y="1493"/>
                    <a:pt x="3374" y="1508"/>
                  </a:cubicBezTo>
                  <a:cubicBezTo>
                    <a:pt x="3374" y="1959"/>
                    <a:pt x="3795" y="2317"/>
                    <a:pt x="4292" y="2317"/>
                  </a:cubicBezTo>
                  <a:lnTo>
                    <a:pt x="5333" y="2317"/>
                  </a:lnTo>
                  <a:cubicBezTo>
                    <a:pt x="5799" y="2317"/>
                    <a:pt x="6187" y="1989"/>
                    <a:pt x="6206" y="1586"/>
                  </a:cubicBezTo>
                  <a:lnTo>
                    <a:pt x="6235" y="329"/>
                  </a:lnTo>
                  <a:cubicBezTo>
                    <a:pt x="6235" y="250"/>
                    <a:pt x="6206" y="172"/>
                    <a:pt x="6142" y="108"/>
                  </a:cubicBezTo>
                  <a:cubicBezTo>
                    <a:pt x="6079" y="49"/>
                    <a:pt x="5985" y="0"/>
                    <a:pt x="5877"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9"/>
            <p:cNvSpPr/>
            <p:nvPr/>
          </p:nvSpPr>
          <p:spPr>
            <a:xfrm>
              <a:off x="3003850" y="2706150"/>
              <a:ext cx="400" cy="1125"/>
            </a:xfrm>
            <a:custGeom>
              <a:avLst/>
              <a:gdLst/>
              <a:ahLst/>
              <a:cxnLst/>
              <a:rect l="l" t="t" r="r" b="b"/>
              <a:pathLst>
                <a:path w="16" h="45" extrusionOk="0">
                  <a:moveTo>
                    <a:pt x="1" y="0"/>
                  </a:moveTo>
                  <a:lnTo>
                    <a:pt x="1" y="45"/>
                  </a:lnTo>
                  <a:lnTo>
                    <a:pt x="16" y="30"/>
                  </a:lnTo>
                  <a:lnTo>
                    <a:pt x="1" y="0"/>
                  </a:lnTo>
                  <a:close/>
                </a:path>
              </a:pathLst>
            </a:custGeom>
            <a:solidFill>
              <a:srgbClr val="B1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9"/>
            <p:cNvSpPr/>
            <p:nvPr/>
          </p:nvSpPr>
          <p:spPr>
            <a:xfrm>
              <a:off x="2863200" y="2844850"/>
              <a:ext cx="151600" cy="178475"/>
            </a:xfrm>
            <a:custGeom>
              <a:avLst/>
              <a:gdLst/>
              <a:ahLst/>
              <a:cxnLst/>
              <a:rect l="l" t="t" r="r" b="b"/>
              <a:pathLst>
                <a:path w="6064" h="7139" extrusionOk="0">
                  <a:moveTo>
                    <a:pt x="0" y="0"/>
                  </a:moveTo>
                  <a:lnTo>
                    <a:pt x="1150" y="2877"/>
                  </a:lnTo>
                  <a:lnTo>
                    <a:pt x="2907" y="7138"/>
                  </a:lnTo>
                  <a:lnTo>
                    <a:pt x="3172" y="7138"/>
                  </a:lnTo>
                  <a:lnTo>
                    <a:pt x="4929" y="2877"/>
                  </a:lnTo>
                  <a:lnTo>
                    <a:pt x="6064" y="0"/>
                  </a:lnTo>
                  <a:lnTo>
                    <a:pt x="4631" y="0"/>
                  </a:lnTo>
                  <a:lnTo>
                    <a:pt x="3030" y="1743"/>
                  </a:lnTo>
                  <a:lnTo>
                    <a:pt x="1321" y="0"/>
                  </a:ln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9"/>
            <p:cNvSpPr/>
            <p:nvPr/>
          </p:nvSpPr>
          <p:spPr>
            <a:xfrm>
              <a:off x="2863200" y="2844850"/>
              <a:ext cx="7775" cy="25"/>
            </a:xfrm>
            <a:custGeom>
              <a:avLst/>
              <a:gdLst/>
              <a:ahLst/>
              <a:cxnLst/>
              <a:rect l="l" t="t" r="r" b="b"/>
              <a:pathLst>
                <a:path w="311" h="1" extrusionOk="0">
                  <a:moveTo>
                    <a:pt x="0" y="0"/>
                  </a:moveTo>
                  <a:lnTo>
                    <a:pt x="0" y="0"/>
                  </a:lnTo>
                  <a:lnTo>
                    <a:pt x="310" y="0"/>
                  </a:lnTo>
                  <a:lnTo>
                    <a:pt x="310" y="0"/>
                  </a:lnTo>
                  <a:close/>
                </a:path>
              </a:pathLst>
            </a:custGeom>
            <a:solidFill>
              <a:srgbClr val="E0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9"/>
            <p:cNvSpPr/>
            <p:nvPr/>
          </p:nvSpPr>
          <p:spPr>
            <a:xfrm>
              <a:off x="2863200" y="2844850"/>
              <a:ext cx="151600" cy="178475"/>
            </a:xfrm>
            <a:custGeom>
              <a:avLst/>
              <a:gdLst/>
              <a:ahLst/>
              <a:cxnLst/>
              <a:rect l="l" t="t" r="r" b="b"/>
              <a:pathLst>
                <a:path w="6064" h="7139" extrusionOk="0">
                  <a:moveTo>
                    <a:pt x="0" y="0"/>
                  </a:moveTo>
                  <a:lnTo>
                    <a:pt x="1150" y="2877"/>
                  </a:lnTo>
                  <a:lnTo>
                    <a:pt x="2907" y="7138"/>
                  </a:lnTo>
                  <a:lnTo>
                    <a:pt x="3172" y="7138"/>
                  </a:lnTo>
                  <a:lnTo>
                    <a:pt x="4929" y="2877"/>
                  </a:lnTo>
                  <a:lnTo>
                    <a:pt x="6064" y="0"/>
                  </a:lnTo>
                  <a:lnTo>
                    <a:pt x="5750" y="0"/>
                  </a:lnTo>
                  <a:lnTo>
                    <a:pt x="4929" y="2082"/>
                  </a:lnTo>
                  <a:lnTo>
                    <a:pt x="3172" y="6343"/>
                  </a:lnTo>
                  <a:lnTo>
                    <a:pt x="2907" y="6343"/>
                  </a:lnTo>
                  <a:lnTo>
                    <a:pt x="1150" y="2082"/>
                  </a:lnTo>
                  <a:lnTo>
                    <a:pt x="310" y="0"/>
                  </a:lnTo>
                  <a:close/>
                </a:path>
              </a:pathLst>
            </a:custGeom>
            <a:solidFill>
              <a:srgbClr val="95C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9"/>
            <p:cNvSpPr/>
            <p:nvPr/>
          </p:nvSpPr>
          <p:spPr>
            <a:xfrm>
              <a:off x="2881850" y="2850825"/>
              <a:ext cx="113925" cy="60925"/>
            </a:xfrm>
            <a:custGeom>
              <a:avLst/>
              <a:gdLst/>
              <a:ahLst/>
              <a:cxnLst/>
              <a:rect l="l" t="t" r="r" b="b"/>
              <a:pathLst>
                <a:path w="4557" h="2437" extrusionOk="0">
                  <a:moveTo>
                    <a:pt x="4521" y="0"/>
                  </a:moveTo>
                  <a:cubicBezTo>
                    <a:pt x="4512" y="0"/>
                    <a:pt x="4500" y="4"/>
                    <a:pt x="4493" y="11"/>
                  </a:cubicBezTo>
                  <a:lnTo>
                    <a:pt x="2254" y="2373"/>
                  </a:lnTo>
                  <a:lnTo>
                    <a:pt x="60" y="120"/>
                  </a:lnTo>
                  <a:cubicBezTo>
                    <a:pt x="53" y="112"/>
                    <a:pt x="45" y="108"/>
                    <a:pt x="38" y="108"/>
                  </a:cubicBezTo>
                  <a:cubicBezTo>
                    <a:pt x="30" y="108"/>
                    <a:pt x="23" y="112"/>
                    <a:pt x="16" y="120"/>
                  </a:cubicBezTo>
                  <a:cubicBezTo>
                    <a:pt x="1" y="135"/>
                    <a:pt x="1" y="149"/>
                    <a:pt x="16" y="164"/>
                  </a:cubicBezTo>
                  <a:lnTo>
                    <a:pt x="2224" y="2437"/>
                  </a:lnTo>
                  <a:lnTo>
                    <a:pt x="2284" y="2437"/>
                  </a:lnTo>
                  <a:lnTo>
                    <a:pt x="4538" y="41"/>
                  </a:lnTo>
                  <a:cubicBezTo>
                    <a:pt x="4556" y="41"/>
                    <a:pt x="4556" y="11"/>
                    <a:pt x="4538" y="11"/>
                  </a:cubicBezTo>
                  <a:cubicBezTo>
                    <a:pt x="4538" y="4"/>
                    <a:pt x="4530" y="0"/>
                    <a:pt x="4521"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9"/>
            <p:cNvSpPr/>
            <p:nvPr/>
          </p:nvSpPr>
          <p:spPr>
            <a:xfrm>
              <a:off x="2799400" y="3003425"/>
              <a:ext cx="22225" cy="26050"/>
            </a:xfrm>
            <a:custGeom>
              <a:avLst/>
              <a:gdLst/>
              <a:ahLst/>
              <a:cxnLst/>
              <a:rect l="l" t="t" r="r" b="b"/>
              <a:pathLst>
                <a:path w="889" h="1042" extrusionOk="0">
                  <a:moveTo>
                    <a:pt x="888" y="0"/>
                  </a:moveTo>
                  <a:lnTo>
                    <a:pt x="0" y="1041"/>
                  </a:lnTo>
                  <a:lnTo>
                    <a:pt x="717" y="1041"/>
                  </a:lnTo>
                  <a:cubicBezTo>
                    <a:pt x="717" y="918"/>
                    <a:pt x="732" y="795"/>
                    <a:pt x="746" y="668"/>
                  </a:cubicBezTo>
                  <a:lnTo>
                    <a:pt x="888" y="0"/>
                  </a:ln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9"/>
            <p:cNvSpPr/>
            <p:nvPr/>
          </p:nvSpPr>
          <p:spPr>
            <a:xfrm>
              <a:off x="2862350" y="2844850"/>
              <a:ext cx="875" cy="25"/>
            </a:xfrm>
            <a:custGeom>
              <a:avLst/>
              <a:gdLst/>
              <a:ahLst/>
              <a:cxnLst/>
              <a:rect l="l" t="t" r="r" b="b"/>
              <a:pathLst>
                <a:path w="35" h="1" extrusionOk="0">
                  <a:moveTo>
                    <a:pt x="1" y="0"/>
                  </a:moveTo>
                  <a:lnTo>
                    <a:pt x="1" y="0"/>
                  </a:lnTo>
                  <a:lnTo>
                    <a:pt x="34" y="0"/>
                  </a:ln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9"/>
            <p:cNvSpPr/>
            <p:nvPr/>
          </p:nvSpPr>
          <p:spPr>
            <a:xfrm>
              <a:off x="2715450" y="2844850"/>
              <a:ext cx="447750" cy="261950"/>
            </a:xfrm>
            <a:custGeom>
              <a:avLst/>
              <a:gdLst/>
              <a:ahLst/>
              <a:cxnLst/>
              <a:rect l="l" t="t" r="r" b="b"/>
              <a:pathLst>
                <a:path w="17910" h="10478" extrusionOk="0">
                  <a:moveTo>
                    <a:pt x="5426" y="0"/>
                  </a:moveTo>
                  <a:cubicBezTo>
                    <a:pt x="3805" y="0"/>
                    <a:pt x="2393" y="1086"/>
                    <a:pt x="1959" y="2627"/>
                  </a:cubicBezTo>
                  <a:lnTo>
                    <a:pt x="0" y="10448"/>
                  </a:lnTo>
                  <a:lnTo>
                    <a:pt x="2892" y="10463"/>
                  </a:lnTo>
                  <a:lnTo>
                    <a:pt x="3377" y="10463"/>
                  </a:lnTo>
                  <a:lnTo>
                    <a:pt x="4944" y="10478"/>
                  </a:lnTo>
                  <a:lnTo>
                    <a:pt x="4944" y="10463"/>
                  </a:lnTo>
                  <a:lnTo>
                    <a:pt x="14384" y="10463"/>
                  </a:lnTo>
                  <a:lnTo>
                    <a:pt x="14384" y="7384"/>
                  </a:lnTo>
                  <a:lnTo>
                    <a:pt x="15518" y="7384"/>
                  </a:lnTo>
                  <a:lnTo>
                    <a:pt x="17910" y="5955"/>
                  </a:lnTo>
                  <a:lnTo>
                    <a:pt x="14787" y="1056"/>
                  </a:lnTo>
                  <a:cubicBezTo>
                    <a:pt x="13899" y="64"/>
                    <a:pt x="13309" y="15"/>
                    <a:pt x="11974" y="0"/>
                  </a:cubicBezTo>
                  <a:lnTo>
                    <a:pt x="10839" y="2877"/>
                  </a:lnTo>
                  <a:lnTo>
                    <a:pt x="9082" y="7138"/>
                  </a:lnTo>
                  <a:lnTo>
                    <a:pt x="8817" y="7138"/>
                  </a:lnTo>
                  <a:lnTo>
                    <a:pt x="7060" y="2877"/>
                  </a:lnTo>
                  <a:lnTo>
                    <a:pt x="5910" y="0"/>
                  </a:lnTo>
                  <a:lnTo>
                    <a:pt x="5459" y="0"/>
                  </a:lnTo>
                  <a:cubicBezTo>
                    <a:pt x="5448" y="0"/>
                    <a:pt x="5437" y="0"/>
                    <a:pt x="5426"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9"/>
            <p:cNvSpPr/>
            <p:nvPr/>
          </p:nvSpPr>
          <p:spPr>
            <a:xfrm>
              <a:off x="3048925" y="3032625"/>
              <a:ext cx="26125" cy="73800"/>
            </a:xfrm>
            <a:custGeom>
              <a:avLst/>
              <a:gdLst/>
              <a:ahLst/>
              <a:cxnLst/>
              <a:rect l="l" t="t" r="r" b="b"/>
              <a:pathLst>
                <a:path w="1045" h="2952" extrusionOk="0">
                  <a:moveTo>
                    <a:pt x="142" y="0"/>
                  </a:moveTo>
                  <a:lnTo>
                    <a:pt x="0" y="2922"/>
                  </a:lnTo>
                  <a:lnTo>
                    <a:pt x="1045" y="2952"/>
                  </a:lnTo>
                  <a:lnTo>
                    <a:pt x="1026" y="526"/>
                  </a:lnTo>
                  <a:cubicBezTo>
                    <a:pt x="918" y="482"/>
                    <a:pt x="795" y="403"/>
                    <a:pt x="672" y="325"/>
                  </a:cubicBezTo>
                  <a:cubicBezTo>
                    <a:pt x="545" y="261"/>
                    <a:pt x="422" y="187"/>
                    <a:pt x="299" y="108"/>
                  </a:cubicBezTo>
                  <a:cubicBezTo>
                    <a:pt x="235" y="60"/>
                    <a:pt x="187" y="30"/>
                    <a:pt x="142" y="0"/>
                  </a:cubicBezTo>
                  <a:close/>
                </a:path>
              </a:pathLst>
            </a:custGeom>
            <a:solidFill>
              <a:srgbClr val="E4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9"/>
            <p:cNvSpPr/>
            <p:nvPr/>
          </p:nvSpPr>
          <p:spPr>
            <a:xfrm>
              <a:off x="2804525" y="2960700"/>
              <a:ext cx="23350" cy="144975"/>
            </a:xfrm>
            <a:custGeom>
              <a:avLst/>
              <a:gdLst/>
              <a:ahLst/>
              <a:cxnLst/>
              <a:rect l="l" t="t" r="r" b="b"/>
              <a:pathLst>
                <a:path w="934" h="5799" extrusionOk="0">
                  <a:moveTo>
                    <a:pt x="900" y="1"/>
                  </a:moveTo>
                  <a:cubicBezTo>
                    <a:pt x="885" y="1"/>
                    <a:pt x="870" y="15"/>
                    <a:pt x="870" y="30"/>
                  </a:cubicBezTo>
                  <a:lnTo>
                    <a:pt x="0" y="5769"/>
                  </a:lnTo>
                  <a:cubicBezTo>
                    <a:pt x="0" y="5784"/>
                    <a:pt x="15" y="5799"/>
                    <a:pt x="30" y="5799"/>
                  </a:cubicBezTo>
                  <a:cubicBezTo>
                    <a:pt x="45" y="5799"/>
                    <a:pt x="60" y="5799"/>
                    <a:pt x="60" y="5784"/>
                  </a:cubicBezTo>
                  <a:lnTo>
                    <a:pt x="933" y="30"/>
                  </a:lnTo>
                  <a:cubicBezTo>
                    <a:pt x="933" y="15"/>
                    <a:pt x="933" y="1"/>
                    <a:pt x="915" y="1"/>
                  </a:cubicBezTo>
                  <a:close/>
                </a:path>
              </a:pathLst>
            </a:custGeom>
            <a:solidFill>
              <a:srgbClr val="D1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9"/>
            <p:cNvSpPr/>
            <p:nvPr/>
          </p:nvSpPr>
          <p:spPr>
            <a:xfrm>
              <a:off x="2827000" y="2860050"/>
              <a:ext cx="82850" cy="143400"/>
            </a:xfrm>
            <a:custGeom>
              <a:avLst/>
              <a:gdLst/>
              <a:ahLst/>
              <a:cxnLst/>
              <a:rect l="l" t="t" r="r" b="b"/>
              <a:pathLst>
                <a:path w="3314" h="5736" extrusionOk="0">
                  <a:moveTo>
                    <a:pt x="997" y="1"/>
                  </a:moveTo>
                  <a:lnTo>
                    <a:pt x="997" y="16"/>
                  </a:lnTo>
                  <a:lnTo>
                    <a:pt x="64" y="404"/>
                  </a:lnTo>
                  <a:cubicBezTo>
                    <a:pt x="34" y="419"/>
                    <a:pt x="16" y="433"/>
                    <a:pt x="1" y="482"/>
                  </a:cubicBezTo>
                  <a:cubicBezTo>
                    <a:pt x="1" y="512"/>
                    <a:pt x="16" y="542"/>
                    <a:pt x="34" y="560"/>
                  </a:cubicBezTo>
                  <a:lnTo>
                    <a:pt x="1542" y="1959"/>
                  </a:lnTo>
                  <a:cubicBezTo>
                    <a:pt x="1542" y="1974"/>
                    <a:pt x="1557" y="1989"/>
                    <a:pt x="1542" y="2004"/>
                  </a:cubicBezTo>
                  <a:cubicBezTo>
                    <a:pt x="1542" y="2004"/>
                    <a:pt x="1542" y="2019"/>
                    <a:pt x="1527" y="2019"/>
                  </a:cubicBezTo>
                  <a:lnTo>
                    <a:pt x="594" y="2426"/>
                  </a:lnTo>
                  <a:cubicBezTo>
                    <a:pt x="575" y="2441"/>
                    <a:pt x="545" y="2471"/>
                    <a:pt x="545" y="2500"/>
                  </a:cubicBezTo>
                  <a:cubicBezTo>
                    <a:pt x="530" y="2534"/>
                    <a:pt x="545" y="2564"/>
                    <a:pt x="560" y="2579"/>
                  </a:cubicBezTo>
                  <a:lnTo>
                    <a:pt x="3265" y="5735"/>
                  </a:lnTo>
                  <a:lnTo>
                    <a:pt x="3314" y="5735"/>
                  </a:lnTo>
                  <a:lnTo>
                    <a:pt x="3314" y="5691"/>
                  </a:lnTo>
                  <a:lnTo>
                    <a:pt x="609" y="2549"/>
                  </a:lnTo>
                  <a:cubicBezTo>
                    <a:pt x="609" y="2534"/>
                    <a:pt x="594" y="2519"/>
                    <a:pt x="609" y="2500"/>
                  </a:cubicBezTo>
                  <a:cubicBezTo>
                    <a:pt x="609" y="2500"/>
                    <a:pt x="609" y="2486"/>
                    <a:pt x="624" y="2486"/>
                  </a:cubicBezTo>
                  <a:lnTo>
                    <a:pt x="1557" y="2083"/>
                  </a:lnTo>
                  <a:cubicBezTo>
                    <a:pt x="1586" y="2068"/>
                    <a:pt x="1601" y="2034"/>
                    <a:pt x="1601" y="2004"/>
                  </a:cubicBezTo>
                  <a:cubicBezTo>
                    <a:pt x="1620" y="1974"/>
                    <a:pt x="1601" y="1941"/>
                    <a:pt x="1571" y="1911"/>
                  </a:cubicBezTo>
                  <a:lnTo>
                    <a:pt x="79" y="527"/>
                  </a:lnTo>
                  <a:cubicBezTo>
                    <a:pt x="79" y="512"/>
                    <a:pt x="64" y="497"/>
                    <a:pt x="64" y="482"/>
                  </a:cubicBezTo>
                  <a:lnTo>
                    <a:pt x="94" y="448"/>
                  </a:lnTo>
                  <a:lnTo>
                    <a:pt x="1012" y="60"/>
                  </a:lnTo>
                  <a:cubicBezTo>
                    <a:pt x="1027" y="60"/>
                    <a:pt x="1042" y="45"/>
                    <a:pt x="1027" y="30"/>
                  </a:cubicBezTo>
                  <a:cubicBezTo>
                    <a:pt x="1027" y="16"/>
                    <a:pt x="1012" y="1"/>
                    <a:pt x="997" y="1"/>
                  </a:cubicBezTo>
                  <a:close/>
                </a:path>
              </a:pathLst>
            </a:custGeom>
            <a:solidFill>
              <a:srgbClr val="D1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9"/>
            <p:cNvSpPr/>
            <p:nvPr/>
          </p:nvSpPr>
          <p:spPr>
            <a:xfrm>
              <a:off x="2963475" y="2860050"/>
              <a:ext cx="73425" cy="143400"/>
            </a:xfrm>
            <a:custGeom>
              <a:avLst/>
              <a:gdLst/>
              <a:ahLst/>
              <a:cxnLst/>
              <a:rect l="l" t="t" r="r" b="b"/>
              <a:pathLst>
                <a:path w="2937" h="5736" extrusionOk="0">
                  <a:moveTo>
                    <a:pt x="2317" y="1"/>
                  </a:moveTo>
                  <a:cubicBezTo>
                    <a:pt x="2299" y="1"/>
                    <a:pt x="2299" y="16"/>
                    <a:pt x="2284" y="30"/>
                  </a:cubicBezTo>
                  <a:cubicBezTo>
                    <a:pt x="2284" y="45"/>
                    <a:pt x="2284" y="60"/>
                    <a:pt x="2299" y="60"/>
                  </a:cubicBezTo>
                  <a:lnTo>
                    <a:pt x="2922" y="325"/>
                  </a:lnTo>
                  <a:cubicBezTo>
                    <a:pt x="2922" y="310"/>
                    <a:pt x="2922" y="280"/>
                    <a:pt x="2937" y="262"/>
                  </a:cubicBezTo>
                  <a:lnTo>
                    <a:pt x="2332" y="16"/>
                  </a:lnTo>
                  <a:cubicBezTo>
                    <a:pt x="2332" y="1"/>
                    <a:pt x="2317" y="1"/>
                    <a:pt x="2317" y="1"/>
                  </a:cubicBezTo>
                  <a:close/>
                  <a:moveTo>
                    <a:pt x="2844" y="900"/>
                  </a:moveTo>
                  <a:cubicBezTo>
                    <a:pt x="2829" y="900"/>
                    <a:pt x="2829" y="900"/>
                    <a:pt x="2829" y="913"/>
                  </a:cubicBezTo>
                  <a:lnTo>
                    <a:pt x="2829" y="913"/>
                  </a:lnTo>
                  <a:lnTo>
                    <a:pt x="2844" y="900"/>
                  </a:lnTo>
                  <a:close/>
                  <a:moveTo>
                    <a:pt x="2829" y="913"/>
                  </a:moveTo>
                  <a:lnTo>
                    <a:pt x="1739" y="1911"/>
                  </a:lnTo>
                  <a:cubicBezTo>
                    <a:pt x="1724" y="1941"/>
                    <a:pt x="1709" y="1974"/>
                    <a:pt x="1709" y="2004"/>
                  </a:cubicBezTo>
                  <a:cubicBezTo>
                    <a:pt x="1724" y="2034"/>
                    <a:pt x="1739" y="2068"/>
                    <a:pt x="1773" y="2083"/>
                  </a:cubicBezTo>
                  <a:lnTo>
                    <a:pt x="2564" y="2426"/>
                  </a:lnTo>
                  <a:cubicBezTo>
                    <a:pt x="2564" y="2407"/>
                    <a:pt x="2579" y="2377"/>
                    <a:pt x="2579" y="2362"/>
                  </a:cubicBezTo>
                  <a:lnTo>
                    <a:pt x="1803" y="2019"/>
                  </a:lnTo>
                  <a:cubicBezTo>
                    <a:pt x="1788" y="2019"/>
                    <a:pt x="1773" y="2004"/>
                    <a:pt x="1773" y="2004"/>
                  </a:cubicBezTo>
                  <a:cubicBezTo>
                    <a:pt x="1773" y="1989"/>
                    <a:pt x="1773" y="1974"/>
                    <a:pt x="1788" y="1959"/>
                  </a:cubicBezTo>
                  <a:lnTo>
                    <a:pt x="2829" y="993"/>
                  </a:lnTo>
                  <a:lnTo>
                    <a:pt x="2829" y="915"/>
                  </a:lnTo>
                  <a:cubicBezTo>
                    <a:pt x="2829" y="914"/>
                    <a:pt x="2829" y="914"/>
                    <a:pt x="2829" y="913"/>
                  </a:cubicBezTo>
                  <a:close/>
                  <a:moveTo>
                    <a:pt x="2504" y="2780"/>
                  </a:moveTo>
                  <a:lnTo>
                    <a:pt x="15" y="5691"/>
                  </a:lnTo>
                  <a:cubicBezTo>
                    <a:pt x="0" y="5706"/>
                    <a:pt x="0" y="5720"/>
                    <a:pt x="15" y="5735"/>
                  </a:cubicBezTo>
                  <a:lnTo>
                    <a:pt x="60" y="5735"/>
                  </a:lnTo>
                  <a:lnTo>
                    <a:pt x="2485" y="2892"/>
                  </a:lnTo>
                  <a:cubicBezTo>
                    <a:pt x="2485" y="2859"/>
                    <a:pt x="2504" y="2814"/>
                    <a:pt x="2504" y="2780"/>
                  </a:cubicBezTo>
                  <a:close/>
                </a:path>
              </a:pathLst>
            </a:custGeom>
            <a:solidFill>
              <a:srgbClr val="D1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9"/>
            <p:cNvSpPr/>
            <p:nvPr/>
          </p:nvSpPr>
          <p:spPr>
            <a:xfrm>
              <a:off x="2938200" y="3028700"/>
              <a:ext cx="1600" cy="76975"/>
            </a:xfrm>
            <a:custGeom>
              <a:avLst/>
              <a:gdLst/>
              <a:ahLst/>
              <a:cxnLst/>
              <a:rect l="l" t="t" r="r" b="b"/>
              <a:pathLst>
                <a:path w="64" h="3079" extrusionOk="0">
                  <a:moveTo>
                    <a:pt x="30" y="1"/>
                  </a:moveTo>
                  <a:cubicBezTo>
                    <a:pt x="15" y="1"/>
                    <a:pt x="0" y="15"/>
                    <a:pt x="0" y="30"/>
                  </a:cubicBezTo>
                  <a:lnTo>
                    <a:pt x="0" y="3049"/>
                  </a:lnTo>
                  <a:cubicBezTo>
                    <a:pt x="0" y="3064"/>
                    <a:pt x="15" y="3079"/>
                    <a:pt x="30" y="3079"/>
                  </a:cubicBezTo>
                  <a:cubicBezTo>
                    <a:pt x="45" y="3079"/>
                    <a:pt x="64" y="3064"/>
                    <a:pt x="64" y="3049"/>
                  </a:cubicBezTo>
                  <a:lnTo>
                    <a:pt x="64" y="30"/>
                  </a:lnTo>
                  <a:cubicBezTo>
                    <a:pt x="64" y="15"/>
                    <a:pt x="45" y="1"/>
                    <a:pt x="30" y="1"/>
                  </a:cubicBezTo>
                  <a:close/>
                </a:path>
              </a:pathLst>
            </a:custGeom>
            <a:solidFill>
              <a:srgbClr val="D1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9"/>
            <p:cNvSpPr/>
            <p:nvPr/>
          </p:nvSpPr>
          <p:spPr>
            <a:xfrm>
              <a:off x="3092850" y="2866200"/>
              <a:ext cx="11675" cy="11700"/>
            </a:xfrm>
            <a:custGeom>
              <a:avLst/>
              <a:gdLst/>
              <a:ahLst/>
              <a:cxnLst/>
              <a:rect l="l" t="t" r="r" b="b"/>
              <a:pathLst>
                <a:path w="467" h="468" extrusionOk="0">
                  <a:moveTo>
                    <a:pt x="236" y="1"/>
                  </a:moveTo>
                  <a:cubicBezTo>
                    <a:pt x="109" y="1"/>
                    <a:pt x="1" y="109"/>
                    <a:pt x="1" y="236"/>
                  </a:cubicBezTo>
                  <a:cubicBezTo>
                    <a:pt x="1" y="359"/>
                    <a:pt x="109" y="467"/>
                    <a:pt x="236" y="467"/>
                  </a:cubicBezTo>
                  <a:cubicBezTo>
                    <a:pt x="359" y="467"/>
                    <a:pt x="467" y="359"/>
                    <a:pt x="467" y="236"/>
                  </a:cubicBezTo>
                  <a:cubicBezTo>
                    <a:pt x="467" y="109"/>
                    <a:pt x="359" y="1"/>
                    <a:pt x="236"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9"/>
            <p:cNvSpPr/>
            <p:nvPr/>
          </p:nvSpPr>
          <p:spPr>
            <a:xfrm>
              <a:off x="3022525" y="2801275"/>
              <a:ext cx="153925" cy="253450"/>
            </a:xfrm>
            <a:custGeom>
              <a:avLst/>
              <a:gdLst/>
              <a:ahLst/>
              <a:cxnLst/>
              <a:rect l="l" t="t" r="r" b="b"/>
              <a:pathLst>
                <a:path w="6157" h="10138" extrusionOk="0">
                  <a:moveTo>
                    <a:pt x="963" y="1"/>
                  </a:moveTo>
                  <a:cubicBezTo>
                    <a:pt x="810" y="1090"/>
                    <a:pt x="638" y="2180"/>
                    <a:pt x="467" y="3266"/>
                  </a:cubicBezTo>
                  <a:cubicBezTo>
                    <a:pt x="310" y="4370"/>
                    <a:pt x="15" y="5475"/>
                    <a:pt x="0" y="6594"/>
                  </a:cubicBezTo>
                  <a:cubicBezTo>
                    <a:pt x="0" y="7154"/>
                    <a:pt x="94" y="7743"/>
                    <a:pt x="344" y="8243"/>
                  </a:cubicBezTo>
                  <a:cubicBezTo>
                    <a:pt x="732" y="8989"/>
                    <a:pt x="1463" y="9501"/>
                    <a:pt x="2224" y="9829"/>
                  </a:cubicBezTo>
                  <a:cubicBezTo>
                    <a:pt x="2688" y="10011"/>
                    <a:pt x="3183" y="10138"/>
                    <a:pt x="3676" y="10138"/>
                  </a:cubicBezTo>
                  <a:cubicBezTo>
                    <a:pt x="3809" y="10138"/>
                    <a:pt x="3942" y="10129"/>
                    <a:pt x="4075" y="10109"/>
                  </a:cubicBezTo>
                  <a:cubicBezTo>
                    <a:pt x="5008" y="9952"/>
                    <a:pt x="5627" y="9221"/>
                    <a:pt x="5847" y="8321"/>
                  </a:cubicBezTo>
                  <a:cubicBezTo>
                    <a:pt x="6157" y="7139"/>
                    <a:pt x="5892" y="5863"/>
                    <a:pt x="5690" y="4684"/>
                  </a:cubicBezTo>
                  <a:cubicBezTo>
                    <a:pt x="5552" y="3874"/>
                    <a:pt x="5410" y="3079"/>
                    <a:pt x="5287" y="2273"/>
                  </a:cubicBezTo>
                  <a:lnTo>
                    <a:pt x="963" y="1"/>
                  </a:ln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9"/>
            <p:cNvSpPr/>
            <p:nvPr/>
          </p:nvSpPr>
          <p:spPr>
            <a:xfrm>
              <a:off x="3022525" y="2965375"/>
              <a:ext cx="25" cy="1975"/>
            </a:xfrm>
            <a:custGeom>
              <a:avLst/>
              <a:gdLst/>
              <a:ahLst/>
              <a:cxnLst/>
              <a:rect l="l" t="t" r="r" b="b"/>
              <a:pathLst>
                <a:path w="1" h="79" extrusionOk="0">
                  <a:moveTo>
                    <a:pt x="0" y="15"/>
                  </a:moveTo>
                  <a:lnTo>
                    <a:pt x="0" y="30"/>
                  </a:lnTo>
                  <a:lnTo>
                    <a:pt x="0" y="78"/>
                  </a:lnTo>
                  <a:lnTo>
                    <a:pt x="0" y="30"/>
                  </a:lnTo>
                  <a:lnTo>
                    <a:pt x="0" y="15"/>
                  </a:lnTo>
                  <a:close/>
                  <a:moveTo>
                    <a:pt x="0" y="0"/>
                  </a:moveTo>
                  <a:lnTo>
                    <a:pt x="0" y="15"/>
                  </a:lnTo>
                  <a:lnTo>
                    <a:pt x="0" y="0"/>
                  </a:lnTo>
                  <a:close/>
                  <a:moveTo>
                    <a:pt x="0" y="0"/>
                  </a:moveTo>
                  <a:lnTo>
                    <a:pt x="0" y="0"/>
                  </a:lnTo>
                  <a:close/>
                </a:path>
              </a:pathLst>
            </a:custGeom>
            <a:solidFill>
              <a:srgbClr val="E4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9"/>
            <p:cNvSpPr/>
            <p:nvPr/>
          </p:nvSpPr>
          <p:spPr>
            <a:xfrm>
              <a:off x="3168700" y="3007350"/>
              <a:ext cx="375" cy="1975"/>
            </a:xfrm>
            <a:custGeom>
              <a:avLst/>
              <a:gdLst/>
              <a:ahLst/>
              <a:cxnLst/>
              <a:rect l="l" t="t" r="r" b="b"/>
              <a:pathLst>
                <a:path w="15" h="79" extrusionOk="0">
                  <a:moveTo>
                    <a:pt x="0" y="78"/>
                  </a:moveTo>
                  <a:lnTo>
                    <a:pt x="0" y="78"/>
                  </a:lnTo>
                  <a:lnTo>
                    <a:pt x="0" y="78"/>
                  </a:lnTo>
                  <a:close/>
                  <a:moveTo>
                    <a:pt x="15" y="60"/>
                  </a:moveTo>
                  <a:cubicBezTo>
                    <a:pt x="0" y="60"/>
                    <a:pt x="0" y="60"/>
                    <a:pt x="0" y="78"/>
                  </a:cubicBezTo>
                  <a:cubicBezTo>
                    <a:pt x="0" y="60"/>
                    <a:pt x="0" y="60"/>
                    <a:pt x="15" y="60"/>
                  </a:cubicBezTo>
                  <a:close/>
                  <a:moveTo>
                    <a:pt x="15" y="60"/>
                  </a:moveTo>
                  <a:lnTo>
                    <a:pt x="15" y="60"/>
                  </a:lnTo>
                  <a:lnTo>
                    <a:pt x="15" y="60"/>
                  </a:lnTo>
                  <a:close/>
                  <a:moveTo>
                    <a:pt x="15" y="45"/>
                  </a:moveTo>
                  <a:lnTo>
                    <a:pt x="15" y="60"/>
                  </a:lnTo>
                  <a:lnTo>
                    <a:pt x="15" y="45"/>
                  </a:lnTo>
                  <a:close/>
                  <a:moveTo>
                    <a:pt x="15" y="45"/>
                  </a:moveTo>
                  <a:lnTo>
                    <a:pt x="15" y="45"/>
                  </a:lnTo>
                  <a:lnTo>
                    <a:pt x="15" y="45"/>
                  </a:lnTo>
                  <a:close/>
                  <a:moveTo>
                    <a:pt x="15" y="30"/>
                  </a:moveTo>
                  <a:lnTo>
                    <a:pt x="15" y="30"/>
                  </a:lnTo>
                  <a:lnTo>
                    <a:pt x="15" y="30"/>
                  </a:lnTo>
                  <a:close/>
                  <a:moveTo>
                    <a:pt x="15" y="15"/>
                  </a:moveTo>
                  <a:lnTo>
                    <a:pt x="15" y="15"/>
                  </a:lnTo>
                  <a:lnTo>
                    <a:pt x="15" y="15"/>
                  </a:lnTo>
                  <a:close/>
                  <a:moveTo>
                    <a:pt x="15" y="15"/>
                  </a:moveTo>
                  <a:lnTo>
                    <a:pt x="15" y="15"/>
                  </a:lnTo>
                  <a:lnTo>
                    <a:pt x="15" y="15"/>
                  </a:lnTo>
                  <a:close/>
                  <a:moveTo>
                    <a:pt x="15" y="0"/>
                  </a:moveTo>
                  <a:lnTo>
                    <a:pt x="15" y="0"/>
                  </a:lnTo>
                  <a:close/>
                </a:path>
              </a:pathLst>
            </a:custGeom>
            <a:solidFill>
              <a:srgbClr val="F2F9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9"/>
            <p:cNvSpPr/>
            <p:nvPr/>
          </p:nvSpPr>
          <p:spPr>
            <a:xfrm>
              <a:off x="3022525" y="2950525"/>
              <a:ext cx="150475" cy="104225"/>
            </a:xfrm>
            <a:custGeom>
              <a:avLst/>
              <a:gdLst/>
              <a:ahLst/>
              <a:cxnLst/>
              <a:rect l="l" t="t" r="r" b="b"/>
              <a:pathLst>
                <a:path w="6019" h="4169" extrusionOk="0">
                  <a:moveTo>
                    <a:pt x="1355" y="3392"/>
                  </a:moveTo>
                  <a:lnTo>
                    <a:pt x="1355" y="3392"/>
                  </a:lnTo>
                  <a:cubicBezTo>
                    <a:pt x="1478" y="3471"/>
                    <a:pt x="1601" y="3545"/>
                    <a:pt x="1728" y="3609"/>
                  </a:cubicBezTo>
                  <a:cubicBezTo>
                    <a:pt x="1586" y="3531"/>
                    <a:pt x="1463" y="3452"/>
                    <a:pt x="1355" y="3392"/>
                  </a:cubicBezTo>
                  <a:close/>
                  <a:moveTo>
                    <a:pt x="30" y="1"/>
                  </a:moveTo>
                  <a:cubicBezTo>
                    <a:pt x="15" y="206"/>
                    <a:pt x="0" y="393"/>
                    <a:pt x="0" y="594"/>
                  </a:cubicBezTo>
                  <a:lnTo>
                    <a:pt x="0" y="609"/>
                  </a:lnTo>
                  <a:lnTo>
                    <a:pt x="0" y="624"/>
                  </a:lnTo>
                  <a:lnTo>
                    <a:pt x="0" y="672"/>
                  </a:lnTo>
                  <a:cubicBezTo>
                    <a:pt x="0" y="1232"/>
                    <a:pt x="94" y="1792"/>
                    <a:pt x="344" y="2273"/>
                  </a:cubicBezTo>
                  <a:cubicBezTo>
                    <a:pt x="530" y="2631"/>
                    <a:pt x="795" y="2926"/>
                    <a:pt x="1090" y="3191"/>
                  </a:cubicBezTo>
                  <a:lnTo>
                    <a:pt x="1090" y="3172"/>
                  </a:lnTo>
                  <a:cubicBezTo>
                    <a:pt x="1105" y="3172"/>
                    <a:pt x="1120" y="3157"/>
                    <a:pt x="1120" y="3157"/>
                  </a:cubicBezTo>
                  <a:cubicBezTo>
                    <a:pt x="1135" y="3157"/>
                    <a:pt x="1135" y="3157"/>
                    <a:pt x="1135" y="3172"/>
                  </a:cubicBezTo>
                  <a:cubicBezTo>
                    <a:pt x="1149" y="3172"/>
                    <a:pt x="1728" y="3564"/>
                    <a:pt x="2131" y="3766"/>
                  </a:cubicBezTo>
                  <a:cubicBezTo>
                    <a:pt x="2146" y="3781"/>
                    <a:pt x="2146" y="3795"/>
                    <a:pt x="2146" y="3810"/>
                  </a:cubicBezTo>
                  <a:cubicBezTo>
                    <a:pt x="2176" y="3825"/>
                    <a:pt x="2209" y="3844"/>
                    <a:pt x="2224" y="3859"/>
                  </a:cubicBezTo>
                  <a:cubicBezTo>
                    <a:pt x="2676" y="4045"/>
                    <a:pt x="3172" y="4169"/>
                    <a:pt x="3653" y="4169"/>
                  </a:cubicBezTo>
                  <a:cubicBezTo>
                    <a:pt x="3795" y="4169"/>
                    <a:pt x="3933" y="4154"/>
                    <a:pt x="4075" y="4139"/>
                  </a:cubicBezTo>
                  <a:cubicBezTo>
                    <a:pt x="5008" y="3982"/>
                    <a:pt x="5627" y="3251"/>
                    <a:pt x="5847" y="2351"/>
                  </a:cubicBezTo>
                  <a:cubicBezTo>
                    <a:pt x="5847" y="2333"/>
                    <a:pt x="5847" y="2333"/>
                    <a:pt x="5862" y="2333"/>
                  </a:cubicBezTo>
                  <a:lnTo>
                    <a:pt x="5862" y="2318"/>
                  </a:lnTo>
                  <a:lnTo>
                    <a:pt x="5862" y="2303"/>
                  </a:lnTo>
                  <a:lnTo>
                    <a:pt x="5862" y="2288"/>
                  </a:lnTo>
                  <a:lnTo>
                    <a:pt x="5862" y="2273"/>
                  </a:lnTo>
                  <a:cubicBezTo>
                    <a:pt x="6019" y="1605"/>
                    <a:pt x="6000" y="919"/>
                    <a:pt x="5925" y="236"/>
                  </a:cubicBezTo>
                  <a:lnTo>
                    <a:pt x="5925" y="236"/>
                  </a:lnTo>
                  <a:cubicBezTo>
                    <a:pt x="5907" y="467"/>
                    <a:pt x="5877" y="702"/>
                    <a:pt x="5813" y="919"/>
                  </a:cubicBezTo>
                  <a:cubicBezTo>
                    <a:pt x="5582" y="1822"/>
                    <a:pt x="4974" y="2538"/>
                    <a:pt x="4026" y="2691"/>
                  </a:cubicBezTo>
                  <a:cubicBezTo>
                    <a:pt x="3903" y="2725"/>
                    <a:pt x="3761" y="2725"/>
                    <a:pt x="3623" y="2725"/>
                  </a:cubicBezTo>
                  <a:cubicBezTo>
                    <a:pt x="3127" y="2725"/>
                    <a:pt x="2642" y="2598"/>
                    <a:pt x="2194" y="2426"/>
                  </a:cubicBezTo>
                  <a:cubicBezTo>
                    <a:pt x="1429" y="2101"/>
                    <a:pt x="702" y="1587"/>
                    <a:pt x="310" y="840"/>
                  </a:cubicBezTo>
                  <a:cubicBezTo>
                    <a:pt x="172" y="579"/>
                    <a:pt x="94" y="299"/>
                    <a:pt x="30" y="1"/>
                  </a:cubicBezTo>
                  <a:close/>
                </a:path>
              </a:pathLst>
            </a:custGeom>
            <a:solidFill>
              <a:srgbClr val="E4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9"/>
            <p:cNvSpPr/>
            <p:nvPr/>
          </p:nvSpPr>
          <p:spPr>
            <a:xfrm>
              <a:off x="3075025" y="3045400"/>
              <a:ext cx="1150" cy="775"/>
            </a:xfrm>
            <a:custGeom>
              <a:avLst/>
              <a:gdLst/>
              <a:ahLst/>
              <a:cxnLst/>
              <a:rect l="l" t="t" r="r" b="b"/>
              <a:pathLst>
                <a:path w="46" h="31" extrusionOk="0">
                  <a:moveTo>
                    <a:pt x="1" y="0"/>
                  </a:moveTo>
                  <a:lnTo>
                    <a:pt x="1" y="30"/>
                  </a:lnTo>
                  <a:lnTo>
                    <a:pt x="16" y="30"/>
                  </a:lnTo>
                  <a:cubicBezTo>
                    <a:pt x="31" y="30"/>
                    <a:pt x="31" y="30"/>
                    <a:pt x="46" y="15"/>
                  </a:cubicBezTo>
                  <a:cubicBezTo>
                    <a:pt x="31" y="15"/>
                    <a:pt x="16" y="15"/>
                    <a:pt x="1" y="0"/>
                  </a:cubicBezTo>
                  <a:close/>
                </a:path>
              </a:pathLst>
            </a:custGeom>
            <a:solidFill>
              <a:srgbClr val="E0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9"/>
            <p:cNvSpPr/>
            <p:nvPr/>
          </p:nvSpPr>
          <p:spPr>
            <a:xfrm>
              <a:off x="3049750" y="3030275"/>
              <a:ext cx="25300" cy="15900"/>
            </a:xfrm>
            <a:custGeom>
              <a:avLst/>
              <a:gdLst/>
              <a:ahLst/>
              <a:cxnLst/>
              <a:rect l="l" t="t" r="r" b="b"/>
              <a:pathLst>
                <a:path w="1012" h="636" extrusionOk="0">
                  <a:moveTo>
                    <a:pt x="1" y="1"/>
                  </a:moveTo>
                  <a:cubicBezTo>
                    <a:pt x="1" y="1"/>
                    <a:pt x="1" y="16"/>
                    <a:pt x="16" y="31"/>
                  </a:cubicBezTo>
                  <a:cubicBezTo>
                    <a:pt x="16" y="31"/>
                    <a:pt x="46" y="46"/>
                    <a:pt x="109" y="94"/>
                  </a:cubicBezTo>
                  <a:lnTo>
                    <a:pt x="109" y="76"/>
                  </a:lnTo>
                  <a:cubicBezTo>
                    <a:pt x="79" y="46"/>
                    <a:pt x="31" y="16"/>
                    <a:pt x="1" y="1"/>
                  </a:cubicBezTo>
                  <a:close/>
                  <a:moveTo>
                    <a:pt x="993" y="605"/>
                  </a:moveTo>
                  <a:lnTo>
                    <a:pt x="993" y="620"/>
                  </a:lnTo>
                  <a:cubicBezTo>
                    <a:pt x="1012" y="620"/>
                    <a:pt x="1012" y="635"/>
                    <a:pt x="1012" y="635"/>
                  </a:cubicBezTo>
                  <a:lnTo>
                    <a:pt x="1012" y="605"/>
                  </a:lnTo>
                  <a:close/>
                </a:path>
              </a:pathLst>
            </a:custGeom>
            <a:solidFill>
              <a:srgbClr val="D1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9"/>
            <p:cNvSpPr/>
            <p:nvPr/>
          </p:nvSpPr>
          <p:spPr>
            <a:xfrm>
              <a:off x="3052450" y="3032150"/>
              <a:ext cx="22150" cy="13650"/>
            </a:xfrm>
            <a:custGeom>
              <a:avLst/>
              <a:gdLst/>
              <a:ahLst/>
              <a:cxnLst/>
              <a:rect l="l" t="t" r="r" b="b"/>
              <a:pathLst>
                <a:path w="886" h="546" extrusionOk="0">
                  <a:moveTo>
                    <a:pt x="1" y="1"/>
                  </a:moveTo>
                  <a:lnTo>
                    <a:pt x="1" y="19"/>
                  </a:lnTo>
                  <a:cubicBezTo>
                    <a:pt x="46" y="49"/>
                    <a:pt x="94" y="79"/>
                    <a:pt x="158" y="127"/>
                  </a:cubicBezTo>
                  <a:cubicBezTo>
                    <a:pt x="109" y="79"/>
                    <a:pt x="46" y="49"/>
                    <a:pt x="1" y="1"/>
                  </a:cubicBezTo>
                  <a:close/>
                  <a:moveTo>
                    <a:pt x="531" y="344"/>
                  </a:moveTo>
                  <a:lnTo>
                    <a:pt x="531" y="344"/>
                  </a:lnTo>
                  <a:cubicBezTo>
                    <a:pt x="654" y="422"/>
                    <a:pt x="777" y="501"/>
                    <a:pt x="885" y="545"/>
                  </a:cubicBezTo>
                  <a:lnTo>
                    <a:pt x="885" y="530"/>
                  </a:lnTo>
                  <a:cubicBezTo>
                    <a:pt x="762" y="467"/>
                    <a:pt x="639" y="407"/>
                    <a:pt x="531" y="344"/>
                  </a:cubicBezTo>
                  <a:close/>
                </a:path>
              </a:pathLst>
            </a:custGeom>
            <a:solidFill>
              <a:srgbClr val="C9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9"/>
            <p:cNvSpPr/>
            <p:nvPr/>
          </p:nvSpPr>
          <p:spPr>
            <a:xfrm>
              <a:off x="3049750" y="3029450"/>
              <a:ext cx="26425" cy="16350"/>
            </a:xfrm>
            <a:custGeom>
              <a:avLst/>
              <a:gdLst/>
              <a:ahLst/>
              <a:cxnLst/>
              <a:rect l="l" t="t" r="r" b="b"/>
              <a:pathLst>
                <a:path w="1057" h="654" extrusionOk="0">
                  <a:moveTo>
                    <a:pt x="31" y="0"/>
                  </a:moveTo>
                  <a:cubicBezTo>
                    <a:pt x="31" y="0"/>
                    <a:pt x="16" y="15"/>
                    <a:pt x="1" y="15"/>
                  </a:cubicBezTo>
                  <a:lnTo>
                    <a:pt x="1" y="34"/>
                  </a:lnTo>
                  <a:cubicBezTo>
                    <a:pt x="94" y="94"/>
                    <a:pt x="172" y="172"/>
                    <a:pt x="266" y="235"/>
                  </a:cubicBezTo>
                  <a:cubicBezTo>
                    <a:pt x="374" y="295"/>
                    <a:pt x="497" y="374"/>
                    <a:pt x="639" y="452"/>
                  </a:cubicBezTo>
                  <a:cubicBezTo>
                    <a:pt x="762" y="530"/>
                    <a:pt x="900" y="594"/>
                    <a:pt x="1057" y="653"/>
                  </a:cubicBezTo>
                  <a:cubicBezTo>
                    <a:pt x="1057" y="638"/>
                    <a:pt x="1057" y="624"/>
                    <a:pt x="1042" y="609"/>
                  </a:cubicBezTo>
                  <a:cubicBezTo>
                    <a:pt x="639" y="407"/>
                    <a:pt x="60" y="15"/>
                    <a:pt x="46" y="15"/>
                  </a:cubicBezTo>
                  <a:cubicBezTo>
                    <a:pt x="46" y="0"/>
                    <a:pt x="46" y="0"/>
                    <a:pt x="31" y="0"/>
                  </a:cubicBezTo>
                  <a:close/>
                </a:path>
              </a:pathLst>
            </a:custGeom>
            <a:solidFill>
              <a:srgbClr val="C9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9"/>
            <p:cNvSpPr/>
            <p:nvPr/>
          </p:nvSpPr>
          <p:spPr>
            <a:xfrm>
              <a:off x="3046200" y="2645075"/>
              <a:ext cx="169900" cy="213050"/>
            </a:xfrm>
            <a:custGeom>
              <a:avLst/>
              <a:gdLst/>
              <a:ahLst/>
              <a:cxnLst/>
              <a:rect l="l" t="t" r="r" b="b"/>
              <a:pathLst>
                <a:path w="6796" h="8522" extrusionOk="0">
                  <a:moveTo>
                    <a:pt x="2626" y="1"/>
                  </a:moveTo>
                  <a:cubicBezTo>
                    <a:pt x="2520" y="1"/>
                    <a:pt x="2417" y="25"/>
                    <a:pt x="2318" y="78"/>
                  </a:cubicBezTo>
                  <a:cubicBezTo>
                    <a:pt x="1695" y="421"/>
                    <a:pt x="1" y="4850"/>
                    <a:pt x="79" y="6342"/>
                  </a:cubicBezTo>
                  <a:lnTo>
                    <a:pt x="4340" y="8521"/>
                  </a:lnTo>
                  <a:lnTo>
                    <a:pt x="4900" y="7555"/>
                  </a:lnTo>
                  <a:cubicBezTo>
                    <a:pt x="5863" y="6980"/>
                    <a:pt x="6452" y="5551"/>
                    <a:pt x="6795" y="4477"/>
                  </a:cubicBezTo>
                  <a:lnTo>
                    <a:pt x="6049" y="4260"/>
                  </a:lnTo>
                  <a:cubicBezTo>
                    <a:pt x="6049" y="4260"/>
                    <a:pt x="4034" y="1"/>
                    <a:pt x="2626"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9"/>
            <p:cNvSpPr/>
            <p:nvPr/>
          </p:nvSpPr>
          <p:spPr>
            <a:xfrm>
              <a:off x="3084725" y="2694025"/>
              <a:ext cx="129800" cy="114000"/>
            </a:xfrm>
            <a:custGeom>
              <a:avLst/>
              <a:gdLst/>
              <a:ahLst/>
              <a:cxnLst/>
              <a:rect l="l" t="t" r="r" b="b"/>
              <a:pathLst>
                <a:path w="5192" h="4560" extrusionOk="0">
                  <a:moveTo>
                    <a:pt x="1740" y="0"/>
                  </a:moveTo>
                  <a:cubicBezTo>
                    <a:pt x="1740" y="0"/>
                    <a:pt x="1" y="981"/>
                    <a:pt x="46" y="2690"/>
                  </a:cubicBezTo>
                  <a:cubicBezTo>
                    <a:pt x="77" y="3817"/>
                    <a:pt x="1186" y="4560"/>
                    <a:pt x="2185" y="4560"/>
                  </a:cubicBezTo>
                  <a:cubicBezTo>
                    <a:pt x="2718" y="4560"/>
                    <a:pt x="3220" y="4349"/>
                    <a:pt x="3512" y="3873"/>
                  </a:cubicBezTo>
                  <a:cubicBezTo>
                    <a:pt x="4337" y="2504"/>
                    <a:pt x="5191" y="500"/>
                    <a:pt x="1740" y="0"/>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9"/>
            <p:cNvSpPr/>
            <p:nvPr/>
          </p:nvSpPr>
          <p:spPr>
            <a:xfrm>
              <a:off x="3035400" y="2800000"/>
              <a:ext cx="130975" cy="81300"/>
            </a:xfrm>
            <a:custGeom>
              <a:avLst/>
              <a:gdLst/>
              <a:ahLst/>
              <a:cxnLst/>
              <a:rect l="l" t="t" r="r" b="b"/>
              <a:pathLst>
                <a:path w="5239" h="3252" extrusionOk="0">
                  <a:moveTo>
                    <a:pt x="544" y="0"/>
                  </a:moveTo>
                  <a:cubicBezTo>
                    <a:pt x="376" y="0"/>
                    <a:pt x="221" y="125"/>
                    <a:pt x="187" y="302"/>
                  </a:cubicBezTo>
                  <a:lnTo>
                    <a:pt x="30" y="1097"/>
                  </a:lnTo>
                  <a:cubicBezTo>
                    <a:pt x="0" y="1265"/>
                    <a:pt x="93" y="1436"/>
                    <a:pt x="261" y="1500"/>
                  </a:cubicBezTo>
                  <a:lnTo>
                    <a:pt x="4694" y="3223"/>
                  </a:lnTo>
                  <a:cubicBezTo>
                    <a:pt x="4741" y="3242"/>
                    <a:pt x="4788" y="3251"/>
                    <a:pt x="4834" y="3251"/>
                  </a:cubicBezTo>
                  <a:cubicBezTo>
                    <a:pt x="5017" y="3251"/>
                    <a:pt x="5178" y="3113"/>
                    <a:pt x="5190" y="2914"/>
                  </a:cubicBezTo>
                  <a:lnTo>
                    <a:pt x="5239" y="2354"/>
                  </a:lnTo>
                  <a:cubicBezTo>
                    <a:pt x="5239" y="2197"/>
                    <a:pt x="5160" y="2059"/>
                    <a:pt x="5019" y="1996"/>
                  </a:cubicBezTo>
                  <a:lnTo>
                    <a:pt x="698" y="37"/>
                  </a:lnTo>
                  <a:cubicBezTo>
                    <a:pt x="647" y="12"/>
                    <a:pt x="595" y="0"/>
                    <a:pt x="544"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9"/>
            <p:cNvSpPr/>
            <p:nvPr/>
          </p:nvSpPr>
          <p:spPr>
            <a:xfrm>
              <a:off x="3051250" y="2800175"/>
              <a:ext cx="25" cy="25"/>
            </a:xfrm>
            <a:custGeom>
              <a:avLst/>
              <a:gdLst/>
              <a:ahLst/>
              <a:cxnLst/>
              <a:rect l="l" t="t" r="r" b="b"/>
              <a:pathLst>
                <a:path w="1" h="1" extrusionOk="0">
                  <a:moveTo>
                    <a:pt x="0" y="0"/>
                  </a:moveTo>
                  <a:lnTo>
                    <a:pt x="0" y="0"/>
                  </a:lnTo>
                  <a:close/>
                </a:path>
              </a:pathLst>
            </a:custGeom>
            <a:solidFill>
              <a:srgbClr val="8AC3C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9"/>
            <p:cNvSpPr/>
            <p:nvPr/>
          </p:nvSpPr>
          <p:spPr>
            <a:xfrm>
              <a:off x="3159725" y="2849150"/>
              <a:ext cx="1150" cy="750"/>
            </a:xfrm>
            <a:custGeom>
              <a:avLst/>
              <a:gdLst/>
              <a:ahLst/>
              <a:cxnLst/>
              <a:rect l="l" t="t" r="r" b="b"/>
              <a:pathLst>
                <a:path w="46" h="30" extrusionOk="0">
                  <a:moveTo>
                    <a:pt x="1" y="0"/>
                  </a:moveTo>
                  <a:lnTo>
                    <a:pt x="1" y="0"/>
                  </a:lnTo>
                  <a:lnTo>
                    <a:pt x="46" y="30"/>
                  </a:lnTo>
                  <a:lnTo>
                    <a:pt x="46" y="30"/>
                  </a:lnTo>
                  <a:lnTo>
                    <a:pt x="46" y="30"/>
                  </a:lnTo>
                  <a:close/>
                </a:path>
              </a:pathLst>
            </a:custGeom>
            <a:solidFill>
              <a:srgbClr val="CEDC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9"/>
            <p:cNvSpPr/>
            <p:nvPr/>
          </p:nvSpPr>
          <p:spPr>
            <a:xfrm>
              <a:off x="3051250" y="2800175"/>
              <a:ext cx="7475" cy="3475"/>
            </a:xfrm>
            <a:custGeom>
              <a:avLst/>
              <a:gdLst/>
              <a:ahLst/>
              <a:cxnLst/>
              <a:rect l="l" t="t" r="r" b="b"/>
              <a:pathLst>
                <a:path w="299" h="139" extrusionOk="0">
                  <a:moveTo>
                    <a:pt x="0" y="0"/>
                  </a:moveTo>
                  <a:cubicBezTo>
                    <a:pt x="19" y="15"/>
                    <a:pt x="49" y="15"/>
                    <a:pt x="64" y="30"/>
                  </a:cubicBezTo>
                  <a:lnTo>
                    <a:pt x="299" y="138"/>
                  </a:lnTo>
                  <a:lnTo>
                    <a:pt x="299" y="138"/>
                  </a:lnTo>
                  <a:lnTo>
                    <a:pt x="64" y="30"/>
                  </a:lnTo>
                  <a:cubicBezTo>
                    <a:pt x="49" y="15"/>
                    <a:pt x="19" y="15"/>
                    <a:pt x="0" y="0"/>
                  </a:cubicBezTo>
                  <a:close/>
                </a:path>
              </a:pathLst>
            </a:custGeom>
            <a:solidFill>
              <a:srgbClr val="8AC3C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9"/>
            <p:cNvSpPr/>
            <p:nvPr/>
          </p:nvSpPr>
          <p:spPr>
            <a:xfrm>
              <a:off x="3160850" y="2849875"/>
              <a:ext cx="500" cy="25"/>
            </a:xfrm>
            <a:custGeom>
              <a:avLst/>
              <a:gdLst/>
              <a:ahLst/>
              <a:cxnLst/>
              <a:rect l="l" t="t" r="r" b="b"/>
              <a:pathLst>
                <a:path w="20" h="1" extrusionOk="0">
                  <a:moveTo>
                    <a:pt x="19" y="1"/>
                  </a:moveTo>
                  <a:lnTo>
                    <a:pt x="19" y="1"/>
                  </a:lnTo>
                  <a:lnTo>
                    <a:pt x="19" y="1"/>
                  </a:lnTo>
                  <a:close/>
                  <a:moveTo>
                    <a:pt x="19" y="1"/>
                  </a:moveTo>
                  <a:lnTo>
                    <a:pt x="19" y="1"/>
                  </a:lnTo>
                  <a:lnTo>
                    <a:pt x="19" y="1"/>
                  </a:lnTo>
                  <a:close/>
                  <a:moveTo>
                    <a:pt x="19" y="1"/>
                  </a:moveTo>
                  <a:lnTo>
                    <a:pt x="19" y="1"/>
                  </a:lnTo>
                  <a:lnTo>
                    <a:pt x="19" y="1"/>
                  </a:lnTo>
                  <a:close/>
                  <a:moveTo>
                    <a:pt x="1" y="1"/>
                  </a:moveTo>
                  <a:lnTo>
                    <a:pt x="19" y="1"/>
                  </a:lnTo>
                  <a:lnTo>
                    <a:pt x="1" y="1"/>
                  </a:lnTo>
                  <a:close/>
                  <a:moveTo>
                    <a:pt x="1" y="1"/>
                  </a:moveTo>
                  <a:lnTo>
                    <a:pt x="1" y="1"/>
                  </a:lnTo>
                  <a:close/>
                </a:path>
              </a:pathLst>
            </a:custGeom>
            <a:solidFill>
              <a:srgbClr val="CEDC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9"/>
            <p:cNvSpPr/>
            <p:nvPr/>
          </p:nvSpPr>
          <p:spPr>
            <a:xfrm>
              <a:off x="3041925" y="2800175"/>
              <a:ext cx="123625" cy="55250"/>
            </a:xfrm>
            <a:custGeom>
              <a:avLst/>
              <a:gdLst/>
              <a:ahLst/>
              <a:cxnLst/>
              <a:rect l="l" t="t" r="r" b="b"/>
              <a:pathLst>
                <a:path w="4945" h="2210" extrusionOk="0">
                  <a:moveTo>
                    <a:pt x="280" y="0"/>
                  </a:moveTo>
                  <a:cubicBezTo>
                    <a:pt x="172" y="0"/>
                    <a:pt x="79" y="45"/>
                    <a:pt x="0" y="123"/>
                  </a:cubicBezTo>
                  <a:cubicBezTo>
                    <a:pt x="19" y="265"/>
                    <a:pt x="94" y="388"/>
                    <a:pt x="235" y="452"/>
                  </a:cubicBezTo>
                  <a:lnTo>
                    <a:pt x="702" y="623"/>
                  </a:lnTo>
                  <a:cubicBezTo>
                    <a:pt x="672" y="511"/>
                    <a:pt x="672" y="403"/>
                    <a:pt x="672" y="280"/>
                  </a:cubicBezTo>
                  <a:lnTo>
                    <a:pt x="672" y="138"/>
                  </a:lnTo>
                  <a:lnTo>
                    <a:pt x="437" y="30"/>
                  </a:lnTo>
                  <a:cubicBezTo>
                    <a:pt x="422" y="15"/>
                    <a:pt x="392" y="15"/>
                    <a:pt x="373" y="0"/>
                  </a:cubicBezTo>
                  <a:close/>
                  <a:moveTo>
                    <a:pt x="3358" y="1351"/>
                  </a:moveTo>
                  <a:cubicBezTo>
                    <a:pt x="3284" y="1429"/>
                    <a:pt x="3191" y="1508"/>
                    <a:pt x="3097" y="1571"/>
                  </a:cubicBezTo>
                  <a:lnTo>
                    <a:pt x="3732" y="1817"/>
                  </a:lnTo>
                  <a:lnTo>
                    <a:pt x="3750" y="1787"/>
                  </a:lnTo>
                  <a:cubicBezTo>
                    <a:pt x="3750" y="1773"/>
                    <a:pt x="3765" y="1773"/>
                    <a:pt x="3780" y="1773"/>
                  </a:cubicBezTo>
                  <a:cubicBezTo>
                    <a:pt x="3795" y="1773"/>
                    <a:pt x="3810" y="1787"/>
                    <a:pt x="3810" y="1802"/>
                  </a:cubicBezTo>
                  <a:lnTo>
                    <a:pt x="3795" y="1836"/>
                  </a:lnTo>
                  <a:lnTo>
                    <a:pt x="4683" y="2175"/>
                  </a:lnTo>
                  <a:cubicBezTo>
                    <a:pt x="4713" y="2190"/>
                    <a:pt x="4758" y="2209"/>
                    <a:pt x="4806" y="2209"/>
                  </a:cubicBezTo>
                  <a:cubicBezTo>
                    <a:pt x="4851" y="2209"/>
                    <a:pt x="4899" y="2190"/>
                    <a:pt x="4944" y="2175"/>
                  </a:cubicBezTo>
                  <a:cubicBezTo>
                    <a:pt x="4914" y="2097"/>
                    <a:pt x="4851" y="2037"/>
                    <a:pt x="4776" y="1989"/>
                  </a:cubicBezTo>
                  <a:lnTo>
                    <a:pt x="4758" y="1989"/>
                  </a:lnTo>
                  <a:lnTo>
                    <a:pt x="4713" y="1959"/>
                  </a:lnTo>
                  <a:lnTo>
                    <a:pt x="3358" y="1351"/>
                  </a:lnTo>
                  <a:close/>
                </a:path>
              </a:pathLst>
            </a:custGeom>
            <a:solidFill>
              <a:srgbClr val="8AC3C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9"/>
            <p:cNvSpPr/>
            <p:nvPr/>
          </p:nvSpPr>
          <p:spPr>
            <a:xfrm>
              <a:off x="3054050" y="2815750"/>
              <a:ext cx="5425" cy="17100"/>
            </a:xfrm>
            <a:custGeom>
              <a:avLst/>
              <a:gdLst/>
              <a:ahLst/>
              <a:cxnLst/>
              <a:rect l="l" t="t" r="r" b="b"/>
              <a:pathLst>
                <a:path w="217" h="684" extrusionOk="0">
                  <a:moveTo>
                    <a:pt x="187" y="0"/>
                  </a:moveTo>
                  <a:cubicBezTo>
                    <a:pt x="168" y="0"/>
                    <a:pt x="153" y="15"/>
                    <a:pt x="153" y="30"/>
                  </a:cubicBezTo>
                  <a:lnTo>
                    <a:pt x="15" y="635"/>
                  </a:lnTo>
                  <a:cubicBezTo>
                    <a:pt x="0" y="653"/>
                    <a:pt x="15" y="668"/>
                    <a:pt x="30" y="683"/>
                  </a:cubicBezTo>
                  <a:lnTo>
                    <a:pt x="45" y="683"/>
                  </a:lnTo>
                  <a:cubicBezTo>
                    <a:pt x="60" y="683"/>
                    <a:pt x="60" y="668"/>
                    <a:pt x="75" y="653"/>
                  </a:cubicBezTo>
                  <a:lnTo>
                    <a:pt x="217" y="45"/>
                  </a:lnTo>
                  <a:cubicBezTo>
                    <a:pt x="217" y="30"/>
                    <a:pt x="202" y="0"/>
                    <a:pt x="187" y="0"/>
                  </a:cubicBezTo>
                  <a:close/>
                </a:path>
              </a:pathLst>
            </a:custGeom>
            <a:solidFill>
              <a:srgbClr val="95C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9"/>
            <p:cNvSpPr/>
            <p:nvPr/>
          </p:nvSpPr>
          <p:spPr>
            <a:xfrm>
              <a:off x="3073450" y="2838600"/>
              <a:ext cx="1150" cy="1225"/>
            </a:xfrm>
            <a:custGeom>
              <a:avLst/>
              <a:gdLst/>
              <a:ahLst/>
              <a:cxnLst/>
              <a:rect l="l" t="t" r="r" b="b"/>
              <a:pathLst>
                <a:path w="46" h="49" extrusionOk="0">
                  <a:moveTo>
                    <a:pt x="0" y="0"/>
                  </a:moveTo>
                  <a:cubicBezTo>
                    <a:pt x="0" y="34"/>
                    <a:pt x="0" y="49"/>
                    <a:pt x="15" y="49"/>
                  </a:cubicBezTo>
                  <a:lnTo>
                    <a:pt x="30" y="49"/>
                  </a:lnTo>
                  <a:cubicBezTo>
                    <a:pt x="45" y="49"/>
                    <a:pt x="45" y="49"/>
                    <a:pt x="45" y="34"/>
                  </a:cubicBezTo>
                  <a:cubicBezTo>
                    <a:pt x="30" y="19"/>
                    <a:pt x="15" y="19"/>
                    <a:pt x="0" y="0"/>
                  </a:cubicBezTo>
                  <a:close/>
                </a:path>
              </a:pathLst>
            </a:custGeom>
            <a:solidFill>
              <a:srgbClr val="95C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9"/>
            <p:cNvSpPr/>
            <p:nvPr/>
          </p:nvSpPr>
          <p:spPr>
            <a:xfrm>
              <a:off x="3112725" y="2840550"/>
              <a:ext cx="4675" cy="13275"/>
            </a:xfrm>
            <a:custGeom>
              <a:avLst/>
              <a:gdLst/>
              <a:ahLst/>
              <a:cxnLst/>
              <a:rect l="l" t="t" r="r" b="b"/>
              <a:pathLst>
                <a:path w="187" h="531" extrusionOk="0">
                  <a:moveTo>
                    <a:pt x="187" y="1"/>
                  </a:moveTo>
                  <a:lnTo>
                    <a:pt x="187" y="1"/>
                  </a:lnTo>
                  <a:cubicBezTo>
                    <a:pt x="153" y="16"/>
                    <a:pt x="138" y="34"/>
                    <a:pt x="109" y="34"/>
                  </a:cubicBezTo>
                  <a:lnTo>
                    <a:pt x="0" y="501"/>
                  </a:lnTo>
                  <a:cubicBezTo>
                    <a:pt x="0" y="516"/>
                    <a:pt x="15" y="531"/>
                    <a:pt x="30" y="531"/>
                  </a:cubicBezTo>
                  <a:cubicBezTo>
                    <a:pt x="45" y="531"/>
                    <a:pt x="60" y="531"/>
                    <a:pt x="60" y="516"/>
                  </a:cubicBezTo>
                  <a:lnTo>
                    <a:pt x="187" y="1"/>
                  </a:lnTo>
                  <a:close/>
                </a:path>
              </a:pathLst>
            </a:custGeom>
            <a:solidFill>
              <a:srgbClr val="95C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9"/>
            <p:cNvSpPr/>
            <p:nvPr/>
          </p:nvSpPr>
          <p:spPr>
            <a:xfrm>
              <a:off x="3131750" y="2845600"/>
              <a:ext cx="5050" cy="15600"/>
            </a:xfrm>
            <a:custGeom>
              <a:avLst/>
              <a:gdLst/>
              <a:ahLst/>
              <a:cxnLst/>
              <a:rect l="l" t="t" r="r" b="b"/>
              <a:pathLst>
                <a:path w="202" h="624" extrusionOk="0">
                  <a:moveTo>
                    <a:pt x="139" y="0"/>
                  </a:moveTo>
                  <a:lnTo>
                    <a:pt x="15" y="594"/>
                  </a:lnTo>
                  <a:cubicBezTo>
                    <a:pt x="0" y="608"/>
                    <a:pt x="15" y="623"/>
                    <a:pt x="30" y="623"/>
                  </a:cubicBezTo>
                  <a:cubicBezTo>
                    <a:pt x="45" y="623"/>
                    <a:pt x="64" y="623"/>
                    <a:pt x="64" y="608"/>
                  </a:cubicBezTo>
                  <a:lnTo>
                    <a:pt x="202" y="19"/>
                  </a:lnTo>
                  <a:lnTo>
                    <a:pt x="139" y="0"/>
                  </a:lnTo>
                  <a:close/>
                </a:path>
              </a:pathLst>
            </a:custGeom>
            <a:solidFill>
              <a:srgbClr val="95C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9"/>
            <p:cNvSpPr/>
            <p:nvPr/>
          </p:nvSpPr>
          <p:spPr>
            <a:xfrm>
              <a:off x="3135200" y="2844475"/>
              <a:ext cx="1975" cy="1600"/>
            </a:xfrm>
            <a:custGeom>
              <a:avLst/>
              <a:gdLst/>
              <a:ahLst/>
              <a:cxnLst/>
              <a:rect l="l" t="t" r="r" b="b"/>
              <a:pathLst>
                <a:path w="79" h="64" extrusionOk="0">
                  <a:moveTo>
                    <a:pt x="49" y="1"/>
                  </a:moveTo>
                  <a:cubicBezTo>
                    <a:pt x="34" y="1"/>
                    <a:pt x="19" y="1"/>
                    <a:pt x="19" y="15"/>
                  </a:cubicBezTo>
                  <a:lnTo>
                    <a:pt x="1" y="45"/>
                  </a:lnTo>
                  <a:lnTo>
                    <a:pt x="64" y="64"/>
                  </a:lnTo>
                  <a:lnTo>
                    <a:pt x="79" y="30"/>
                  </a:lnTo>
                  <a:cubicBezTo>
                    <a:pt x="79" y="15"/>
                    <a:pt x="64" y="1"/>
                    <a:pt x="49" y="1"/>
                  </a:cubicBezTo>
                  <a:close/>
                </a:path>
              </a:pathLst>
            </a:custGeom>
            <a:solidFill>
              <a:srgbClr val="79B6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9"/>
            <p:cNvSpPr/>
            <p:nvPr/>
          </p:nvSpPr>
          <p:spPr>
            <a:xfrm>
              <a:off x="3052825" y="2545975"/>
              <a:ext cx="229325" cy="300375"/>
            </a:xfrm>
            <a:custGeom>
              <a:avLst/>
              <a:gdLst/>
              <a:ahLst/>
              <a:cxnLst/>
              <a:rect l="l" t="t" r="r" b="b"/>
              <a:pathLst>
                <a:path w="9173" h="12015" extrusionOk="0">
                  <a:moveTo>
                    <a:pt x="6501" y="1"/>
                  </a:moveTo>
                  <a:lnTo>
                    <a:pt x="497" y="9515"/>
                  </a:lnTo>
                  <a:cubicBezTo>
                    <a:pt x="1" y="10306"/>
                    <a:pt x="202" y="11317"/>
                    <a:pt x="934" y="11784"/>
                  </a:cubicBezTo>
                  <a:cubicBezTo>
                    <a:pt x="1183" y="11940"/>
                    <a:pt x="1461" y="12014"/>
                    <a:pt x="1739" y="12014"/>
                  </a:cubicBezTo>
                  <a:cubicBezTo>
                    <a:pt x="2291" y="12014"/>
                    <a:pt x="2842" y="11721"/>
                    <a:pt x="3172" y="11194"/>
                  </a:cubicBezTo>
                  <a:lnTo>
                    <a:pt x="9172" y="1680"/>
                  </a:lnTo>
                  <a:lnTo>
                    <a:pt x="6501" y="1"/>
                  </a:ln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9"/>
            <p:cNvSpPr/>
            <p:nvPr/>
          </p:nvSpPr>
          <p:spPr>
            <a:xfrm>
              <a:off x="3067200" y="2548325"/>
              <a:ext cx="210275" cy="279500"/>
            </a:xfrm>
            <a:custGeom>
              <a:avLst/>
              <a:gdLst/>
              <a:ahLst/>
              <a:cxnLst/>
              <a:rect l="l" t="t" r="r" b="b"/>
              <a:pathLst>
                <a:path w="8411" h="11180" extrusionOk="0">
                  <a:moveTo>
                    <a:pt x="6079" y="0"/>
                  </a:moveTo>
                  <a:lnTo>
                    <a:pt x="467" y="8906"/>
                  </a:lnTo>
                  <a:cubicBezTo>
                    <a:pt x="0" y="9653"/>
                    <a:pt x="142" y="10570"/>
                    <a:pt x="795" y="10992"/>
                  </a:cubicBezTo>
                  <a:cubicBezTo>
                    <a:pt x="997" y="11119"/>
                    <a:pt x="1224" y="11180"/>
                    <a:pt x="1456" y="11180"/>
                  </a:cubicBezTo>
                  <a:cubicBezTo>
                    <a:pt x="1958" y="11180"/>
                    <a:pt x="2480" y="10895"/>
                    <a:pt x="2799" y="10384"/>
                  </a:cubicBezTo>
                  <a:lnTo>
                    <a:pt x="8411" y="1478"/>
                  </a:lnTo>
                  <a:lnTo>
                    <a:pt x="6079" y="0"/>
                  </a:ln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9"/>
            <p:cNvSpPr/>
            <p:nvPr/>
          </p:nvSpPr>
          <p:spPr>
            <a:xfrm>
              <a:off x="3180725" y="2588700"/>
              <a:ext cx="7400" cy="11325"/>
            </a:xfrm>
            <a:custGeom>
              <a:avLst/>
              <a:gdLst/>
              <a:ahLst/>
              <a:cxnLst/>
              <a:rect l="l" t="t" r="r" b="b"/>
              <a:pathLst>
                <a:path w="296" h="453" extrusionOk="0">
                  <a:moveTo>
                    <a:pt x="295" y="1"/>
                  </a:moveTo>
                  <a:lnTo>
                    <a:pt x="0" y="452"/>
                  </a:lnTo>
                  <a:lnTo>
                    <a:pt x="15" y="452"/>
                  </a:lnTo>
                  <a:lnTo>
                    <a:pt x="295" y="1"/>
                  </a:lnTo>
                  <a:close/>
                </a:path>
              </a:pathLst>
            </a:custGeom>
            <a:solidFill>
              <a:srgbClr val="D7E3E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9"/>
            <p:cNvSpPr/>
            <p:nvPr/>
          </p:nvSpPr>
          <p:spPr>
            <a:xfrm>
              <a:off x="3181100" y="2588700"/>
              <a:ext cx="73525" cy="54025"/>
            </a:xfrm>
            <a:custGeom>
              <a:avLst/>
              <a:gdLst/>
              <a:ahLst/>
              <a:cxnLst/>
              <a:rect l="l" t="t" r="r" b="b"/>
              <a:pathLst>
                <a:path w="2941" h="2161" extrusionOk="0">
                  <a:moveTo>
                    <a:pt x="280" y="1"/>
                  </a:moveTo>
                  <a:lnTo>
                    <a:pt x="0" y="452"/>
                  </a:lnTo>
                  <a:lnTo>
                    <a:pt x="157" y="545"/>
                  </a:lnTo>
                  <a:lnTo>
                    <a:pt x="437" y="109"/>
                  </a:lnTo>
                  <a:lnTo>
                    <a:pt x="280" y="1"/>
                  </a:lnTo>
                  <a:close/>
                  <a:moveTo>
                    <a:pt x="2769" y="1601"/>
                  </a:moveTo>
                  <a:lnTo>
                    <a:pt x="2489" y="2053"/>
                  </a:lnTo>
                  <a:lnTo>
                    <a:pt x="2642" y="2161"/>
                  </a:lnTo>
                  <a:lnTo>
                    <a:pt x="2940" y="1713"/>
                  </a:lnTo>
                  <a:lnTo>
                    <a:pt x="2769" y="1601"/>
                  </a:lnTo>
                  <a:close/>
                </a:path>
              </a:pathLst>
            </a:custGeom>
            <a:solidFill>
              <a:srgbClr val="CFDAE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9"/>
            <p:cNvSpPr/>
            <p:nvPr/>
          </p:nvSpPr>
          <p:spPr>
            <a:xfrm>
              <a:off x="3185000" y="2591400"/>
              <a:ext cx="65325" cy="48625"/>
            </a:xfrm>
            <a:custGeom>
              <a:avLst/>
              <a:gdLst/>
              <a:ahLst/>
              <a:cxnLst/>
              <a:rect l="l" t="t" r="r" b="b"/>
              <a:pathLst>
                <a:path w="2613" h="1945" extrusionOk="0">
                  <a:moveTo>
                    <a:pt x="281" y="1"/>
                  </a:moveTo>
                  <a:lnTo>
                    <a:pt x="1" y="437"/>
                  </a:lnTo>
                  <a:lnTo>
                    <a:pt x="2333" y="1945"/>
                  </a:lnTo>
                  <a:lnTo>
                    <a:pt x="2613" y="1493"/>
                  </a:lnTo>
                  <a:lnTo>
                    <a:pt x="281" y="1"/>
                  </a:lnTo>
                  <a:close/>
                </a:path>
              </a:pathLst>
            </a:custGeom>
            <a:solidFill>
              <a:srgbClr val="CFDAE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9"/>
            <p:cNvSpPr/>
            <p:nvPr/>
          </p:nvSpPr>
          <p:spPr>
            <a:xfrm>
              <a:off x="3066825" y="2612400"/>
              <a:ext cx="168675" cy="216950"/>
            </a:xfrm>
            <a:custGeom>
              <a:avLst/>
              <a:gdLst/>
              <a:ahLst/>
              <a:cxnLst/>
              <a:rect l="l" t="t" r="r" b="b"/>
              <a:pathLst>
                <a:path w="6747" h="8678" extrusionOk="0">
                  <a:moveTo>
                    <a:pt x="4620" y="0"/>
                  </a:moveTo>
                  <a:lnTo>
                    <a:pt x="344" y="6780"/>
                  </a:lnTo>
                  <a:cubicBezTo>
                    <a:pt x="1" y="7340"/>
                    <a:pt x="187" y="8101"/>
                    <a:pt x="777" y="8474"/>
                  </a:cubicBezTo>
                  <a:cubicBezTo>
                    <a:pt x="996" y="8612"/>
                    <a:pt x="1239" y="8678"/>
                    <a:pt x="1476" y="8678"/>
                  </a:cubicBezTo>
                  <a:cubicBezTo>
                    <a:pt x="1878" y="8678"/>
                    <a:pt x="2264" y="8487"/>
                    <a:pt x="2489" y="8134"/>
                  </a:cubicBezTo>
                  <a:lnTo>
                    <a:pt x="6747" y="1355"/>
                  </a:lnTo>
                  <a:lnTo>
                    <a:pt x="4620" y="0"/>
                  </a:lnTo>
                  <a:close/>
                </a:path>
              </a:pathLst>
            </a:custGeom>
            <a:solidFill>
              <a:srgbClr val="ED69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9"/>
            <p:cNvSpPr/>
            <p:nvPr/>
          </p:nvSpPr>
          <p:spPr>
            <a:xfrm>
              <a:off x="3069150" y="2789250"/>
              <a:ext cx="11325" cy="30350"/>
            </a:xfrm>
            <a:custGeom>
              <a:avLst/>
              <a:gdLst/>
              <a:ahLst/>
              <a:cxnLst/>
              <a:rect l="l" t="t" r="r" b="b"/>
              <a:pathLst>
                <a:path w="453" h="1214" extrusionOk="0">
                  <a:moveTo>
                    <a:pt x="124" y="1"/>
                  </a:moveTo>
                  <a:cubicBezTo>
                    <a:pt x="1" y="422"/>
                    <a:pt x="124" y="889"/>
                    <a:pt x="452" y="1213"/>
                  </a:cubicBezTo>
                  <a:cubicBezTo>
                    <a:pt x="124" y="889"/>
                    <a:pt x="1" y="422"/>
                    <a:pt x="124" y="1"/>
                  </a:cubicBezTo>
                  <a:close/>
                </a:path>
              </a:pathLst>
            </a:custGeom>
            <a:solidFill>
              <a:srgbClr val="EFA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9"/>
            <p:cNvSpPr/>
            <p:nvPr/>
          </p:nvSpPr>
          <p:spPr>
            <a:xfrm>
              <a:off x="3072225" y="2612400"/>
              <a:ext cx="163275" cy="176875"/>
            </a:xfrm>
            <a:custGeom>
              <a:avLst/>
              <a:gdLst/>
              <a:ahLst/>
              <a:cxnLst/>
              <a:rect l="l" t="t" r="r" b="b"/>
              <a:pathLst>
                <a:path w="6531" h="7075" extrusionOk="0">
                  <a:moveTo>
                    <a:pt x="2770" y="2597"/>
                  </a:moveTo>
                  <a:lnTo>
                    <a:pt x="2770" y="2597"/>
                  </a:lnTo>
                  <a:lnTo>
                    <a:pt x="128" y="6780"/>
                  </a:lnTo>
                  <a:cubicBezTo>
                    <a:pt x="64" y="6873"/>
                    <a:pt x="35" y="6981"/>
                    <a:pt x="1" y="7075"/>
                  </a:cubicBezTo>
                  <a:lnTo>
                    <a:pt x="1" y="7075"/>
                  </a:lnTo>
                  <a:cubicBezTo>
                    <a:pt x="35" y="6981"/>
                    <a:pt x="64" y="6873"/>
                    <a:pt x="128" y="6780"/>
                  </a:cubicBezTo>
                  <a:lnTo>
                    <a:pt x="2770" y="2597"/>
                  </a:lnTo>
                  <a:close/>
                  <a:moveTo>
                    <a:pt x="2911" y="2381"/>
                  </a:moveTo>
                  <a:lnTo>
                    <a:pt x="2911" y="2381"/>
                  </a:lnTo>
                  <a:lnTo>
                    <a:pt x="2911" y="2381"/>
                  </a:lnTo>
                  <a:lnTo>
                    <a:pt x="2911" y="2381"/>
                  </a:lnTo>
                  <a:lnTo>
                    <a:pt x="2911" y="2381"/>
                  </a:lnTo>
                  <a:close/>
                  <a:moveTo>
                    <a:pt x="6344" y="1232"/>
                  </a:moveTo>
                  <a:lnTo>
                    <a:pt x="6344" y="1232"/>
                  </a:lnTo>
                  <a:lnTo>
                    <a:pt x="6531" y="1340"/>
                  </a:lnTo>
                  <a:lnTo>
                    <a:pt x="6344" y="1232"/>
                  </a:lnTo>
                  <a:close/>
                  <a:moveTo>
                    <a:pt x="4404" y="0"/>
                  </a:moveTo>
                  <a:lnTo>
                    <a:pt x="4061" y="545"/>
                  </a:lnTo>
                  <a:lnTo>
                    <a:pt x="4061" y="545"/>
                  </a:lnTo>
                  <a:close/>
                </a:path>
              </a:pathLst>
            </a:custGeom>
            <a:solidFill>
              <a:srgbClr val="EFA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9"/>
            <p:cNvSpPr/>
            <p:nvPr/>
          </p:nvSpPr>
          <p:spPr>
            <a:xfrm>
              <a:off x="3103775" y="2821525"/>
              <a:ext cx="20250" cy="7775"/>
            </a:xfrm>
            <a:custGeom>
              <a:avLst/>
              <a:gdLst/>
              <a:ahLst/>
              <a:cxnLst/>
              <a:rect l="l" t="t" r="r" b="b"/>
              <a:pathLst>
                <a:path w="810" h="311" extrusionOk="0">
                  <a:moveTo>
                    <a:pt x="810" y="1"/>
                  </a:moveTo>
                  <a:lnTo>
                    <a:pt x="810" y="1"/>
                  </a:lnTo>
                  <a:cubicBezTo>
                    <a:pt x="590" y="202"/>
                    <a:pt x="295" y="310"/>
                    <a:pt x="0" y="310"/>
                  </a:cubicBezTo>
                  <a:lnTo>
                    <a:pt x="0" y="310"/>
                  </a:lnTo>
                  <a:cubicBezTo>
                    <a:pt x="295" y="310"/>
                    <a:pt x="590" y="202"/>
                    <a:pt x="810" y="1"/>
                  </a:cubicBezTo>
                  <a:close/>
                </a:path>
              </a:pathLst>
            </a:custGeom>
            <a:solidFill>
              <a:srgbClr val="EFA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9"/>
            <p:cNvSpPr/>
            <p:nvPr/>
          </p:nvSpPr>
          <p:spPr>
            <a:xfrm>
              <a:off x="3124000" y="2646250"/>
              <a:ext cx="111500" cy="175300"/>
            </a:xfrm>
            <a:custGeom>
              <a:avLst/>
              <a:gdLst/>
              <a:ahLst/>
              <a:cxnLst/>
              <a:rect l="l" t="t" r="r" b="b"/>
              <a:pathLst>
                <a:path w="4460" h="7012" extrusionOk="0">
                  <a:moveTo>
                    <a:pt x="1616" y="4508"/>
                  </a:moveTo>
                  <a:lnTo>
                    <a:pt x="202" y="6780"/>
                  </a:lnTo>
                  <a:cubicBezTo>
                    <a:pt x="139" y="6855"/>
                    <a:pt x="75" y="6933"/>
                    <a:pt x="1" y="7012"/>
                  </a:cubicBezTo>
                  <a:lnTo>
                    <a:pt x="1" y="7012"/>
                  </a:lnTo>
                  <a:cubicBezTo>
                    <a:pt x="75" y="6933"/>
                    <a:pt x="139" y="6855"/>
                    <a:pt x="202" y="6780"/>
                  </a:cubicBezTo>
                  <a:lnTo>
                    <a:pt x="1616" y="4508"/>
                  </a:lnTo>
                  <a:lnTo>
                    <a:pt x="1616" y="4508"/>
                  </a:lnTo>
                  <a:close/>
                  <a:moveTo>
                    <a:pt x="1725" y="4336"/>
                  </a:moveTo>
                  <a:lnTo>
                    <a:pt x="1725" y="4336"/>
                  </a:lnTo>
                  <a:lnTo>
                    <a:pt x="1725" y="4336"/>
                  </a:lnTo>
                  <a:lnTo>
                    <a:pt x="1725" y="4336"/>
                  </a:lnTo>
                  <a:lnTo>
                    <a:pt x="1725" y="4336"/>
                  </a:lnTo>
                  <a:close/>
                  <a:moveTo>
                    <a:pt x="4460" y="1"/>
                  </a:moveTo>
                  <a:lnTo>
                    <a:pt x="3575" y="1415"/>
                  </a:lnTo>
                  <a:lnTo>
                    <a:pt x="3575" y="1415"/>
                  </a:lnTo>
                  <a:close/>
                </a:path>
              </a:pathLst>
            </a:custGeom>
            <a:solidFill>
              <a:srgbClr val="EFA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9"/>
            <p:cNvSpPr/>
            <p:nvPr/>
          </p:nvSpPr>
          <p:spPr>
            <a:xfrm>
              <a:off x="3069150" y="2612400"/>
              <a:ext cx="166350" cy="216900"/>
            </a:xfrm>
            <a:custGeom>
              <a:avLst/>
              <a:gdLst/>
              <a:ahLst/>
              <a:cxnLst/>
              <a:rect l="l" t="t" r="r" b="b"/>
              <a:pathLst>
                <a:path w="6654" h="8676" extrusionOk="0">
                  <a:moveTo>
                    <a:pt x="4527" y="0"/>
                  </a:moveTo>
                  <a:lnTo>
                    <a:pt x="4184" y="545"/>
                  </a:lnTo>
                  <a:cubicBezTo>
                    <a:pt x="4262" y="560"/>
                    <a:pt x="4340" y="579"/>
                    <a:pt x="4415" y="609"/>
                  </a:cubicBezTo>
                  <a:lnTo>
                    <a:pt x="4728" y="127"/>
                  </a:lnTo>
                  <a:lnTo>
                    <a:pt x="4527" y="0"/>
                  </a:lnTo>
                  <a:close/>
                  <a:moveTo>
                    <a:pt x="6654" y="1340"/>
                  </a:moveTo>
                  <a:lnTo>
                    <a:pt x="5754" y="2754"/>
                  </a:lnTo>
                  <a:cubicBezTo>
                    <a:pt x="5769" y="2754"/>
                    <a:pt x="5769" y="2754"/>
                    <a:pt x="5769" y="2769"/>
                  </a:cubicBezTo>
                  <a:lnTo>
                    <a:pt x="6654" y="1355"/>
                  </a:lnTo>
                  <a:lnTo>
                    <a:pt x="6654" y="1340"/>
                  </a:lnTo>
                  <a:close/>
                  <a:moveTo>
                    <a:pt x="3295" y="2381"/>
                  </a:moveTo>
                  <a:lnTo>
                    <a:pt x="3295" y="2381"/>
                  </a:lnTo>
                  <a:cubicBezTo>
                    <a:pt x="3157" y="2459"/>
                    <a:pt x="3016" y="2519"/>
                    <a:pt x="2893" y="2597"/>
                  </a:cubicBezTo>
                  <a:lnTo>
                    <a:pt x="251" y="6780"/>
                  </a:lnTo>
                  <a:cubicBezTo>
                    <a:pt x="187" y="6873"/>
                    <a:pt x="158" y="6981"/>
                    <a:pt x="124" y="7075"/>
                  </a:cubicBezTo>
                  <a:cubicBezTo>
                    <a:pt x="1" y="7496"/>
                    <a:pt x="124" y="7963"/>
                    <a:pt x="452" y="8287"/>
                  </a:cubicBezTo>
                  <a:cubicBezTo>
                    <a:pt x="516" y="8351"/>
                    <a:pt x="590" y="8414"/>
                    <a:pt x="684" y="8474"/>
                  </a:cubicBezTo>
                  <a:cubicBezTo>
                    <a:pt x="904" y="8601"/>
                    <a:pt x="1135" y="8675"/>
                    <a:pt x="1385" y="8675"/>
                  </a:cubicBezTo>
                  <a:cubicBezTo>
                    <a:pt x="1680" y="8675"/>
                    <a:pt x="1975" y="8567"/>
                    <a:pt x="2195" y="8366"/>
                  </a:cubicBezTo>
                  <a:cubicBezTo>
                    <a:pt x="2269" y="8287"/>
                    <a:pt x="2333" y="8209"/>
                    <a:pt x="2396" y="8134"/>
                  </a:cubicBezTo>
                  <a:lnTo>
                    <a:pt x="3810" y="5862"/>
                  </a:lnTo>
                  <a:lnTo>
                    <a:pt x="3810" y="5847"/>
                  </a:lnTo>
                  <a:lnTo>
                    <a:pt x="2396" y="8086"/>
                  </a:lnTo>
                  <a:cubicBezTo>
                    <a:pt x="2161" y="8459"/>
                    <a:pt x="1773" y="8660"/>
                    <a:pt x="1385" y="8660"/>
                  </a:cubicBezTo>
                  <a:cubicBezTo>
                    <a:pt x="1184" y="8660"/>
                    <a:pt x="982" y="8601"/>
                    <a:pt x="796" y="8489"/>
                  </a:cubicBezTo>
                  <a:cubicBezTo>
                    <a:pt x="266" y="8164"/>
                    <a:pt x="124" y="7433"/>
                    <a:pt x="467" y="6873"/>
                  </a:cubicBezTo>
                  <a:lnTo>
                    <a:pt x="3295" y="2381"/>
                  </a:lnTo>
                  <a:close/>
                </a:path>
              </a:pathLst>
            </a:custGeom>
            <a:solidFill>
              <a:srgbClr val="EC65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9"/>
            <p:cNvSpPr/>
            <p:nvPr/>
          </p:nvSpPr>
          <p:spPr>
            <a:xfrm>
              <a:off x="3093225" y="2615575"/>
              <a:ext cx="137600" cy="176575"/>
            </a:xfrm>
            <a:custGeom>
              <a:avLst/>
              <a:gdLst/>
              <a:ahLst/>
              <a:cxnLst/>
              <a:rect l="l" t="t" r="r" b="b"/>
              <a:pathLst>
                <a:path w="5504" h="7063" extrusionOk="0">
                  <a:moveTo>
                    <a:pt x="3765" y="0"/>
                  </a:moveTo>
                  <a:lnTo>
                    <a:pt x="280" y="5519"/>
                  </a:lnTo>
                  <a:cubicBezTo>
                    <a:pt x="0" y="5985"/>
                    <a:pt x="157" y="6589"/>
                    <a:pt x="639" y="6903"/>
                  </a:cubicBezTo>
                  <a:cubicBezTo>
                    <a:pt x="810" y="7011"/>
                    <a:pt x="1002" y="7063"/>
                    <a:pt x="1192" y="7063"/>
                  </a:cubicBezTo>
                  <a:cubicBezTo>
                    <a:pt x="1518" y="7063"/>
                    <a:pt x="1836" y="6909"/>
                    <a:pt x="2023" y="6623"/>
                  </a:cubicBezTo>
                  <a:lnTo>
                    <a:pt x="5504" y="1105"/>
                  </a:lnTo>
                  <a:lnTo>
                    <a:pt x="3765" y="0"/>
                  </a:lnTo>
                  <a:close/>
                </a:path>
              </a:pathLst>
            </a:custGeom>
            <a:solidFill>
              <a:srgbClr val="ED69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9"/>
            <p:cNvSpPr/>
            <p:nvPr/>
          </p:nvSpPr>
          <p:spPr>
            <a:xfrm>
              <a:off x="3178400" y="2654225"/>
              <a:ext cx="8975" cy="7775"/>
            </a:xfrm>
            <a:custGeom>
              <a:avLst/>
              <a:gdLst/>
              <a:ahLst/>
              <a:cxnLst/>
              <a:rect l="l" t="t" r="r" b="b"/>
              <a:pathLst>
                <a:path w="359" h="311" extrusionOk="0">
                  <a:moveTo>
                    <a:pt x="181" y="1"/>
                  </a:moveTo>
                  <a:cubicBezTo>
                    <a:pt x="128" y="1"/>
                    <a:pt x="77" y="28"/>
                    <a:pt x="45" y="70"/>
                  </a:cubicBezTo>
                  <a:cubicBezTo>
                    <a:pt x="0" y="148"/>
                    <a:pt x="30" y="241"/>
                    <a:pt x="93" y="286"/>
                  </a:cubicBezTo>
                  <a:cubicBezTo>
                    <a:pt x="120" y="303"/>
                    <a:pt x="149" y="310"/>
                    <a:pt x="177" y="310"/>
                  </a:cubicBezTo>
                  <a:cubicBezTo>
                    <a:pt x="230" y="310"/>
                    <a:pt x="280" y="283"/>
                    <a:pt x="310" y="241"/>
                  </a:cubicBezTo>
                  <a:cubicBezTo>
                    <a:pt x="358" y="163"/>
                    <a:pt x="325" y="70"/>
                    <a:pt x="265" y="25"/>
                  </a:cubicBezTo>
                  <a:cubicBezTo>
                    <a:pt x="238" y="8"/>
                    <a:pt x="209" y="1"/>
                    <a:pt x="181"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9"/>
            <p:cNvSpPr/>
            <p:nvPr/>
          </p:nvSpPr>
          <p:spPr>
            <a:xfrm>
              <a:off x="3169050" y="2706900"/>
              <a:ext cx="9000" cy="7625"/>
            </a:xfrm>
            <a:custGeom>
              <a:avLst/>
              <a:gdLst/>
              <a:ahLst/>
              <a:cxnLst/>
              <a:rect l="l" t="t" r="r" b="b"/>
              <a:pathLst>
                <a:path w="360" h="305" extrusionOk="0">
                  <a:moveTo>
                    <a:pt x="190" y="1"/>
                  </a:moveTo>
                  <a:cubicBezTo>
                    <a:pt x="134" y="1"/>
                    <a:pt x="79" y="25"/>
                    <a:pt x="46" y="78"/>
                  </a:cubicBezTo>
                  <a:cubicBezTo>
                    <a:pt x="1" y="138"/>
                    <a:pt x="31" y="231"/>
                    <a:pt x="94" y="280"/>
                  </a:cubicBezTo>
                  <a:cubicBezTo>
                    <a:pt x="123" y="296"/>
                    <a:pt x="154" y="305"/>
                    <a:pt x="184" y="305"/>
                  </a:cubicBezTo>
                  <a:cubicBezTo>
                    <a:pt x="235" y="305"/>
                    <a:pt x="282" y="281"/>
                    <a:pt x="311" y="231"/>
                  </a:cubicBezTo>
                  <a:cubicBezTo>
                    <a:pt x="359" y="157"/>
                    <a:pt x="326" y="63"/>
                    <a:pt x="266" y="15"/>
                  </a:cubicBezTo>
                  <a:cubicBezTo>
                    <a:pt x="241" y="6"/>
                    <a:pt x="215" y="1"/>
                    <a:pt x="190"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9"/>
            <p:cNvSpPr/>
            <p:nvPr/>
          </p:nvSpPr>
          <p:spPr>
            <a:xfrm>
              <a:off x="3131000" y="2708975"/>
              <a:ext cx="8900" cy="7525"/>
            </a:xfrm>
            <a:custGeom>
              <a:avLst/>
              <a:gdLst/>
              <a:ahLst/>
              <a:cxnLst/>
              <a:rect l="l" t="t" r="r" b="b"/>
              <a:pathLst>
                <a:path w="356" h="301" extrusionOk="0">
                  <a:moveTo>
                    <a:pt x="174" y="0"/>
                  </a:moveTo>
                  <a:cubicBezTo>
                    <a:pt x="124" y="0"/>
                    <a:pt x="76" y="24"/>
                    <a:pt x="45" y="74"/>
                  </a:cubicBezTo>
                  <a:cubicBezTo>
                    <a:pt x="1" y="133"/>
                    <a:pt x="16" y="227"/>
                    <a:pt x="94" y="275"/>
                  </a:cubicBezTo>
                  <a:cubicBezTo>
                    <a:pt x="122" y="292"/>
                    <a:pt x="152" y="300"/>
                    <a:pt x="181" y="300"/>
                  </a:cubicBezTo>
                  <a:cubicBezTo>
                    <a:pt x="232" y="300"/>
                    <a:pt x="280" y="276"/>
                    <a:pt x="310" y="227"/>
                  </a:cubicBezTo>
                  <a:cubicBezTo>
                    <a:pt x="355" y="167"/>
                    <a:pt x="325" y="55"/>
                    <a:pt x="262" y="25"/>
                  </a:cubicBezTo>
                  <a:cubicBezTo>
                    <a:pt x="234" y="9"/>
                    <a:pt x="204" y="0"/>
                    <a:pt x="174"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9"/>
            <p:cNvSpPr/>
            <p:nvPr/>
          </p:nvSpPr>
          <p:spPr>
            <a:xfrm>
              <a:off x="3082775" y="2809675"/>
              <a:ext cx="39300" cy="12625"/>
            </a:xfrm>
            <a:custGeom>
              <a:avLst/>
              <a:gdLst/>
              <a:ahLst/>
              <a:cxnLst/>
              <a:rect l="l" t="t" r="r" b="b"/>
              <a:pathLst>
                <a:path w="1572" h="505" extrusionOk="0">
                  <a:moveTo>
                    <a:pt x="71" y="1"/>
                  </a:moveTo>
                  <a:cubicBezTo>
                    <a:pt x="54" y="1"/>
                    <a:pt x="38" y="8"/>
                    <a:pt x="30" y="23"/>
                  </a:cubicBezTo>
                  <a:cubicBezTo>
                    <a:pt x="1" y="38"/>
                    <a:pt x="1" y="87"/>
                    <a:pt x="30" y="116"/>
                  </a:cubicBezTo>
                  <a:cubicBezTo>
                    <a:pt x="295" y="366"/>
                    <a:pt x="575" y="504"/>
                    <a:pt x="840" y="504"/>
                  </a:cubicBezTo>
                  <a:cubicBezTo>
                    <a:pt x="855" y="504"/>
                    <a:pt x="870" y="490"/>
                    <a:pt x="885" y="490"/>
                  </a:cubicBezTo>
                  <a:cubicBezTo>
                    <a:pt x="1292" y="475"/>
                    <a:pt x="1538" y="195"/>
                    <a:pt x="1557" y="180"/>
                  </a:cubicBezTo>
                  <a:cubicBezTo>
                    <a:pt x="1571" y="150"/>
                    <a:pt x="1571" y="116"/>
                    <a:pt x="1538" y="87"/>
                  </a:cubicBezTo>
                  <a:cubicBezTo>
                    <a:pt x="1525" y="80"/>
                    <a:pt x="1513" y="77"/>
                    <a:pt x="1500" y="77"/>
                  </a:cubicBezTo>
                  <a:cubicBezTo>
                    <a:pt x="1483" y="77"/>
                    <a:pt x="1464" y="84"/>
                    <a:pt x="1445" y="102"/>
                  </a:cubicBezTo>
                  <a:cubicBezTo>
                    <a:pt x="1445" y="102"/>
                    <a:pt x="1228" y="352"/>
                    <a:pt x="885" y="366"/>
                  </a:cubicBezTo>
                  <a:cubicBezTo>
                    <a:pt x="869" y="367"/>
                    <a:pt x="853" y="368"/>
                    <a:pt x="838" y="368"/>
                  </a:cubicBezTo>
                  <a:cubicBezTo>
                    <a:pt x="594" y="368"/>
                    <a:pt x="359" y="258"/>
                    <a:pt x="124" y="23"/>
                  </a:cubicBezTo>
                  <a:cubicBezTo>
                    <a:pt x="109" y="8"/>
                    <a:pt x="89" y="1"/>
                    <a:pt x="71"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9"/>
            <p:cNvSpPr/>
            <p:nvPr/>
          </p:nvSpPr>
          <p:spPr>
            <a:xfrm>
              <a:off x="3185000" y="2528575"/>
              <a:ext cx="112725" cy="104000"/>
            </a:xfrm>
            <a:custGeom>
              <a:avLst/>
              <a:gdLst/>
              <a:ahLst/>
              <a:cxnLst/>
              <a:rect l="l" t="t" r="r" b="b"/>
              <a:pathLst>
                <a:path w="4509" h="4160" extrusionOk="0">
                  <a:moveTo>
                    <a:pt x="1656" y="0"/>
                  </a:moveTo>
                  <a:cubicBezTo>
                    <a:pt x="1496" y="0"/>
                    <a:pt x="1335" y="79"/>
                    <a:pt x="1243" y="230"/>
                  </a:cubicBezTo>
                  <a:lnTo>
                    <a:pt x="139" y="1924"/>
                  </a:lnTo>
                  <a:cubicBezTo>
                    <a:pt x="1" y="2159"/>
                    <a:pt x="61" y="2469"/>
                    <a:pt x="296" y="2607"/>
                  </a:cubicBezTo>
                  <a:lnTo>
                    <a:pt x="2598" y="4085"/>
                  </a:lnTo>
                  <a:cubicBezTo>
                    <a:pt x="2680" y="4135"/>
                    <a:pt x="2771" y="4160"/>
                    <a:pt x="2861" y="4160"/>
                  </a:cubicBezTo>
                  <a:cubicBezTo>
                    <a:pt x="3022" y="4160"/>
                    <a:pt x="3180" y="4080"/>
                    <a:pt x="3281" y="3932"/>
                  </a:cubicBezTo>
                  <a:lnTo>
                    <a:pt x="4370" y="2234"/>
                  </a:lnTo>
                  <a:cubicBezTo>
                    <a:pt x="4508" y="2003"/>
                    <a:pt x="4445" y="1708"/>
                    <a:pt x="4214" y="1551"/>
                  </a:cubicBezTo>
                  <a:lnTo>
                    <a:pt x="1911" y="74"/>
                  </a:lnTo>
                  <a:cubicBezTo>
                    <a:pt x="1834" y="24"/>
                    <a:pt x="1745" y="0"/>
                    <a:pt x="1656" y="0"/>
                  </a:cubicBezTo>
                  <a:close/>
                </a:path>
              </a:pathLst>
            </a:custGeom>
            <a:solidFill>
              <a:srgbClr val="EC60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9"/>
            <p:cNvSpPr/>
            <p:nvPr/>
          </p:nvSpPr>
          <p:spPr>
            <a:xfrm>
              <a:off x="3207950" y="2542175"/>
              <a:ext cx="68400" cy="78075"/>
            </a:xfrm>
            <a:custGeom>
              <a:avLst/>
              <a:gdLst/>
              <a:ahLst/>
              <a:cxnLst/>
              <a:rect l="l" t="t" r="r" b="b"/>
              <a:pathLst>
                <a:path w="2736" h="3123" extrusionOk="0">
                  <a:moveTo>
                    <a:pt x="1602" y="123"/>
                  </a:moveTo>
                  <a:cubicBezTo>
                    <a:pt x="1631" y="123"/>
                    <a:pt x="1680" y="138"/>
                    <a:pt x="1725" y="153"/>
                  </a:cubicBezTo>
                  <a:lnTo>
                    <a:pt x="2501" y="664"/>
                  </a:lnTo>
                  <a:cubicBezTo>
                    <a:pt x="2549" y="698"/>
                    <a:pt x="2579" y="742"/>
                    <a:pt x="2594" y="806"/>
                  </a:cubicBezTo>
                  <a:cubicBezTo>
                    <a:pt x="2613" y="869"/>
                    <a:pt x="2594" y="914"/>
                    <a:pt x="2564" y="977"/>
                  </a:cubicBezTo>
                  <a:lnTo>
                    <a:pt x="1322" y="2903"/>
                  </a:lnTo>
                  <a:cubicBezTo>
                    <a:pt x="1288" y="2951"/>
                    <a:pt x="1243" y="2981"/>
                    <a:pt x="1180" y="2996"/>
                  </a:cubicBezTo>
                  <a:cubicBezTo>
                    <a:pt x="1163" y="3001"/>
                    <a:pt x="1148" y="3003"/>
                    <a:pt x="1132" y="3003"/>
                  </a:cubicBezTo>
                  <a:cubicBezTo>
                    <a:pt x="1092" y="3003"/>
                    <a:pt x="1054" y="2988"/>
                    <a:pt x="1008" y="2966"/>
                  </a:cubicBezTo>
                  <a:lnTo>
                    <a:pt x="232" y="2470"/>
                  </a:lnTo>
                  <a:cubicBezTo>
                    <a:pt x="187" y="2436"/>
                    <a:pt x="154" y="2391"/>
                    <a:pt x="139" y="2328"/>
                  </a:cubicBezTo>
                  <a:cubicBezTo>
                    <a:pt x="124" y="2268"/>
                    <a:pt x="139" y="2205"/>
                    <a:pt x="169" y="2156"/>
                  </a:cubicBezTo>
                  <a:lnTo>
                    <a:pt x="1400" y="231"/>
                  </a:lnTo>
                  <a:cubicBezTo>
                    <a:pt x="1445" y="168"/>
                    <a:pt x="1523" y="123"/>
                    <a:pt x="1602" y="123"/>
                  </a:cubicBezTo>
                  <a:close/>
                  <a:moveTo>
                    <a:pt x="1590" y="1"/>
                  </a:moveTo>
                  <a:cubicBezTo>
                    <a:pt x="1475" y="1"/>
                    <a:pt x="1366" y="59"/>
                    <a:pt x="1307" y="168"/>
                  </a:cubicBezTo>
                  <a:lnTo>
                    <a:pt x="61" y="2082"/>
                  </a:lnTo>
                  <a:cubicBezTo>
                    <a:pt x="16" y="2175"/>
                    <a:pt x="1" y="2268"/>
                    <a:pt x="16" y="2343"/>
                  </a:cubicBezTo>
                  <a:cubicBezTo>
                    <a:pt x="31" y="2436"/>
                    <a:pt x="94" y="2515"/>
                    <a:pt x="169" y="2578"/>
                  </a:cubicBezTo>
                  <a:lnTo>
                    <a:pt x="949" y="3074"/>
                  </a:lnTo>
                  <a:cubicBezTo>
                    <a:pt x="1008" y="3108"/>
                    <a:pt x="1072" y="3123"/>
                    <a:pt x="1135" y="3123"/>
                  </a:cubicBezTo>
                  <a:cubicBezTo>
                    <a:pt x="1258" y="3123"/>
                    <a:pt x="1366" y="3074"/>
                    <a:pt x="1430" y="2966"/>
                  </a:cubicBezTo>
                  <a:lnTo>
                    <a:pt x="2672" y="1037"/>
                  </a:lnTo>
                  <a:cubicBezTo>
                    <a:pt x="2721" y="962"/>
                    <a:pt x="2736" y="869"/>
                    <a:pt x="2721" y="776"/>
                  </a:cubicBezTo>
                  <a:cubicBezTo>
                    <a:pt x="2687" y="683"/>
                    <a:pt x="2643" y="604"/>
                    <a:pt x="2564" y="556"/>
                  </a:cubicBezTo>
                  <a:lnTo>
                    <a:pt x="1788" y="59"/>
                  </a:lnTo>
                  <a:cubicBezTo>
                    <a:pt x="1725" y="20"/>
                    <a:pt x="1657" y="1"/>
                    <a:pt x="1590" y="1"/>
                  </a:cubicBezTo>
                  <a:close/>
                </a:path>
              </a:pathLst>
            </a:custGeom>
            <a:solidFill>
              <a:srgbClr val="ED69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9"/>
            <p:cNvSpPr/>
            <p:nvPr/>
          </p:nvSpPr>
          <p:spPr>
            <a:xfrm>
              <a:off x="3216825" y="2534650"/>
              <a:ext cx="28850" cy="12475"/>
            </a:xfrm>
            <a:custGeom>
              <a:avLst/>
              <a:gdLst/>
              <a:ahLst/>
              <a:cxnLst/>
              <a:rect l="l" t="t" r="r" b="b"/>
              <a:pathLst>
                <a:path w="1154" h="499" extrusionOk="0">
                  <a:moveTo>
                    <a:pt x="456" y="1"/>
                  </a:moveTo>
                  <a:cubicBezTo>
                    <a:pt x="363" y="1"/>
                    <a:pt x="270" y="47"/>
                    <a:pt x="220" y="125"/>
                  </a:cubicBezTo>
                  <a:lnTo>
                    <a:pt x="19" y="454"/>
                  </a:lnTo>
                  <a:cubicBezTo>
                    <a:pt x="0" y="454"/>
                    <a:pt x="0" y="484"/>
                    <a:pt x="19" y="484"/>
                  </a:cubicBezTo>
                  <a:lnTo>
                    <a:pt x="34" y="499"/>
                  </a:lnTo>
                  <a:cubicBezTo>
                    <a:pt x="49" y="499"/>
                    <a:pt x="64" y="484"/>
                    <a:pt x="64" y="484"/>
                  </a:cubicBezTo>
                  <a:lnTo>
                    <a:pt x="265" y="159"/>
                  </a:lnTo>
                  <a:cubicBezTo>
                    <a:pt x="306" y="98"/>
                    <a:pt x="387" y="63"/>
                    <a:pt x="464" y="63"/>
                  </a:cubicBezTo>
                  <a:cubicBezTo>
                    <a:pt x="505" y="63"/>
                    <a:pt x="546" y="73"/>
                    <a:pt x="579" y="96"/>
                  </a:cubicBezTo>
                  <a:lnTo>
                    <a:pt x="1090" y="424"/>
                  </a:lnTo>
                  <a:cubicBezTo>
                    <a:pt x="1097" y="431"/>
                    <a:pt x="1109" y="435"/>
                    <a:pt x="1120" y="435"/>
                  </a:cubicBezTo>
                  <a:cubicBezTo>
                    <a:pt x="1130" y="435"/>
                    <a:pt x="1138" y="431"/>
                    <a:pt x="1138" y="424"/>
                  </a:cubicBezTo>
                  <a:cubicBezTo>
                    <a:pt x="1153" y="405"/>
                    <a:pt x="1153" y="390"/>
                    <a:pt x="1138" y="375"/>
                  </a:cubicBezTo>
                  <a:lnTo>
                    <a:pt x="609" y="51"/>
                  </a:lnTo>
                  <a:cubicBezTo>
                    <a:pt x="563" y="17"/>
                    <a:pt x="510" y="1"/>
                    <a:pt x="456" y="1"/>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9"/>
            <p:cNvSpPr/>
            <p:nvPr/>
          </p:nvSpPr>
          <p:spPr>
            <a:xfrm>
              <a:off x="3092850" y="2638900"/>
              <a:ext cx="123625" cy="154300"/>
            </a:xfrm>
            <a:custGeom>
              <a:avLst/>
              <a:gdLst/>
              <a:ahLst/>
              <a:cxnLst/>
              <a:rect l="l" t="t" r="r" b="b"/>
              <a:pathLst>
                <a:path w="4945" h="6172" extrusionOk="0">
                  <a:moveTo>
                    <a:pt x="3280" y="0"/>
                  </a:moveTo>
                  <a:lnTo>
                    <a:pt x="1" y="5097"/>
                  </a:lnTo>
                  <a:lnTo>
                    <a:pt x="1665" y="6171"/>
                  </a:lnTo>
                  <a:lnTo>
                    <a:pt x="4944" y="1056"/>
                  </a:lnTo>
                  <a:lnTo>
                    <a:pt x="3280" y="0"/>
                  </a:ln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9"/>
            <p:cNvSpPr/>
            <p:nvPr/>
          </p:nvSpPr>
          <p:spPr>
            <a:xfrm>
              <a:off x="3166725" y="2664550"/>
              <a:ext cx="27650" cy="26400"/>
            </a:xfrm>
            <a:custGeom>
              <a:avLst/>
              <a:gdLst/>
              <a:ahLst/>
              <a:cxnLst/>
              <a:rect l="l" t="t" r="r" b="b"/>
              <a:pathLst>
                <a:path w="1106" h="1056" extrusionOk="0">
                  <a:moveTo>
                    <a:pt x="404" y="60"/>
                  </a:moveTo>
                  <a:lnTo>
                    <a:pt x="1027" y="466"/>
                  </a:lnTo>
                  <a:lnTo>
                    <a:pt x="698" y="993"/>
                  </a:lnTo>
                  <a:lnTo>
                    <a:pt x="64" y="590"/>
                  </a:lnTo>
                  <a:lnTo>
                    <a:pt x="404" y="60"/>
                  </a:lnTo>
                  <a:close/>
                  <a:moveTo>
                    <a:pt x="389" y="0"/>
                  </a:moveTo>
                  <a:cubicBezTo>
                    <a:pt x="374" y="15"/>
                    <a:pt x="359" y="15"/>
                    <a:pt x="344" y="30"/>
                  </a:cubicBezTo>
                  <a:lnTo>
                    <a:pt x="16" y="560"/>
                  </a:lnTo>
                  <a:cubicBezTo>
                    <a:pt x="1" y="590"/>
                    <a:pt x="1" y="619"/>
                    <a:pt x="31" y="638"/>
                  </a:cubicBezTo>
                  <a:lnTo>
                    <a:pt x="669" y="1056"/>
                  </a:lnTo>
                  <a:lnTo>
                    <a:pt x="717" y="1056"/>
                  </a:lnTo>
                  <a:cubicBezTo>
                    <a:pt x="732" y="1056"/>
                    <a:pt x="747" y="1041"/>
                    <a:pt x="747" y="1026"/>
                  </a:cubicBezTo>
                  <a:lnTo>
                    <a:pt x="1090" y="511"/>
                  </a:lnTo>
                  <a:cubicBezTo>
                    <a:pt x="1090" y="496"/>
                    <a:pt x="1105" y="481"/>
                    <a:pt x="1090" y="466"/>
                  </a:cubicBezTo>
                  <a:cubicBezTo>
                    <a:pt x="1090" y="452"/>
                    <a:pt x="1090" y="433"/>
                    <a:pt x="1072" y="418"/>
                  </a:cubicBezTo>
                  <a:lnTo>
                    <a:pt x="437" y="15"/>
                  </a:lnTo>
                  <a:cubicBezTo>
                    <a:pt x="419" y="0"/>
                    <a:pt x="404" y="0"/>
                    <a:pt x="389"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9"/>
            <p:cNvSpPr/>
            <p:nvPr/>
          </p:nvSpPr>
          <p:spPr>
            <a:xfrm>
              <a:off x="3187350" y="2660850"/>
              <a:ext cx="4300" cy="5675"/>
            </a:xfrm>
            <a:custGeom>
              <a:avLst/>
              <a:gdLst/>
              <a:ahLst/>
              <a:cxnLst/>
              <a:rect l="l" t="t" r="r" b="b"/>
              <a:pathLst>
                <a:path w="172" h="227" extrusionOk="0">
                  <a:moveTo>
                    <a:pt x="140" y="0"/>
                  </a:moveTo>
                  <a:cubicBezTo>
                    <a:pt x="130" y="0"/>
                    <a:pt x="119" y="11"/>
                    <a:pt x="108" y="21"/>
                  </a:cubicBezTo>
                  <a:lnTo>
                    <a:pt x="15" y="178"/>
                  </a:lnTo>
                  <a:cubicBezTo>
                    <a:pt x="0" y="178"/>
                    <a:pt x="15" y="208"/>
                    <a:pt x="15" y="208"/>
                  </a:cubicBezTo>
                  <a:cubicBezTo>
                    <a:pt x="30" y="226"/>
                    <a:pt x="30" y="226"/>
                    <a:pt x="45" y="226"/>
                  </a:cubicBezTo>
                  <a:lnTo>
                    <a:pt x="60" y="208"/>
                  </a:lnTo>
                  <a:lnTo>
                    <a:pt x="172" y="55"/>
                  </a:lnTo>
                  <a:cubicBezTo>
                    <a:pt x="172" y="40"/>
                    <a:pt x="172" y="21"/>
                    <a:pt x="153" y="6"/>
                  </a:cubicBezTo>
                  <a:cubicBezTo>
                    <a:pt x="149" y="2"/>
                    <a:pt x="144" y="0"/>
                    <a:pt x="140"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9"/>
            <p:cNvSpPr/>
            <p:nvPr/>
          </p:nvSpPr>
          <p:spPr>
            <a:xfrm>
              <a:off x="3186125" y="2661375"/>
              <a:ext cx="6650" cy="4300"/>
            </a:xfrm>
            <a:custGeom>
              <a:avLst/>
              <a:gdLst/>
              <a:ahLst/>
              <a:cxnLst/>
              <a:rect l="l" t="t" r="r" b="b"/>
              <a:pathLst>
                <a:path w="266" h="172" extrusionOk="0">
                  <a:moveTo>
                    <a:pt x="64" y="0"/>
                  </a:moveTo>
                  <a:cubicBezTo>
                    <a:pt x="49" y="0"/>
                    <a:pt x="34" y="0"/>
                    <a:pt x="16" y="19"/>
                  </a:cubicBezTo>
                  <a:cubicBezTo>
                    <a:pt x="1" y="34"/>
                    <a:pt x="16" y="49"/>
                    <a:pt x="34" y="64"/>
                  </a:cubicBezTo>
                  <a:lnTo>
                    <a:pt x="221" y="172"/>
                  </a:lnTo>
                  <a:lnTo>
                    <a:pt x="251" y="172"/>
                  </a:lnTo>
                  <a:cubicBezTo>
                    <a:pt x="266" y="157"/>
                    <a:pt x="266" y="127"/>
                    <a:pt x="251" y="127"/>
                  </a:cubicBezTo>
                  <a:lnTo>
                    <a:pt x="64" y="0"/>
                  </a:ln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9"/>
            <p:cNvSpPr/>
            <p:nvPr/>
          </p:nvSpPr>
          <p:spPr>
            <a:xfrm>
              <a:off x="3143775" y="2697700"/>
              <a:ext cx="29225" cy="29000"/>
            </a:xfrm>
            <a:custGeom>
              <a:avLst/>
              <a:gdLst/>
              <a:ahLst/>
              <a:cxnLst/>
              <a:rect l="l" t="t" r="r" b="b"/>
              <a:pathLst>
                <a:path w="1169" h="1160" extrusionOk="0">
                  <a:moveTo>
                    <a:pt x="467" y="58"/>
                  </a:moveTo>
                  <a:lnTo>
                    <a:pt x="1105" y="461"/>
                  </a:lnTo>
                  <a:lnTo>
                    <a:pt x="702" y="1099"/>
                  </a:lnTo>
                  <a:lnTo>
                    <a:pt x="64" y="693"/>
                  </a:lnTo>
                  <a:lnTo>
                    <a:pt x="467" y="58"/>
                  </a:lnTo>
                  <a:close/>
                  <a:moveTo>
                    <a:pt x="461" y="0"/>
                  </a:moveTo>
                  <a:cubicBezTo>
                    <a:pt x="445" y="0"/>
                    <a:pt x="431" y="7"/>
                    <a:pt x="422" y="25"/>
                  </a:cubicBezTo>
                  <a:lnTo>
                    <a:pt x="1" y="663"/>
                  </a:lnTo>
                  <a:lnTo>
                    <a:pt x="1" y="711"/>
                  </a:lnTo>
                  <a:cubicBezTo>
                    <a:pt x="1" y="726"/>
                    <a:pt x="16" y="741"/>
                    <a:pt x="31" y="741"/>
                  </a:cubicBezTo>
                  <a:lnTo>
                    <a:pt x="669" y="1159"/>
                  </a:lnTo>
                  <a:lnTo>
                    <a:pt x="702" y="1159"/>
                  </a:lnTo>
                  <a:cubicBezTo>
                    <a:pt x="717" y="1159"/>
                    <a:pt x="732" y="1159"/>
                    <a:pt x="747" y="1144"/>
                  </a:cubicBezTo>
                  <a:lnTo>
                    <a:pt x="1150" y="491"/>
                  </a:lnTo>
                  <a:cubicBezTo>
                    <a:pt x="1169" y="476"/>
                    <a:pt x="1169" y="431"/>
                    <a:pt x="1135" y="413"/>
                  </a:cubicBezTo>
                  <a:lnTo>
                    <a:pt x="497" y="10"/>
                  </a:lnTo>
                  <a:cubicBezTo>
                    <a:pt x="485" y="4"/>
                    <a:pt x="472" y="0"/>
                    <a:pt x="461"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9"/>
            <p:cNvSpPr/>
            <p:nvPr/>
          </p:nvSpPr>
          <p:spPr>
            <a:xfrm>
              <a:off x="3166350" y="2693000"/>
              <a:ext cx="4700" cy="6175"/>
            </a:xfrm>
            <a:custGeom>
              <a:avLst/>
              <a:gdLst/>
              <a:ahLst/>
              <a:cxnLst/>
              <a:rect l="l" t="t" r="r" b="b"/>
              <a:pathLst>
                <a:path w="188" h="247" extrusionOk="0">
                  <a:moveTo>
                    <a:pt x="147" y="0"/>
                  </a:moveTo>
                  <a:cubicBezTo>
                    <a:pt x="139" y="0"/>
                    <a:pt x="131" y="4"/>
                    <a:pt x="124" y="11"/>
                  </a:cubicBezTo>
                  <a:lnTo>
                    <a:pt x="16" y="198"/>
                  </a:lnTo>
                  <a:cubicBezTo>
                    <a:pt x="1" y="213"/>
                    <a:pt x="1" y="228"/>
                    <a:pt x="16" y="246"/>
                  </a:cubicBezTo>
                  <a:lnTo>
                    <a:pt x="31" y="246"/>
                  </a:lnTo>
                  <a:cubicBezTo>
                    <a:pt x="46" y="246"/>
                    <a:pt x="60" y="246"/>
                    <a:pt x="60" y="228"/>
                  </a:cubicBezTo>
                  <a:lnTo>
                    <a:pt x="187" y="41"/>
                  </a:lnTo>
                  <a:cubicBezTo>
                    <a:pt x="187" y="26"/>
                    <a:pt x="187" y="11"/>
                    <a:pt x="172" y="11"/>
                  </a:cubicBezTo>
                  <a:cubicBezTo>
                    <a:pt x="163" y="4"/>
                    <a:pt x="155" y="0"/>
                    <a:pt x="147"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9"/>
            <p:cNvSpPr/>
            <p:nvPr/>
          </p:nvSpPr>
          <p:spPr>
            <a:xfrm>
              <a:off x="3110100" y="2758750"/>
              <a:ext cx="6850" cy="6850"/>
            </a:xfrm>
            <a:custGeom>
              <a:avLst/>
              <a:gdLst/>
              <a:ahLst/>
              <a:cxnLst/>
              <a:rect l="l" t="t" r="r" b="b"/>
              <a:pathLst>
                <a:path w="274" h="274" extrusionOk="0">
                  <a:moveTo>
                    <a:pt x="116" y="1"/>
                  </a:moveTo>
                  <a:cubicBezTo>
                    <a:pt x="98" y="4"/>
                    <a:pt x="83" y="12"/>
                    <a:pt x="64" y="23"/>
                  </a:cubicBezTo>
                  <a:cubicBezTo>
                    <a:pt x="49" y="34"/>
                    <a:pt x="34" y="45"/>
                    <a:pt x="23" y="64"/>
                  </a:cubicBezTo>
                  <a:cubicBezTo>
                    <a:pt x="12" y="83"/>
                    <a:pt x="5" y="109"/>
                    <a:pt x="1" y="131"/>
                  </a:cubicBezTo>
                  <a:cubicBezTo>
                    <a:pt x="1" y="157"/>
                    <a:pt x="5" y="180"/>
                    <a:pt x="16" y="198"/>
                  </a:cubicBezTo>
                  <a:cubicBezTo>
                    <a:pt x="27" y="221"/>
                    <a:pt x="42" y="239"/>
                    <a:pt x="64" y="251"/>
                  </a:cubicBezTo>
                  <a:cubicBezTo>
                    <a:pt x="83" y="265"/>
                    <a:pt x="105" y="273"/>
                    <a:pt x="131" y="273"/>
                  </a:cubicBezTo>
                  <a:cubicBezTo>
                    <a:pt x="135" y="274"/>
                    <a:pt x="139" y="274"/>
                    <a:pt x="143" y="274"/>
                  </a:cubicBezTo>
                  <a:cubicBezTo>
                    <a:pt x="162" y="274"/>
                    <a:pt x="180" y="267"/>
                    <a:pt x="199" y="258"/>
                  </a:cubicBezTo>
                  <a:cubicBezTo>
                    <a:pt x="221" y="247"/>
                    <a:pt x="236" y="232"/>
                    <a:pt x="251" y="210"/>
                  </a:cubicBezTo>
                  <a:cubicBezTo>
                    <a:pt x="262" y="195"/>
                    <a:pt x="266" y="176"/>
                    <a:pt x="269" y="157"/>
                  </a:cubicBezTo>
                  <a:cubicBezTo>
                    <a:pt x="273" y="135"/>
                    <a:pt x="273" y="116"/>
                    <a:pt x="269" y="94"/>
                  </a:cubicBezTo>
                  <a:lnTo>
                    <a:pt x="217" y="105"/>
                  </a:lnTo>
                  <a:cubicBezTo>
                    <a:pt x="221" y="116"/>
                    <a:pt x="221" y="131"/>
                    <a:pt x="221" y="142"/>
                  </a:cubicBezTo>
                  <a:cubicBezTo>
                    <a:pt x="217" y="157"/>
                    <a:pt x="214" y="168"/>
                    <a:pt x="206" y="180"/>
                  </a:cubicBezTo>
                  <a:cubicBezTo>
                    <a:pt x="199" y="191"/>
                    <a:pt x="187" y="198"/>
                    <a:pt x="176" y="206"/>
                  </a:cubicBezTo>
                  <a:cubicBezTo>
                    <a:pt x="168" y="211"/>
                    <a:pt x="158" y="215"/>
                    <a:pt x="147" y="215"/>
                  </a:cubicBezTo>
                  <a:cubicBezTo>
                    <a:pt x="143" y="215"/>
                    <a:pt x="139" y="214"/>
                    <a:pt x="135" y="213"/>
                  </a:cubicBezTo>
                  <a:cubicBezTo>
                    <a:pt x="120" y="213"/>
                    <a:pt x="109" y="210"/>
                    <a:pt x="94" y="202"/>
                  </a:cubicBezTo>
                  <a:cubicBezTo>
                    <a:pt x="83" y="191"/>
                    <a:pt x="72" y="183"/>
                    <a:pt x="64" y="168"/>
                  </a:cubicBezTo>
                  <a:cubicBezTo>
                    <a:pt x="57" y="157"/>
                    <a:pt x="57" y="142"/>
                    <a:pt x="57" y="127"/>
                  </a:cubicBezTo>
                  <a:cubicBezTo>
                    <a:pt x="57" y="116"/>
                    <a:pt x="61" y="101"/>
                    <a:pt x="68" y="90"/>
                  </a:cubicBezTo>
                  <a:cubicBezTo>
                    <a:pt x="75" y="79"/>
                    <a:pt x="83" y="71"/>
                    <a:pt x="98" y="64"/>
                  </a:cubicBezTo>
                  <a:cubicBezTo>
                    <a:pt x="109" y="57"/>
                    <a:pt x="120" y="53"/>
                    <a:pt x="135" y="49"/>
                  </a:cubicBezTo>
                  <a:lnTo>
                    <a:pt x="116" y="1"/>
                  </a:ln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9"/>
            <p:cNvSpPr/>
            <p:nvPr/>
          </p:nvSpPr>
          <p:spPr>
            <a:xfrm>
              <a:off x="3113750" y="2752950"/>
              <a:ext cx="6925" cy="6950"/>
            </a:xfrm>
            <a:custGeom>
              <a:avLst/>
              <a:gdLst/>
              <a:ahLst/>
              <a:cxnLst/>
              <a:rect l="l" t="t" r="r" b="b"/>
              <a:pathLst>
                <a:path w="277" h="278" extrusionOk="0">
                  <a:moveTo>
                    <a:pt x="142" y="57"/>
                  </a:moveTo>
                  <a:cubicBezTo>
                    <a:pt x="157" y="57"/>
                    <a:pt x="168" y="65"/>
                    <a:pt x="183" y="72"/>
                  </a:cubicBezTo>
                  <a:cubicBezTo>
                    <a:pt x="194" y="80"/>
                    <a:pt x="206" y="91"/>
                    <a:pt x="213" y="102"/>
                  </a:cubicBezTo>
                  <a:cubicBezTo>
                    <a:pt x="217" y="117"/>
                    <a:pt x="220" y="128"/>
                    <a:pt x="220" y="143"/>
                  </a:cubicBezTo>
                  <a:cubicBezTo>
                    <a:pt x="220" y="158"/>
                    <a:pt x="217" y="173"/>
                    <a:pt x="209" y="184"/>
                  </a:cubicBezTo>
                  <a:cubicBezTo>
                    <a:pt x="202" y="195"/>
                    <a:pt x="191" y="206"/>
                    <a:pt x="179" y="210"/>
                  </a:cubicBezTo>
                  <a:cubicBezTo>
                    <a:pt x="165" y="218"/>
                    <a:pt x="150" y="221"/>
                    <a:pt x="138" y="221"/>
                  </a:cubicBezTo>
                  <a:cubicBezTo>
                    <a:pt x="123" y="218"/>
                    <a:pt x="109" y="214"/>
                    <a:pt x="94" y="206"/>
                  </a:cubicBezTo>
                  <a:cubicBezTo>
                    <a:pt x="82" y="199"/>
                    <a:pt x="71" y="188"/>
                    <a:pt x="68" y="173"/>
                  </a:cubicBezTo>
                  <a:cubicBezTo>
                    <a:pt x="60" y="162"/>
                    <a:pt x="56" y="147"/>
                    <a:pt x="56" y="132"/>
                  </a:cubicBezTo>
                  <a:cubicBezTo>
                    <a:pt x="56" y="117"/>
                    <a:pt x="60" y="106"/>
                    <a:pt x="68" y="95"/>
                  </a:cubicBezTo>
                  <a:cubicBezTo>
                    <a:pt x="79" y="80"/>
                    <a:pt x="86" y="72"/>
                    <a:pt x="101" y="65"/>
                  </a:cubicBezTo>
                  <a:cubicBezTo>
                    <a:pt x="112" y="61"/>
                    <a:pt x="127" y="57"/>
                    <a:pt x="142" y="57"/>
                  </a:cubicBezTo>
                  <a:close/>
                  <a:moveTo>
                    <a:pt x="134" y="0"/>
                  </a:moveTo>
                  <a:cubicBezTo>
                    <a:pt x="116" y="0"/>
                    <a:pt x="97" y="7"/>
                    <a:pt x="79" y="16"/>
                  </a:cubicBezTo>
                  <a:cubicBezTo>
                    <a:pt x="56" y="27"/>
                    <a:pt x="41" y="42"/>
                    <a:pt x="26" y="65"/>
                  </a:cubicBezTo>
                  <a:cubicBezTo>
                    <a:pt x="12" y="87"/>
                    <a:pt x="4" y="113"/>
                    <a:pt x="0" y="136"/>
                  </a:cubicBezTo>
                  <a:cubicBezTo>
                    <a:pt x="0" y="162"/>
                    <a:pt x="4" y="184"/>
                    <a:pt x="15" y="203"/>
                  </a:cubicBezTo>
                  <a:cubicBezTo>
                    <a:pt x="26" y="225"/>
                    <a:pt x="41" y="244"/>
                    <a:pt x="64" y="255"/>
                  </a:cubicBezTo>
                  <a:cubicBezTo>
                    <a:pt x="82" y="270"/>
                    <a:pt x="109" y="277"/>
                    <a:pt x="131" y="277"/>
                  </a:cubicBezTo>
                  <a:cubicBezTo>
                    <a:pt x="153" y="277"/>
                    <a:pt x="176" y="274"/>
                    <a:pt x="198" y="262"/>
                  </a:cubicBezTo>
                  <a:cubicBezTo>
                    <a:pt x="220" y="251"/>
                    <a:pt x="239" y="233"/>
                    <a:pt x="250" y="210"/>
                  </a:cubicBezTo>
                  <a:cubicBezTo>
                    <a:pt x="265" y="188"/>
                    <a:pt x="273" y="165"/>
                    <a:pt x="276" y="143"/>
                  </a:cubicBezTo>
                  <a:cubicBezTo>
                    <a:pt x="276" y="117"/>
                    <a:pt x="273" y="95"/>
                    <a:pt x="262" y="72"/>
                  </a:cubicBezTo>
                  <a:cubicBezTo>
                    <a:pt x="250" y="53"/>
                    <a:pt x="235" y="35"/>
                    <a:pt x="213" y="20"/>
                  </a:cubicBezTo>
                  <a:cubicBezTo>
                    <a:pt x="194" y="9"/>
                    <a:pt x="172" y="1"/>
                    <a:pt x="146" y="1"/>
                  </a:cubicBezTo>
                  <a:cubicBezTo>
                    <a:pt x="142" y="1"/>
                    <a:pt x="138" y="0"/>
                    <a:pt x="134"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9"/>
            <p:cNvSpPr/>
            <p:nvPr/>
          </p:nvSpPr>
          <p:spPr>
            <a:xfrm>
              <a:off x="3116650" y="2745700"/>
              <a:ext cx="7650" cy="6925"/>
            </a:xfrm>
            <a:custGeom>
              <a:avLst/>
              <a:gdLst/>
              <a:ahLst/>
              <a:cxnLst/>
              <a:rect l="l" t="t" r="r" b="b"/>
              <a:pathLst>
                <a:path w="306" h="277" extrusionOk="0">
                  <a:moveTo>
                    <a:pt x="146" y="0"/>
                  </a:moveTo>
                  <a:lnTo>
                    <a:pt x="112" y="49"/>
                  </a:lnTo>
                  <a:lnTo>
                    <a:pt x="239" y="217"/>
                  </a:lnTo>
                  <a:lnTo>
                    <a:pt x="34" y="168"/>
                  </a:lnTo>
                  <a:lnTo>
                    <a:pt x="0" y="224"/>
                  </a:lnTo>
                  <a:lnTo>
                    <a:pt x="276" y="276"/>
                  </a:lnTo>
                  <a:lnTo>
                    <a:pt x="306" y="228"/>
                  </a:lnTo>
                  <a:lnTo>
                    <a:pt x="146" y="0"/>
                  </a:ln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9"/>
            <p:cNvSpPr/>
            <p:nvPr/>
          </p:nvSpPr>
          <p:spPr>
            <a:xfrm>
              <a:off x="3120650" y="2743725"/>
              <a:ext cx="6375" cy="4800"/>
            </a:xfrm>
            <a:custGeom>
              <a:avLst/>
              <a:gdLst/>
              <a:ahLst/>
              <a:cxnLst/>
              <a:rect l="l" t="t" r="r" b="b"/>
              <a:pathLst>
                <a:path w="255" h="192" extrusionOk="0">
                  <a:moveTo>
                    <a:pt x="34" y="1"/>
                  </a:moveTo>
                  <a:lnTo>
                    <a:pt x="0" y="49"/>
                  </a:lnTo>
                  <a:lnTo>
                    <a:pt x="221" y="191"/>
                  </a:lnTo>
                  <a:lnTo>
                    <a:pt x="254" y="143"/>
                  </a:lnTo>
                  <a:lnTo>
                    <a:pt x="34" y="1"/>
                  </a:ln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9"/>
            <p:cNvSpPr/>
            <p:nvPr/>
          </p:nvSpPr>
          <p:spPr>
            <a:xfrm>
              <a:off x="3122325" y="2738425"/>
              <a:ext cx="7675" cy="7575"/>
            </a:xfrm>
            <a:custGeom>
              <a:avLst/>
              <a:gdLst/>
              <a:ahLst/>
              <a:cxnLst/>
              <a:rect l="l" t="t" r="r" b="b"/>
              <a:pathLst>
                <a:path w="307" h="303" extrusionOk="0">
                  <a:moveTo>
                    <a:pt x="160" y="58"/>
                  </a:moveTo>
                  <a:cubicBezTo>
                    <a:pt x="164" y="58"/>
                    <a:pt x="168" y="59"/>
                    <a:pt x="172" y="60"/>
                  </a:cubicBezTo>
                  <a:cubicBezTo>
                    <a:pt x="183" y="60"/>
                    <a:pt x="198" y="64"/>
                    <a:pt x="213" y="75"/>
                  </a:cubicBezTo>
                  <a:cubicBezTo>
                    <a:pt x="224" y="82"/>
                    <a:pt x="236" y="93"/>
                    <a:pt x="243" y="105"/>
                  </a:cubicBezTo>
                  <a:cubicBezTo>
                    <a:pt x="247" y="116"/>
                    <a:pt x="251" y="127"/>
                    <a:pt x="251" y="142"/>
                  </a:cubicBezTo>
                  <a:cubicBezTo>
                    <a:pt x="251" y="157"/>
                    <a:pt x="247" y="168"/>
                    <a:pt x="239" y="179"/>
                  </a:cubicBezTo>
                  <a:lnTo>
                    <a:pt x="210" y="224"/>
                  </a:lnTo>
                  <a:lnTo>
                    <a:pt x="75" y="138"/>
                  </a:lnTo>
                  <a:lnTo>
                    <a:pt x="101" y="93"/>
                  </a:lnTo>
                  <a:cubicBezTo>
                    <a:pt x="109" y="82"/>
                    <a:pt x="120" y="75"/>
                    <a:pt x="131" y="67"/>
                  </a:cubicBezTo>
                  <a:cubicBezTo>
                    <a:pt x="139" y="62"/>
                    <a:pt x="150" y="58"/>
                    <a:pt x="160" y="58"/>
                  </a:cubicBezTo>
                  <a:close/>
                  <a:moveTo>
                    <a:pt x="176" y="0"/>
                  </a:moveTo>
                  <a:cubicBezTo>
                    <a:pt x="154" y="0"/>
                    <a:pt x="131" y="4"/>
                    <a:pt x="113" y="15"/>
                  </a:cubicBezTo>
                  <a:cubicBezTo>
                    <a:pt x="90" y="26"/>
                    <a:pt x="75" y="45"/>
                    <a:pt x="60" y="67"/>
                  </a:cubicBezTo>
                  <a:lnTo>
                    <a:pt x="1" y="161"/>
                  </a:lnTo>
                  <a:lnTo>
                    <a:pt x="221" y="302"/>
                  </a:lnTo>
                  <a:lnTo>
                    <a:pt x="277" y="209"/>
                  </a:lnTo>
                  <a:cubicBezTo>
                    <a:pt x="292" y="187"/>
                    <a:pt x="303" y="164"/>
                    <a:pt x="303" y="142"/>
                  </a:cubicBezTo>
                  <a:cubicBezTo>
                    <a:pt x="307" y="116"/>
                    <a:pt x="303" y="93"/>
                    <a:pt x="292" y="75"/>
                  </a:cubicBezTo>
                  <a:cubicBezTo>
                    <a:pt x="280" y="52"/>
                    <a:pt x="266" y="37"/>
                    <a:pt x="243" y="23"/>
                  </a:cubicBezTo>
                  <a:cubicBezTo>
                    <a:pt x="221" y="8"/>
                    <a:pt x="202" y="0"/>
                    <a:pt x="176"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9"/>
            <p:cNvSpPr/>
            <p:nvPr/>
          </p:nvSpPr>
          <p:spPr>
            <a:xfrm>
              <a:off x="3129125" y="2735700"/>
              <a:ext cx="2175" cy="2550"/>
            </a:xfrm>
            <a:custGeom>
              <a:avLst/>
              <a:gdLst/>
              <a:ahLst/>
              <a:cxnLst/>
              <a:rect l="l" t="t" r="r" b="b"/>
              <a:pathLst>
                <a:path w="87" h="102" extrusionOk="0">
                  <a:moveTo>
                    <a:pt x="53" y="1"/>
                  </a:moveTo>
                  <a:lnTo>
                    <a:pt x="1" y="79"/>
                  </a:lnTo>
                  <a:lnTo>
                    <a:pt x="35" y="102"/>
                  </a:lnTo>
                  <a:lnTo>
                    <a:pt x="87" y="20"/>
                  </a:lnTo>
                  <a:lnTo>
                    <a:pt x="53" y="1"/>
                  </a:ln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9"/>
            <p:cNvSpPr/>
            <p:nvPr/>
          </p:nvSpPr>
          <p:spPr>
            <a:xfrm>
              <a:off x="3128025" y="2731150"/>
              <a:ext cx="7025" cy="4775"/>
            </a:xfrm>
            <a:custGeom>
              <a:avLst/>
              <a:gdLst/>
              <a:ahLst/>
              <a:cxnLst/>
              <a:rect l="l" t="t" r="r" b="b"/>
              <a:pathLst>
                <a:path w="281" h="191" extrusionOk="0">
                  <a:moveTo>
                    <a:pt x="64" y="0"/>
                  </a:moveTo>
                  <a:lnTo>
                    <a:pt x="0" y="93"/>
                  </a:lnTo>
                  <a:lnTo>
                    <a:pt x="45" y="120"/>
                  </a:lnTo>
                  <a:lnTo>
                    <a:pt x="71" y="75"/>
                  </a:lnTo>
                  <a:lnTo>
                    <a:pt x="250" y="190"/>
                  </a:lnTo>
                  <a:lnTo>
                    <a:pt x="280" y="142"/>
                  </a:lnTo>
                  <a:lnTo>
                    <a:pt x="64" y="0"/>
                  </a:ln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9"/>
            <p:cNvSpPr/>
            <p:nvPr/>
          </p:nvSpPr>
          <p:spPr>
            <a:xfrm>
              <a:off x="3131000" y="2726825"/>
              <a:ext cx="6475" cy="6475"/>
            </a:xfrm>
            <a:custGeom>
              <a:avLst/>
              <a:gdLst/>
              <a:ahLst/>
              <a:cxnLst/>
              <a:rect l="l" t="t" r="r" b="b"/>
              <a:pathLst>
                <a:path w="259" h="259" extrusionOk="0">
                  <a:moveTo>
                    <a:pt x="95" y="52"/>
                  </a:moveTo>
                  <a:cubicBezTo>
                    <a:pt x="103" y="52"/>
                    <a:pt x="111" y="56"/>
                    <a:pt x="116" y="61"/>
                  </a:cubicBezTo>
                  <a:cubicBezTo>
                    <a:pt x="127" y="65"/>
                    <a:pt x="135" y="76"/>
                    <a:pt x="135" y="87"/>
                  </a:cubicBezTo>
                  <a:cubicBezTo>
                    <a:pt x="139" y="99"/>
                    <a:pt x="135" y="110"/>
                    <a:pt x="127" y="121"/>
                  </a:cubicBezTo>
                  <a:cubicBezTo>
                    <a:pt x="120" y="132"/>
                    <a:pt x="113" y="136"/>
                    <a:pt x="101" y="140"/>
                  </a:cubicBezTo>
                  <a:cubicBezTo>
                    <a:pt x="98" y="141"/>
                    <a:pt x="96" y="141"/>
                    <a:pt x="93" y="141"/>
                  </a:cubicBezTo>
                  <a:cubicBezTo>
                    <a:pt x="86" y="141"/>
                    <a:pt x="80" y="138"/>
                    <a:pt x="72" y="132"/>
                  </a:cubicBezTo>
                  <a:cubicBezTo>
                    <a:pt x="60" y="125"/>
                    <a:pt x="53" y="117"/>
                    <a:pt x="53" y="106"/>
                  </a:cubicBezTo>
                  <a:cubicBezTo>
                    <a:pt x="49" y="95"/>
                    <a:pt x="53" y="87"/>
                    <a:pt x="60" y="76"/>
                  </a:cubicBezTo>
                  <a:cubicBezTo>
                    <a:pt x="68" y="61"/>
                    <a:pt x="75" y="54"/>
                    <a:pt x="86" y="54"/>
                  </a:cubicBezTo>
                  <a:cubicBezTo>
                    <a:pt x="89" y="53"/>
                    <a:pt x="92" y="52"/>
                    <a:pt x="95" y="52"/>
                  </a:cubicBezTo>
                  <a:close/>
                  <a:moveTo>
                    <a:pt x="104" y="0"/>
                  </a:moveTo>
                  <a:cubicBezTo>
                    <a:pt x="90" y="0"/>
                    <a:pt x="75" y="4"/>
                    <a:pt x="64" y="9"/>
                  </a:cubicBezTo>
                  <a:cubicBezTo>
                    <a:pt x="45" y="16"/>
                    <a:pt x="30" y="31"/>
                    <a:pt x="19" y="50"/>
                  </a:cubicBezTo>
                  <a:cubicBezTo>
                    <a:pt x="8" y="65"/>
                    <a:pt x="1" y="84"/>
                    <a:pt x="1" y="99"/>
                  </a:cubicBezTo>
                  <a:cubicBezTo>
                    <a:pt x="1" y="113"/>
                    <a:pt x="1" y="128"/>
                    <a:pt x="8" y="143"/>
                  </a:cubicBezTo>
                  <a:cubicBezTo>
                    <a:pt x="16" y="158"/>
                    <a:pt x="27" y="169"/>
                    <a:pt x="42" y="177"/>
                  </a:cubicBezTo>
                  <a:cubicBezTo>
                    <a:pt x="59" y="188"/>
                    <a:pt x="76" y="193"/>
                    <a:pt x="91" y="193"/>
                  </a:cubicBezTo>
                  <a:cubicBezTo>
                    <a:pt x="96" y="193"/>
                    <a:pt x="101" y="193"/>
                    <a:pt x="105" y="192"/>
                  </a:cubicBezTo>
                  <a:cubicBezTo>
                    <a:pt x="127" y="188"/>
                    <a:pt x="146" y="173"/>
                    <a:pt x="157" y="154"/>
                  </a:cubicBezTo>
                  <a:cubicBezTo>
                    <a:pt x="165" y="140"/>
                    <a:pt x="172" y="128"/>
                    <a:pt x="172" y="117"/>
                  </a:cubicBezTo>
                  <a:cubicBezTo>
                    <a:pt x="172" y="106"/>
                    <a:pt x="172" y="95"/>
                    <a:pt x="165" y="84"/>
                  </a:cubicBezTo>
                  <a:lnTo>
                    <a:pt x="165" y="84"/>
                  </a:lnTo>
                  <a:cubicBezTo>
                    <a:pt x="187" y="95"/>
                    <a:pt x="202" y="110"/>
                    <a:pt x="206" y="125"/>
                  </a:cubicBezTo>
                  <a:cubicBezTo>
                    <a:pt x="213" y="143"/>
                    <a:pt x="210" y="162"/>
                    <a:pt x="198" y="181"/>
                  </a:cubicBezTo>
                  <a:cubicBezTo>
                    <a:pt x="191" y="188"/>
                    <a:pt x="187" y="196"/>
                    <a:pt x="180" y="203"/>
                  </a:cubicBezTo>
                  <a:cubicBezTo>
                    <a:pt x="172" y="207"/>
                    <a:pt x="161" y="214"/>
                    <a:pt x="154" y="218"/>
                  </a:cubicBezTo>
                  <a:lnTo>
                    <a:pt x="176" y="259"/>
                  </a:lnTo>
                  <a:cubicBezTo>
                    <a:pt x="187" y="251"/>
                    <a:pt x="198" y="244"/>
                    <a:pt x="210" y="233"/>
                  </a:cubicBezTo>
                  <a:cubicBezTo>
                    <a:pt x="221" y="222"/>
                    <a:pt x="232" y="214"/>
                    <a:pt x="239" y="199"/>
                  </a:cubicBezTo>
                  <a:cubicBezTo>
                    <a:pt x="251" y="181"/>
                    <a:pt x="258" y="162"/>
                    <a:pt x="258" y="140"/>
                  </a:cubicBezTo>
                  <a:cubicBezTo>
                    <a:pt x="258" y="121"/>
                    <a:pt x="251" y="99"/>
                    <a:pt x="239" y="80"/>
                  </a:cubicBezTo>
                  <a:cubicBezTo>
                    <a:pt x="224" y="61"/>
                    <a:pt x="210" y="43"/>
                    <a:pt x="183" y="28"/>
                  </a:cubicBezTo>
                  <a:cubicBezTo>
                    <a:pt x="161" y="13"/>
                    <a:pt x="142" y="5"/>
                    <a:pt x="120" y="2"/>
                  </a:cubicBezTo>
                  <a:cubicBezTo>
                    <a:pt x="115" y="1"/>
                    <a:pt x="110" y="0"/>
                    <a:pt x="104"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9"/>
            <p:cNvSpPr/>
            <p:nvPr/>
          </p:nvSpPr>
          <p:spPr>
            <a:xfrm>
              <a:off x="3119625" y="2761925"/>
              <a:ext cx="13550" cy="11775"/>
            </a:xfrm>
            <a:custGeom>
              <a:avLst/>
              <a:gdLst/>
              <a:ahLst/>
              <a:cxnLst/>
              <a:rect l="l" t="t" r="r" b="b"/>
              <a:pathLst>
                <a:path w="542" h="471" extrusionOk="0">
                  <a:moveTo>
                    <a:pt x="217" y="0"/>
                  </a:moveTo>
                  <a:lnTo>
                    <a:pt x="0" y="336"/>
                  </a:lnTo>
                  <a:lnTo>
                    <a:pt x="79" y="385"/>
                  </a:lnTo>
                  <a:lnTo>
                    <a:pt x="157" y="262"/>
                  </a:lnTo>
                  <a:lnTo>
                    <a:pt x="485" y="471"/>
                  </a:lnTo>
                  <a:lnTo>
                    <a:pt x="541" y="381"/>
                  </a:lnTo>
                  <a:lnTo>
                    <a:pt x="217" y="172"/>
                  </a:lnTo>
                  <a:lnTo>
                    <a:pt x="295" y="49"/>
                  </a:lnTo>
                  <a:lnTo>
                    <a:pt x="217" y="0"/>
                  </a:ln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9"/>
            <p:cNvSpPr/>
            <p:nvPr/>
          </p:nvSpPr>
          <p:spPr>
            <a:xfrm>
              <a:off x="3125875" y="2752975"/>
              <a:ext cx="15125" cy="14200"/>
            </a:xfrm>
            <a:custGeom>
              <a:avLst/>
              <a:gdLst/>
              <a:ahLst/>
              <a:cxnLst/>
              <a:rect l="l" t="t" r="r" b="b"/>
              <a:pathLst>
                <a:path w="605" h="568" extrusionOk="0">
                  <a:moveTo>
                    <a:pt x="198" y="0"/>
                  </a:moveTo>
                  <a:lnTo>
                    <a:pt x="0" y="306"/>
                  </a:lnTo>
                  <a:lnTo>
                    <a:pt x="403" y="567"/>
                  </a:lnTo>
                  <a:lnTo>
                    <a:pt x="605" y="254"/>
                  </a:lnTo>
                  <a:lnTo>
                    <a:pt x="530" y="205"/>
                  </a:lnTo>
                  <a:lnTo>
                    <a:pt x="385" y="426"/>
                  </a:lnTo>
                  <a:lnTo>
                    <a:pt x="299" y="370"/>
                  </a:lnTo>
                  <a:lnTo>
                    <a:pt x="422" y="176"/>
                  </a:lnTo>
                  <a:lnTo>
                    <a:pt x="347" y="127"/>
                  </a:lnTo>
                  <a:lnTo>
                    <a:pt x="221" y="321"/>
                  </a:lnTo>
                  <a:lnTo>
                    <a:pt x="135" y="265"/>
                  </a:lnTo>
                  <a:lnTo>
                    <a:pt x="273" y="49"/>
                  </a:lnTo>
                  <a:lnTo>
                    <a:pt x="198" y="0"/>
                  </a:ln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9"/>
            <p:cNvSpPr/>
            <p:nvPr/>
          </p:nvSpPr>
          <p:spPr>
            <a:xfrm>
              <a:off x="3133425" y="2743650"/>
              <a:ext cx="12625" cy="13250"/>
            </a:xfrm>
            <a:custGeom>
              <a:avLst/>
              <a:gdLst/>
              <a:ahLst/>
              <a:cxnLst/>
              <a:rect l="l" t="t" r="r" b="b"/>
              <a:pathLst>
                <a:path w="505" h="530" extrusionOk="0">
                  <a:moveTo>
                    <a:pt x="187" y="0"/>
                  </a:moveTo>
                  <a:cubicBezTo>
                    <a:pt x="161" y="11"/>
                    <a:pt x="135" y="30"/>
                    <a:pt x="109" y="49"/>
                  </a:cubicBezTo>
                  <a:cubicBezTo>
                    <a:pt x="83" y="71"/>
                    <a:pt x="64" y="97"/>
                    <a:pt x="45" y="123"/>
                  </a:cubicBezTo>
                  <a:cubicBezTo>
                    <a:pt x="23" y="157"/>
                    <a:pt x="12" y="187"/>
                    <a:pt x="8" y="217"/>
                  </a:cubicBezTo>
                  <a:cubicBezTo>
                    <a:pt x="1" y="246"/>
                    <a:pt x="4" y="272"/>
                    <a:pt x="16" y="299"/>
                  </a:cubicBezTo>
                  <a:cubicBezTo>
                    <a:pt x="23" y="321"/>
                    <a:pt x="42" y="343"/>
                    <a:pt x="64" y="358"/>
                  </a:cubicBezTo>
                  <a:cubicBezTo>
                    <a:pt x="90" y="373"/>
                    <a:pt x="116" y="381"/>
                    <a:pt x="139" y="381"/>
                  </a:cubicBezTo>
                  <a:cubicBezTo>
                    <a:pt x="165" y="377"/>
                    <a:pt x="183" y="369"/>
                    <a:pt x="202" y="358"/>
                  </a:cubicBezTo>
                  <a:cubicBezTo>
                    <a:pt x="225" y="343"/>
                    <a:pt x="247" y="325"/>
                    <a:pt x="269" y="302"/>
                  </a:cubicBezTo>
                  <a:cubicBezTo>
                    <a:pt x="288" y="287"/>
                    <a:pt x="303" y="276"/>
                    <a:pt x="314" y="269"/>
                  </a:cubicBezTo>
                  <a:cubicBezTo>
                    <a:pt x="325" y="258"/>
                    <a:pt x="336" y="254"/>
                    <a:pt x="348" y="250"/>
                  </a:cubicBezTo>
                  <a:cubicBezTo>
                    <a:pt x="351" y="249"/>
                    <a:pt x="354" y="249"/>
                    <a:pt x="357" y="249"/>
                  </a:cubicBezTo>
                  <a:cubicBezTo>
                    <a:pt x="365" y="249"/>
                    <a:pt x="373" y="252"/>
                    <a:pt x="381" y="258"/>
                  </a:cubicBezTo>
                  <a:cubicBezTo>
                    <a:pt x="392" y="265"/>
                    <a:pt x="400" y="276"/>
                    <a:pt x="400" y="291"/>
                  </a:cubicBezTo>
                  <a:cubicBezTo>
                    <a:pt x="400" y="306"/>
                    <a:pt x="392" y="325"/>
                    <a:pt x="381" y="343"/>
                  </a:cubicBezTo>
                  <a:cubicBezTo>
                    <a:pt x="366" y="366"/>
                    <a:pt x="348" y="384"/>
                    <a:pt x="318" y="403"/>
                  </a:cubicBezTo>
                  <a:cubicBezTo>
                    <a:pt x="292" y="425"/>
                    <a:pt x="262" y="437"/>
                    <a:pt x="228" y="448"/>
                  </a:cubicBezTo>
                  <a:lnTo>
                    <a:pt x="280" y="530"/>
                  </a:lnTo>
                  <a:cubicBezTo>
                    <a:pt x="314" y="519"/>
                    <a:pt x="348" y="504"/>
                    <a:pt x="381" y="478"/>
                  </a:cubicBezTo>
                  <a:cubicBezTo>
                    <a:pt x="411" y="455"/>
                    <a:pt x="437" y="425"/>
                    <a:pt x="460" y="392"/>
                  </a:cubicBezTo>
                  <a:cubicBezTo>
                    <a:pt x="478" y="362"/>
                    <a:pt x="493" y="332"/>
                    <a:pt x="497" y="302"/>
                  </a:cubicBezTo>
                  <a:cubicBezTo>
                    <a:pt x="504" y="272"/>
                    <a:pt x="501" y="246"/>
                    <a:pt x="489" y="220"/>
                  </a:cubicBezTo>
                  <a:cubicBezTo>
                    <a:pt x="482" y="194"/>
                    <a:pt x="463" y="172"/>
                    <a:pt x="437" y="157"/>
                  </a:cubicBezTo>
                  <a:cubicBezTo>
                    <a:pt x="415" y="141"/>
                    <a:pt x="394" y="134"/>
                    <a:pt x="374" y="134"/>
                  </a:cubicBezTo>
                  <a:cubicBezTo>
                    <a:pt x="370" y="134"/>
                    <a:pt x="366" y="134"/>
                    <a:pt x="363" y="134"/>
                  </a:cubicBezTo>
                  <a:cubicBezTo>
                    <a:pt x="336" y="138"/>
                    <a:pt x="314" y="146"/>
                    <a:pt x="295" y="157"/>
                  </a:cubicBezTo>
                  <a:cubicBezTo>
                    <a:pt x="277" y="168"/>
                    <a:pt x="254" y="187"/>
                    <a:pt x="228" y="209"/>
                  </a:cubicBezTo>
                  <a:cubicBezTo>
                    <a:pt x="202" y="231"/>
                    <a:pt x="180" y="246"/>
                    <a:pt x="165" y="258"/>
                  </a:cubicBezTo>
                  <a:cubicBezTo>
                    <a:pt x="158" y="261"/>
                    <a:pt x="151" y="263"/>
                    <a:pt x="145" y="263"/>
                  </a:cubicBezTo>
                  <a:cubicBezTo>
                    <a:pt x="136" y="263"/>
                    <a:pt x="128" y="260"/>
                    <a:pt x="120" y="254"/>
                  </a:cubicBezTo>
                  <a:cubicBezTo>
                    <a:pt x="109" y="246"/>
                    <a:pt x="101" y="239"/>
                    <a:pt x="101" y="224"/>
                  </a:cubicBezTo>
                  <a:cubicBezTo>
                    <a:pt x="101" y="213"/>
                    <a:pt x="109" y="198"/>
                    <a:pt x="116" y="183"/>
                  </a:cubicBezTo>
                  <a:cubicBezTo>
                    <a:pt x="127" y="164"/>
                    <a:pt x="146" y="149"/>
                    <a:pt x="169" y="131"/>
                  </a:cubicBezTo>
                  <a:cubicBezTo>
                    <a:pt x="191" y="112"/>
                    <a:pt x="213" y="97"/>
                    <a:pt x="239" y="82"/>
                  </a:cubicBezTo>
                  <a:lnTo>
                    <a:pt x="187" y="0"/>
                  </a:ln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9"/>
            <p:cNvSpPr/>
            <p:nvPr/>
          </p:nvSpPr>
          <p:spPr>
            <a:xfrm>
              <a:off x="3137525" y="2733950"/>
              <a:ext cx="13550" cy="11850"/>
            </a:xfrm>
            <a:custGeom>
              <a:avLst/>
              <a:gdLst/>
              <a:ahLst/>
              <a:cxnLst/>
              <a:rect l="l" t="t" r="r" b="b"/>
              <a:pathLst>
                <a:path w="542" h="474" extrusionOk="0">
                  <a:moveTo>
                    <a:pt x="221" y="0"/>
                  </a:moveTo>
                  <a:lnTo>
                    <a:pt x="1" y="340"/>
                  </a:lnTo>
                  <a:lnTo>
                    <a:pt x="79" y="388"/>
                  </a:lnTo>
                  <a:lnTo>
                    <a:pt x="158" y="265"/>
                  </a:lnTo>
                  <a:lnTo>
                    <a:pt x="486" y="474"/>
                  </a:lnTo>
                  <a:lnTo>
                    <a:pt x="542" y="384"/>
                  </a:lnTo>
                  <a:lnTo>
                    <a:pt x="217" y="175"/>
                  </a:lnTo>
                  <a:lnTo>
                    <a:pt x="296" y="52"/>
                  </a:lnTo>
                  <a:lnTo>
                    <a:pt x="221" y="0"/>
                  </a:ln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9"/>
            <p:cNvSpPr/>
            <p:nvPr/>
          </p:nvSpPr>
          <p:spPr>
            <a:xfrm>
              <a:off x="3101800" y="2624250"/>
              <a:ext cx="97975" cy="69975"/>
            </a:xfrm>
            <a:custGeom>
              <a:avLst/>
              <a:gdLst/>
              <a:ahLst/>
              <a:cxnLst/>
              <a:rect l="l" t="t" r="r" b="b"/>
              <a:pathLst>
                <a:path w="3919" h="2799" extrusionOk="0">
                  <a:moveTo>
                    <a:pt x="2380" y="0"/>
                  </a:moveTo>
                  <a:cubicBezTo>
                    <a:pt x="1189" y="0"/>
                    <a:pt x="1" y="974"/>
                    <a:pt x="1" y="974"/>
                  </a:cubicBezTo>
                  <a:lnTo>
                    <a:pt x="825" y="2698"/>
                  </a:lnTo>
                  <a:cubicBezTo>
                    <a:pt x="825" y="2698"/>
                    <a:pt x="796" y="2798"/>
                    <a:pt x="815" y="2798"/>
                  </a:cubicBezTo>
                  <a:cubicBezTo>
                    <a:pt x="830" y="2798"/>
                    <a:pt x="873" y="2739"/>
                    <a:pt x="982" y="2530"/>
                  </a:cubicBezTo>
                  <a:cubicBezTo>
                    <a:pt x="1228" y="2045"/>
                    <a:pt x="2519" y="1519"/>
                    <a:pt x="3221" y="1097"/>
                  </a:cubicBezTo>
                  <a:cubicBezTo>
                    <a:pt x="3919" y="679"/>
                    <a:pt x="3280" y="228"/>
                    <a:pt x="3280" y="228"/>
                  </a:cubicBezTo>
                  <a:cubicBezTo>
                    <a:pt x="2994" y="65"/>
                    <a:pt x="2687" y="0"/>
                    <a:pt x="2380"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9"/>
            <p:cNvSpPr/>
            <p:nvPr/>
          </p:nvSpPr>
          <p:spPr>
            <a:xfrm>
              <a:off x="3125125" y="2675825"/>
              <a:ext cx="13650" cy="13550"/>
            </a:xfrm>
            <a:custGeom>
              <a:avLst/>
              <a:gdLst/>
              <a:ahLst/>
              <a:cxnLst/>
              <a:rect l="l" t="t" r="r" b="b"/>
              <a:pathLst>
                <a:path w="546" h="542" extrusionOk="0">
                  <a:moveTo>
                    <a:pt x="545" y="1"/>
                  </a:moveTo>
                  <a:lnTo>
                    <a:pt x="545" y="1"/>
                  </a:lnTo>
                  <a:cubicBezTo>
                    <a:pt x="310" y="154"/>
                    <a:pt x="124" y="310"/>
                    <a:pt x="49" y="467"/>
                  </a:cubicBezTo>
                  <a:cubicBezTo>
                    <a:pt x="30" y="482"/>
                    <a:pt x="30" y="497"/>
                    <a:pt x="15" y="512"/>
                  </a:cubicBezTo>
                  <a:cubicBezTo>
                    <a:pt x="15" y="517"/>
                    <a:pt x="15" y="520"/>
                    <a:pt x="15" y="523"/>
                  </a:cubicBezTo>
                  <a:lnTo>
                    <a:pt x="15" y="523"/>
                  </a:lnTo>
                  <a:cubicBezTo>
                    <a:pt x="108" y="408"/>
                    <a:pt x="245" y="304"/>
                    <a:pt x="422" y="187"/>
                  </a:cubicBezTo>
                  <a:lnTo>
                    <a:pt x="545" y="1"/>
                  </a:lnTo>
                  <a:close/>
                  <a:moveTo>
                    <a:pt x="15" y="523"/>
                  </a:moveTo>
                  <a:cubicBezTo>
                    <a:pt x="10" y="529"/>
                    <a:pt x="5" y="535"/>
                    <a:pt x="1" y="542"/>
                  </a:cubicBezTo>
                  <a:cubicBezTo>
                    <a:pt x="10" y="532"/>
                    <a:pt x="14" y="529"/>
                    <a:pt x="15" y="523"/>
                  </a:cubicBezTo>
                  <a:close/>
                </a:path>
              </a:pathLst>
            </a:custGeom>
            <a:solidFill>
              <a:srgbClr val="A2BB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9"/>
            <p:cNvSpPr/>
            <p:nvPr/>
          </p:nvSpPr>
          <p:spPr>
            <a:xfrm>
              <a:off x="3135675" y="2671900"/>
              <a:ext cx="9350" cy="8625"/>
            </a:xfrm>
            <a:custGeom>
              <a:avLst/>
              <a:gdLst/>
              <a:ahLst/>
              <a:cxnLst/>
              <a:rect l="l" t="t" r="r" b="b"/>
              <a:pathLst>
                <a:path w="374" h="345" extrusionOk="0">
                  <a:moveTo>
                    <a:pt x="373" y="1"/>
                  </a:moveTo>
                  <a:lnTo>
                    <a:pt x="373" y="1"/>
                  </a:lnTo>
                  <a:cubicBezTo>
                    <a:pt x="280" y="46"/>
                    <a:pt x="202" y="109"/>
                    <a:pt x="123" y="158"/>
                  </a:cubicBezTo>
                  <a:lnTo>
                    <a:pt x="0" y="344"/>
                  </a:lnTo>
                  <a:cubicBezTo>
                    <a:pt x="75" y="296"/>
                    <a:pt x="153" y="266"/>
                    <a:pt x="232" y="217"/>
                  </a:cubicBezTo>
                  <a:lnTo>
                    <a:pt x="373" y="1"/>
                  </a:lnTo>
                  <a:close/>
                </a:path>
              </a:pathLst>
            </a:custGeom>
            <a:solidFill>
              <a:srgbClr val="A2BB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9"/>
            <p:cNvSpPr/>
            <p:nvPr/>
          </p:nvSpPr>
          <p:spPr>
            <a:xfrm>
              <a:off x="3151525" y="2666025"/>
              <a:ext cx="3950" cy="5900"/>
            </a:xfrm>
            <a:custGeom>
              <a:avLst/>
              <a:gdLst/>
              <a:ahLst/>
              <a:cxnLst/>
              <a:rect l="l" t="t" r="r" b="b"/>
              <a:pathLst>
                <a:path w="158" h="236" extrusionOk="0">
                  <a:moveTo>
                    <a:pt x="157" y="1"/>
                  </a:moveTo>
                  <a:lnTo>
                    <a:pt x="157" y="1"/>
                  </a:lnTo>
                  <a:lnTo>
                    <a:pt x="0" y="236"/>
                  </a:lnTo>
                  <a:lnTo>
                    <a:pt x="0" y="236"/>
                  </a:lnTo>
                  <a:close/>
                </a:path>
              </a:pathLst>
            </a:custGeom>
            <a:solidFill>
              <a:srgbClr val="AE7E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9"/>
            <p:cNvSpPr/>
            <p:nvPr/>
          </p:nvSpPr>
          <p:spPr>
            <a:xfrm>
              <a:off x="3141450" y="2671900"/>
              <a:ext cx="3575" cy="5450"/>
            </a:xfrm>
            <a:custGeom>
              <a:avLst/>
              <a:gdLst/>
              <a:ahLst/>
              <a:cxnLst/>
              <a:rect l="l" t="t" r="r" b="b"/>
              <a:pathLst>
                <a:path w="143" h="218" extrusionOk="0">
                  <a:moveTo>
                    <a:pt x="142" y="1"/>
                  </a:moveTo>
                  <a:lnTo>
                    <a:pt x="142" y="1"/>
                  </a:lnTo>
                  <a:lnTo>
                    <a:pt x="1" y="217"/>
                  </a:lnTo>
                  <a:lnTo>
                    <a:pt x="1" y="217"/>
                  </a:lnTo>
                  <a:close/>
                </a:path>
              </a:pathLst>
            </a:custGeom>
            <a:solidFill>
              <a:srgbClr val="AA9B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9"/>
            <p:cNvSpPr/>
            <p:nvPr/>
          </p:nvSpPr>
          <p:spPr>
            <a:xfrm>
              <a:off x="3141450" y="2666025"/>
              <a:ext cx="14025" cy="11325"/>
            </a:xfrm>
            <a:custGeom>
              <a:avLst/>
              <a:gdLst/>
              <a:ahLst/>
              <a:cxnLst/>
              <a:rect l="l" t="t" r="r" b="b"/>
              <a:pathLst>
                <a:path w="561" h="453" extrusionOk="0">
                  <a:moveTo>
                    <a:pt x="560" y="1"/>
                  </a:moveTo>
                  <a:lnTo>
                    <a:pt x="560" y="1"/>
                  </a:lnTo>
                  <a:cubicBezTo>
                    <a:pt x="422" y="79"/>
                    <a:pt x="265" y="157"/>
                    <a:pt x="142" y="236"/>
                  </a:cubicBezTo>
                  <a:lnTo>
                    <a:pt x="1" y="452"/>
                  </a:lnTo>
                  <a:cubicBezTo>
                    <a:pt x="124" y="374"/>
                    <a:pt x="265" y="314"/>
                    <a:pt x="403" y="236"/>
                  </a:cubicBezTo>
                  <a:lnTo>
                    <a:pt x="560" y="1"/>
                  </a:lnTo>
                  <a:close/>
                </a:path>
              </a:pathLst>
            </a:custGeom>
            <a:solidFill>
              <a:srgbClr val="AE7C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9"/>
            <p:cNvSpPr/>
            <p:nvPr/>
          </p:nvSpPr>
          <p:spPr>
            <a:xfrm>
              <a:off x="3151525" y="2643175"/>
              <a:ext cx="39300" cy="28750"/>
            </a:xfrm>
            <a:custGeom>
              <a:avLst/>
              <a:gdLst/>
              <a:ahLst/>
              <a:cxnLst/>
              <a:rect l="l" t="t" r="r" b="b"/>
              <a:pathLst>
                <a:path w="1572" h="1150" extrusionOk="0">
                  <a:moveTo>
                    <a:pt x="1541" y="1"/>
                  </a:moveTo>
                  <a:cubicBezTo>
                    <a:pt x="1527" y="60"/>
                    <a:pt x="1493" y="109"/>
                    <a:pt x="1448" y="154"/>
                  </a:cubicBezTo>
                  <a:lnTo>
                    <a:pt x="1556" y="217"/>
                  </a:lnTo>
                  <a:cubicBezTo>
                    <a:pt x="1571" y="139"/>
                    <a:pt x="1556" y="75"/>
                    <a:pt x="1541" y="1"/>
                  </a:cubicBezTo>
                  <a:close/>
                  <a:moveTo>
                    <a:pt x="265" y="855"/>
                  </a:moveTo>
                  <a:cubicBezTo>
                    <a:pt x="221" y="885"/>
                    <a:pt x="187" y="900"/>
                    <a:pt x="157" y="915"/>
                  </a:cubicBezTo>
                  <a:lnTo>
                    <a:pt x="0" y="1150"/>
                  </a:lnTo>
                  <a:cubicBezTo>
                    <a:pt x="34" y="1135"/>
                    <a:pt x="64" y="1120"/>
                    <a:pt x="94" y="1101"/>
                  </a:cubicBezTo>
                  <a:lnTo>
                    <a:pt x="265" y="855"/>
                  </a:lnTo>
                  <a:close/>
                </a:path>
              </a:pathLst>
            </a:custGeom>
            <a:solidFill>
              <a:srgbClr val="AE7E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9"/>
            <p:cNvSpPr/>
            <p:nvPr/>
          </p:nvSpPr>
          <p:spPr>
            <a:xfrm>
              <a:off x="3153850" y="2647000"/>
              <a:ext cx="36600" cy="23725"/>
            </a:xfrm>
            <a:custGeom>
              <a:avLst/>
              <a:gdLst/>
              <a:ahLst/>
              <a:cxnLst/>
              <a:rect l="l" t="t" r="r" b="b"/>
              <a:pathLst>
                <a:path w="1464" h="949" extrusionOk="0">
                  <a:moveTo>
                    <a:pt x="1355" y="1"/>
                  </a:moveTo>
                  <a:cubicBezTo>
                    <a:pt x="1307" y="64"/>
                    <a:pt x="1247" y="127"/>
                    <a:pt x="1154" y="172"/>
                  </a:cubicBezTo>
                  <a:lnTo>
                    <a:pt x="1154" y="187"/>
                  </a:lnTo>
                  <a:lnTo>
                    <a:pt x="1139" y="187"/>
                  </a:lnTo>
                  <a:cubicBezTo>
                    <a:pt x="1105" y="202"/>
                    <a:pt x="1090" y="221"/>
                    <a:pt x="1060" y="236"/>
                  </a:cubicBezTo>
                  <a:cubicBezTo>
                    <a:pt x="810" y="374"/>
                    <a:pt x="486" y="545"/>
                    <a:pt x="172" y="702"/>
                  </a:cubicBezTo>
                  <a:lnTo>
                    <a:pt x="1" y="948"/>
                  </a:lnTo>
                  <a:cubicBezTo>
                    <a:pt x="407" y="762"/>
                    <a:pt x="825" y="594"/>
                    <a:pt x="1120" y="422"/>
                  </a:cubicBezTo>
                  <a:cubicBezTo>
                    <a:pt x="1340" y="314"/>
                    <a:pt x="1434" y="187"/>
                    <a:pt x="1463" y="64"/>
                  </a:cubicBezTo>
                  <a:lnTo>
                    <a:pt x="1355" y="1"/>
                  </a:lnTo>
                  <a:close/>
                </a:path>
              </a:pathLst>
            </a:custGeom>
            <a:solidFill>
              <a:srgbClr val="A2BB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9"/>
            <p:cNvSpPr/>
            <p:nvPr/>
          </p:nvSpPr>
          <p:spPr>
            <a:xfrm>
              <a:off x="3182675" y="2643175"/>
              <a:ext cx="7400" cy="8150"/>
            </a:xfrm>
            <a:custGeom>
              <a:avLst/>
              <a:gdLst/>
              <a:ahLst/>
              <a:cxnLst/>
              <a:rect l="l" t="t" r="r" b="b"/>
              <a:pathLst>
                <a:path w="296" h="326" extrusionOk="0">
                  <a:moveTo>
                    <a:pt x="295" y="1"/>
                  </a:moveTo>
                  <a:cubicBezTo>
                    <a:pt x="289" y="25"/>
                    <a:pt x="279" y="49"/>
                    <a:pt x="266" y="73"/>
                  </a:cubicBezTo>
                  <a:lnTo>
                    <a:pt x="266" y="73"/>
                  </a:lnTo>
                  <a:cubicBezTo>
                    <a:pt x="279" y="51"/>
                    <a:pt x="289" y="27"/>
                    <a:pt x="295" y="1"/>
                  </a:cubicBezTo>
                  <a:close/>
                  <a:moveTo>
                    <a:pt x="266" y="73"/>
                  </a:moveTo>
                  <a:cubicBezTo>
                    <a:pt x="249" y="102"/>
                    <a:pt x="227" y="129"/>
                    <a:pt x="202" y="154"/>
                  </a:cubicBezTo>
                  <a:cubicBezTo>
                    <a:pt x="189" y="171"/>
                    <a:pt x="174" y="189"/>
                    <a:pt x="158" y="207"/>
                  </a:cubicBezTo>
                  <a:lnTo>
                    <a:pt x="158" y="207"/>
                  </a:lnTo>
                  <a:cubicBezTo>
                    <a:pt x="206" y="162"/>
                    <a:pt x="241" y="118"/>
                    <a:pt x="266" y="73"/>
                  </a:cubicBezTo>
                  <a:close/>
                  <a:moveTo>
                    <a:pt x="158" y="207"/>
                  </a:moveTo>
                  <a:cubicBezTo>
                    <a:pt x="116" y="246"/>
                    <a:pt x="63" y="286"/>
                    <a:pt x="1" y="325"/>
                  </a:cubicBezTo>
                  <a:cubicBezTo>
                    <a:pt x="68" y="293"/>
                    <a:pt x="117" y="251"/>
                    <a:pt x="158" y="207"/>
                  </a:cubicBezTo>
                  <a:close/>
                </a:path>
              </a:pathLst>
            </a:custGeom>
            <a:solidFill>
              <a:srgbClr val="72B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9"/>
            <p:cNvSpPr/>
            <p:nvPr/>
          </p:nvSpPr>
          <p:spPr>
            <a:xfrm>
              <a:off x="3204775" y="2774900"/>
              <a:ext cx="19075" cy="11675"/>
            </a:xfrm>
            <a:custGeom>
              <a:avLst/>
              <a:gdLst/>
              <a:ahLst/>
              <a:cxnLst/>
              <a:rect l="l" t="t" r="r" b="b"/>
              <a:pathLst>
                <a:path w="763" h="467" extrusionOk="0">
                  <a:moveTo>
                    <a:pt x="762" y="0"/>
                  </a:moveTo>
                  <a:lnTo>
                    <a:pt x="314" y="295"/>
                  </a:lnTo>
                  <a:cubicBezTo>
                    <a:pt x="312" y="297"/>
                    <a:pt x="309" y="299"/>
                    <a:pt x="306" y="302"/>
                  </a:cubicBezTo>
                  <a:lnTo>
                    <a:pt x="306" y="302"/>
                  </a:lnTo>
                  <a:lnTo>
                    <a:pt x="747" y="15"/>
                  </a:lnTo>
                  <a:lnTo>
                    <a:pt x="762" y="0"/>
                  </a:lnTo>
                  <a:close/>
                  <a:moveTo>
                    <a:pt x="306" y="302"/>
                  </a:moveTo>
                  <a:lnTo>
                    <a:pt x="249" y="338"/>
                  </a:lnTo>
                  <a:lnTo>
                    <a:pt x="249" y="338"/>
                  </a:lnTo>
                  <a:cubicBezTo>
                    <a:pt x="269" y="328"/>
                    <a:pt x="288" y="316"/>
                    <a:pt x="306" y="302"/>
                  </a:cubicBezTo>
                  <a:close/>
                  <a:moveTo>
                    <a:pt x="249" y="338"/>
                  </a:moveTo>
                  <a:cubicBezTo>
                    <a:pt x="186" y="373"/>
                    <a:pt x="114" y="392"/>
                    <a:pt x="35" y="403"/>
                  </a:cubicBezTo>
                  <a:cubicBezTo>
                    <a:pt x="35" y="422"/>
                    <a:pt x="16" y="452"/>
                    <a:pt x="1" y="466"/>
                  </a:cubicBezTo>
                  <a:cubicBezTo>
                    <a:pt x="64" y="452"/>
                    <a:pt x="109" y="437"/>
                    <a:pt x="173" y="388"/>
                  </a:cubicBezTo>
                  <a:lnTo>
                    <a:pt x="249" y="338"/>
                  </a:lnTo>
                  <a:close/>
                </a:path>
              </a:pathLst>
            </a:custGeom>
            <a:solidFill>
              <a:srgbClr val="7FA8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9"/>
            <p:cNvSpPr/>
            <p:nvPr/>
          </p:nvSpPr>
          <p:spPr>
            <a:xfrm>
              <a:off x="3183425" y="2760525"/>
              <a:ext cx="22225" cy="26800"/>
            </a:xfrm>
            <a:custGeom>
              <a:avLst/>
              <a:gdLst/>
              <a:ahLst/>
              <a:cxnLst/>
              <a:rect l="l" t="t" r="r" b="b"/>
              <a:pathLst>
                <a:path w="889" h="1072" extrusionOk="0">
                  <a:moveTo>
                    <a:pt x="265" y="0"/>
                  </a:moveTo>
                  <a:lnTo>
                    <a:pt x="187" y="64"/>
                  </a:lnTo>
                  <a:lnTo>
                    <a:pt x="124" y="94"/>
                  </a:lnTo>
                  <a:cubicBezTo>
                    <a:pt x="124" y="94"/>
                    <a:pt x="109" y="109"/>
                    <a:pt x="109" y="124"/>
                  </a:cubicBezTo>
                  <a:cubicBezTo>
                    <a:pt x="94" y="172"/>
                    <a:pt x="64" y="232"/>
                    <a:pt x="49" y="280"/>
                  </a:cubicBezTo>
                  <a:cubicBezTo>
                    <a:pt x="1" y="452"/>
                    <a:pt x="30" y="638"/>
                    <a:pt x="142" y="791"/>
                  </a:cubicBezTo>
                  <a:cubicBezTo>
                    <a:pt x="265" y="978"/>
                    <a:pt x="467" y="1071"/>
                    <a:pt x="668" y="1071"/>
                  </a:cubicBezTo>
                  <a:cubicBezTo>
                    <a:pt x="732" y="1071"/>
                    <a:pt x="795" y="1071"/>
                    <a:pt x="855" y="1041"/>
                  </a:cubicBezTo>
                  <a:cubicBezTo>
                    <a:pt x="870" y="1027"/>
                    <a:pt x="889" y="997"/>
                    <a:pt x="889" y="978"/>
                  </a:cubicBezTo>
                  <a:lnTo>
                    <a:pt x="825" y="978"/>
                  </a:lnTo>
                  <a:cubicBezTo>
                    <a:pt x="654" y="978"/>
                    <a:pt x="482" y="903"/>
                    <a:pt x="359" y="777"/>
                  </a:cubicBezTo>
                  <a:cubicBezTo>
                    <a:pt x="329" y="762"/>
                    <a:pt x="310" y="732"/>
                    <a:pt x="280" y="683"/>
                  </a:cubicBezTo>
                  <a:cubicBezTo>
                    <a:pt x="280" y="668"/>
                    <a:pt x="265" y="668"/>
                    <a:pt x="265" y="668"/>
                  </a:cubicBezTo>
                  <a:lnTo>
                    <a:pt x="265" y="653"/>
                  </a:lnTo>
                  <a:lnTo>
                    <a:pt x="251" y="653"/>
                  </a:lnTo>
                  <a:lnTo>
                    <a:pt x="251" y="638"/>
                  </a:lnTo>
                  <a:cubicBezTo>
                    <a:pt x="142" y="437"/>
                    <a:pt x="157" y="187"/>
                    <a:pt x="265" y="0"/>
                  </a:cubicBezTo>
                  <a:close/>
                </a:path>
              </a:pathLst>
            </a:custGeom>
            <a:solidFill>
              <a:srgbClr val="529C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9"/>
            <p:cNvSpPr/>
            <p:nvPr/>
          </p:nvSpPr>
          <p:spPr>
            <a:xfrm>
              <a:off x="3184650" y="2763600"/>
              <a:ext cx="1500" cy="3950"/>
            </a:xfrm>
            <a:custGeom>
              <a:avLst/>
              <a:gdLst/>
              <a:ahLst/>
              <a:cxnLst/>
              <a:rect l="l" t="t" r="r" b="b"/>
              <a:pathLst>
                <a:path w="60" h="158" extrusionOk="0">
                  <a:moveTo>
                    <a:pt x="60" y="1"/>
                  </a:moveTo>
                  <a:cubicBezTo>
                    <a:pt x="30" y="49"/>
                    <a:pt x="15" y="94"/>
                    <a:pt x="0" y="157"/>
                  </a:cubicBezTo>
                  <a:cubicBezTo>
                    <a:pt x="15" y="109"/>
                    <a:pt x="45" y="49"/>
                    <a:pt x="60" y="1"/>
                  </a:cubicBezTo>
                  <a:close/>
                </a:path>
              </a:pathLst>
            </a:custGeom>
            <a:solidFill>
              <a:srgbClr val="038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9"/>
            <p:cNvSpPr/>
            <p:nvPr/>
          </p:nvSpPr>
          <p:spPr>
            <a:xfrm>
              <a:off x="3139500" y="2677950"/>
              <a:ext cx="82000" cy="61975"/>
            </a:xfrm>
            <a:custGeom>
              <a:avLst/>
              <a:gdLst/>
              <a:ahLst/>
              <a:cxnLst/>
              <a:rect l="l" t="t" r="r" b="b"/>
              <a:pathLst>
                <a:path w="3280" h="2479" extrusionOk="0">
                  <a:moveTo>
                    <a:pt x="2546" y="0"/>
                  </a:moveTo>
                  <a:cubicBezTo>
                    <a:pt x="2425" y="0"/>
                    <a:pt x="2302" y="34"/>
                    <a:pt x="2194" y="102"/>
                  </a:cubicBezTo>
                  <a:lnTo>
                    <a:pt x="373" y="1296"/>
                  </a:lnTo>
                  <a:cubicBezTo>
                    <a:pt x="93" y="1501"/>
                    <a:pt x="0" y="1904"/>
                    <a:pt x="202" y="2199"/>
                  </a:cubicBezTo>
                  <a:cubicBezTo>
                    <a:pt x="320" y="2376"/>
                    <a:pt x="526" y="2479"/>
                    <a:pt x="737" y="2479"/>
                  </a:cubicBezTo>
                  <a:cubicBezTo>
                    <a:pt x="859" y="2479"/>
                    <a:pt x="982" y="2444"/>
                    <a:pt x="1090" y="2371"/>
                  </a:cubicBezTo>
                  <a:lnTo>
                    <a:pt x="2907" y="1173"/>
                  </a:lnTo>
                  <a:cubicBezTo>
                    <a:pt x="3205" y="971"/>
                    <a:pt x="3280" y="583"/>
                    <a:pt x="3078" y="289"/>
                  </a:cubicBezTo>
                  <a:cubicBezTo>
                    <a:pt x="2960" y="100"/>
                    <a:pt x="2755" y="0"/>
                    <a:pt x="2546"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9"/>
            <p:cNvSpPr/>
            <p:nvPr/>
          </p:nvSpPr>
          <p:spPr>
            <a:xfrm>
              <a:off x="3162800" y="2712475"/>
              <a:ext cx="63850" cy="50125"/>
            </a:xfrm>
            <a:custGeom>
              <a:avLst/>
              <a:gdLst/>
              <a:ahLst/>
              <a:cxnLst/>
              <a:rect l="l" t="t" r="r" b="b"/>
              <a:pathLst>
                <a:path w="2554" h="2005" extrusionOk="0">
                  <a:moveTo>
                    <a:pt x="1813" y="1"/>
                  </a:moveTo>
                  <a:cubicBezTo>
                    <a:pt x="1693" y="1"/>
                    <a:pt x="1571" y="34"/>
                    <a:pt x="1464" y="102"/>
                  </a:cubicBezTo>
                  <a:lnTo>
                    <a:pt x="374" y="833"/>
                  </a:lnTo>
                  <a:cubicBezTo>
                    <a:pt x="79" y="1020"/>
                    <a:pt x="1" y="1426"/>
                    <a:pt x="188" y="1721"/>
                  </a:cubicBezTo>
                  <a:cubicBezTo>
                    <a:pt x="313" y="1905"/>
                    <a:pt x="519" y="2005"/>
                    <a:pt x="727" y="2005"/>
                  </a:cubicBezTo>
                  <a:cubicBezTo>
                    <a:pt x="853" y="2005"/>
                    <a:pt x="980" y="1968"/>
                    <a:pt x="1090" y="1893"/>
                  </a:cubicBezTo>
                  <a:lnTo>
                    <a:pt x="2180" y="1176"/>
                  </a:lnTo>
                  <a:cubicBezTo>
                    <a:pt x="2475" y="975"/>
                    <a:pt x="2553" y="587"/>
                    <a:pt x="2348" y="288"/>
                  </a:cubicBezTo>
                  <a:cubicBezTo>
                    <a:pt x="2229" y="101"/>
                    <a:pt x="2023" y="1"/>
                    <a:pt x="1813"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9"/>
            <p:cNvSpPr/>
            <p:nvPr/>
          </p:nvSpPr>
          <p:spPr>
            <a:xfrm>
              <a:off x="3136425" y="2715000"/>
              <a:ext cx="31450" cy="28000"/>
            </a:xfrm>
            <a:custGeom>
              <a:avLst/>
              <a:gdLst/>
              <a:ahLst/>
              <a:cxnLst/>
              <a:rect l="l" t="t" r="r" b="b"/>
              <a:pathLst>
                <a:path w="1258" h="1120" extrusionOk="0">
                  <a:moveTo>
                    <a:pt x="295" y="1"/>
                  </a:moveTo>
                  <a:cubicBezTo>
                    <a:pt x="63" y="206"/>
                    <a:pt x="0" y="560"/>
                    <a:pt x="187" y="825"/>
                  </a:cubicBezTo>
                  <a:lnTo>
                    <a:pt x="187" y="840"/>
                  </a:lnTo>
                  <a:lnTo>
                    <a:pt x="250" y="732"/>
                  </a:lnTo>
                  <a:lnTo>
                    <a:pt x="683" y="1012"/>
                  </a:lnTo>
                  <a:lnTo>
                    <a:pt x="623" y="1105"/>
                  </a:lnTo>
                  <a:cubicBezTo>
                    <a:pt x="653" y="1120"/>
                    <a:pt x="683" y="1120"/>
                    <a:pt x="716" y="1120"/>
                  </a:cubicBezTo>
                  <a:cubicBezTo>
                    <a:pt x="840" y="1120"/>
                    <a:pt x="963" y="1090"/>
                    <a:pt x="1071" y="1012"/>
                  </a:cubicBezTo>
                  <a:lnTo>
                    <a:pt x="1183" y="952"/>
                  </a:lnTo>
                  <a:cubicBezTo>
                    <a:pt x="1198" y="919"/>
                    <a:pt x="1228" y="889"/>
                    <a:pt x="1257" y="874"/>
                  </a:cubicBezTo>
                  <a:lnTo>
                    <a:pt x="1257" y="874"/>
                  </a:lnTo>
                  <a:lnTo>
                    <a:pt x="1213" y="889"/>
                  </a:lnTo>
                  <a:cubicBezTo>
                    <a:pt x="1104" y="967"/>
                    <a:pt x="978" y="997"/>
                    <a:pt x="854" y="997"/>
                  </a:cubicBezTo>
                  <a:cubicBezTo>
                    <a:pt x="653" y="997"/>
                    <a:pt x="452" y="889"/>
                    <a:pt x="325" y="717"/>
                  </a:cubicBezTo>
                  <a:lnTo>
                    <a:pt x="325" y="702"/>
                  </a:lnTo>
                  <a:lnTo>
                    <a:pt x="310" y="702"/>
                  </a:lnTo>
                  <a:lnTo>
                    <a:pt x="310" y="687"/>
                  </a:lnTo>
                  <a:cubicBezTo>
                    <a:pt x="187" y="486"/>
                    <a:pt x="187" y="236"/>
                    <a:pt x="295" y="34"/>
                  </a:cubicBezTo>
                  <a:lnTo>
                    <a:pt x="295" y="19"/>
                  </a:lnTo>
                  <a:lnTo>
                    <a:pt x="295" y="1"/>
                  </a:lnTo>
                  <a:close/>
                </a:path>
              </a:pathLst>
            </a:custGeom>
            <a:solidFill>
              <a:srgbClr val="A2BB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9"/>
            <p:cNvSpPr/>
            <p:nvPr/>
          </p:nvSpPr>
          <p:spPr>
            <a:xfrm>
              <a:off x="3143775" y="2713500"/>
              <a:ext cx="2000" cy="2375"/>
            </a:xfrm>
            <a:custGeom>
              <a:avLst/>
              <a:gdLst/>
              <a:ahLst/>
              <a:cxnLst/>
              <a:rect l="l" t="t" r="r" b="b"/>
              <a:pathLst>
                <a:path w="80" h="95" extrusionOk="0">
                  <a:moveTo>
                    <a:pt x="79" y="1"/>
                  </a:moveTo>
                  <a:cubicBezTo>
                    <a:pt x="49" y="16"/>
                    <a:pt x="16" y="31"/>
                    <a:pt x="1" y="61"/>
                  </a:cubicBezTo>
                  <a:lnTo>
                    <a:pt x="1" y="79"/>
                  </a:lnTo>
                  <a:lnTo>
                    <a:pt x="1" y="94"/>
                  </a:lnTo>
                  <a:cubicBezTo>
                    <a:pt x="31" y="61"/>
                    <a:pt x="49" y="31"/>
                    <a:pt x="79" y="1"/>
                  </a:cubicBezTo>
                  <a:close/>
                </a:path>
              </a:pathLst>
            </a:custGeom>
            <a:solidFill>
              <a:srgbClr val="72B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9"/>
            <p:cNvSpPr/>
            <p:nvPr/>
          </p:nvSpPr>
          <p:spPr>
            <a:xfrm>
              <a:off x="3141075" y="2733275"/>
              <a:ext cx="12425" cy="9375"/>
            </a:xfrm>
            <a:custGeom>
              <a:avLst/>
              <a:gdLst/>
              <a:ahLst/>
              <a:cxnLst/>
              <a:rect l="l" t="t" r="r" b="b"/>
              <a:pathLst>
                <a:path w="497" h="375" extrusionOk="0">
                  <a:moveTo>
                    <a:pt x="1" y="1"/>
                  </a:moveTo>
                  <a:lnTo>
                    <a:pt x="1" y="374"/>
                  </a:lnTo>
                  <a:lnTo>
                    <a:pt x="497" y="374"/>
                  </a:lnTo>
                  <a:lnTo>
                    <a:pt x="497" y="1"/>
                  </a:lnTo>
                  <a:close/>
                </a:path>
              </a:pathLst>
            </a:custGeom>
            <a:solidFill>
              <a:srgbClr val="A2BB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9"/>
            <p:cNvSpPr/>
            <p:nvPr/>
          </p:nvSpPr>
          <p:spPr>
            <a:xfrm>
              <a:off x="3119625" y="2761925"/>
              <a:ext cx="13550" cy="11775"/>
            </a:xfrm>
            <a:custGeom>
              <a:avLst/>
              <a:gdLst/>
              <a:ahLst/>
              <a:cxnLst/>
              <a:rect l="l" t="t" r="r" b="b"/>
              <a:pathLst>
                <a:path w="542" h="471" extrusionOk="0">
                  <a:moveTo>
                    <a:pt x="217" y="0"/>
                  </a:moveTo>
                  <a:lnTo>
                    <a:pt x="0" y="336"/>
                  </a:lnTo>
                  <a:lnTo>
                    <a:pt x="79" y="385"/>
                  </a:lnTo>
                  <a:lnTo>
                    <a:pt x="157" y="262"/>
                  </a:lnTo>
                  <a:lnTo>
                    <a:pt x="485" y="471"/>
                  </a:lnTo>
                  <a:lnTo>
                    <a:pt x="541" y="381"/>
                  </a:lnTo>
                  <a:lnTo>
                    <a:pt x="217" y="172"/>
                  </a:lnTo>
                  <a:lnTo>
                    <a:pt x="295" y="49"/>
                  </a:lnTo>
                  <a:lnTo>
                    <a:pt x="217" y="0"/>
                  </a:lnTo>
                  <a:close/>
                </a:path>
              </a:pathLst>
            </a:custGeom>
            <a:solidFill>
              <a:srgbClr val="72B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9"/>
            <p:cNvSpPr/>
            <p:nvPr/>
          </p:nvSpPr>
          <p:spPr>
            <a:xfrm>
              <a:off x="3125875" y="2752975"/>
              <a:ext cx="15125" cy="14200"/>
            </a:xfrm>
            <a:custGeom>
              <a:avLst/>
              <a:gdLst/>
              <a:ahLst/>
              <a:cxnLst/>
              <a:rect l="l" t="t" r="r" b="b"/>
              <a:pathLst>
                <a:path w="605" h="568" extrusionOk="0">
                  <a:moveTo>
                    <a:pt x="198" y="0"/>
                  </a:moveTo>
                  <a:lnTo>
                    <a:pt x="0" y="306"/>
                  </a:lnTo>
                  <a:lnTo>
                    <a:pt x="403" y="567"/>
                  </a:lnTo>
                  <a:lnTo>
                    <a:pt x="605" y="254"/>
                  </a:lnTo>
                  <a:lnTo>
                    <a:pt x="530" y="205"/>
                  </a:lnTo>
                  <a:lnTo>
                    <a:pt x="385" y="426"/>
                  </a:lnTo>
                  <a:lnTo>
                    <a:pt x="299" y="370"/>
                  </a:lnTo>
                  <a:lnTo>
                    <a:pt x="422" y="176"/>
                  </a:lnTo>
                  <a:lnTo>
                    <a:pt x="347" y="127"/>
                  </a:lnTo>
                  <a:lnTo>
                    <a:pt x="221" y="321"/>
                  </a:lnTo>
                  <a:lnTo>
                    <a:pt x="135" y="265"/>
                  </a:lnTo>
                  <a:lnTo>
                    <a:pt x="273" y="49"/>
                  </a:lnTo>
                  <a:lnTo>
                    <a:pt x="198" y="0"/>
                  </a:lnTo>
                  <a:close/>
                </a:path>
              </a:pathLst>
            </a:custGeom>
            <a:solidFill>
              <a:srgbClr val="72B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9"/>
            <p:cNvSpPr/>
            <p:nvPr/>
          </p:nvSpPr>
          <p:spPr>
            <a:xfrm>
              <a:off x="3133425" y="2743650"/>
              <a:ext cx="12625" cy="13250"/>
            </a:xfrm>
            <a:custGeom>
              <a:avLst/>
              <a:gdLst/>
              <a:ahLst/>
              <a:cxnLst/>
              <a:rect l="l" t="t" r="r" b="b"/>
              <a:pathLst>
                <a:path w="505" h="530" extrusionOk="0">
                  <a:moveTo>
                    <a:pt x="187" y="0"/>
                  </a:moveTo>
                  <a:cubicBezTo>
                    <a:pt x="161" y="11"/>
                    <a:pt x="135" y="30"/>
                    <a:pt x="109" y="49"/>
                  </a:cubicBezTo>
                  <a:cubicBezTo>
                    <a:pt x="83" y="71"/>
                    <a:pt x="64" y="97"/>
                    <a:pt x="45" y="123"/>
                  </a:cubicBezTo>
                  <a:cubicBezTo>
                    <a:pt x="23" y="157"/>
                    <a:pt x="12" y="187"/>
                    <a:pt x="8" y="217"/>
                  </a:cubicBezTo>
                  <a:cubicBezTo>
                    <a:pt x="1" y="246"/>
                    <a:pt x="4" y="272"/>
                    <a:pt x="16" y="299"/>
                  </a:cubicBezTo>
                  <a:cubicBezTo>
                    <a:pt x="23" y="321"/>
                    <a:pt x="42" y="343"/>
                    <a:pt x="64" y="358"/>
                  </a:cubicBezTo>
                  <a:cubicBezTo>
                    <a:pt x="90" y="373"/>
                    <a:pt x="116" y="381"/>
                    <a:pt x="139" y="381"/>
                  </a:cubicBezTo>
                  <a:cubicBezTo>
                    <a:pt x="165" y="377"/>
                    <a:pt x="183" y="369"/>
                    <a:pt x="202" y="358"/>
                  </a:cubicBezTo>
                  <a:cubicBezTo>
                    <a:pt x="225" y="343"/>
                    <a:pt x="247" y="325"/>
                    <a:pt x="269" y="302"/>
                  </a:cubicBezTo>
                  <a:cubicBezTo>
                    <a:pt x="288" y="287"/>
                    <a:pt x="303" y="276"/>
                    <a:pt x="314" y="269"/>
                  </a:cubicBezTo>
                  <a:cubicBezTo>
                    <a:pt x="325" y="258"/>
                    <a:pt x="336" y="254"/>
                    <a:pt x="348" y="250"/>
                  </a:cubicBezTo>
                  <a:cubicBezTo>
                    <a:pt x="351" y="249"/>
                    <a:pt x="354" y="249"/>
                    <a:pt x="357" y="249"/>
                  </a:cubicBezTo>
                  <a:cubicBezTo>
                    <a:pt x="365" y="249"/>
                    <a:pt x="373" y="252"/>
                    <a:pt x="381" y="258"/>
                  </a:cubicBezTo>
                  <a:cubicBezTo>
                    <a:pt x="392" y="265"/>
                    <a:pt x="400" y="276"/>
                    <a:pt x="400" y="291"/>
                  </a:cubicBezTo>
                  <a:cubicBezTo>
                    <a:pt x="400" y="306"/>
                    <a:pt x="392" y="325"/>
                    <a:pt x="381" y="343"/>
                  </a:cubicBezTo>
                  <a:cubicBezTo>
                    <a:pt x="366" y="366"/>
                    <a:pt x="348" y="384"/>
                    <a:pt x="318" y="403"/>
                  </a:cubicBezTo>
                  <a:cubicBezTo>
                    <a:pt x="292" y="425"/>
                    <a:pt x="262" y="437"/>
                    <a:pt x="228" y="448"/>
                  </a:cubicBezTo>
                  <a:lnTo>
                    <a:pt x="280" y="530"/>
                  </a:lnTo>
                  <a:cubicBezTo>
                    <a:pt x="314" y="519"/>
                    <a:pt x="348" y="504"/>
                    <a:pt x="381" y="478"/>
                  </a:cubicBezTo>
                  <a:cubicBezTo>
                    <a:pt x="411" y="455"/>
                    <a:pt x="437" y="425"/>
                    <a:pt x="460" y="392"/>
                  </a:cubicBezTo>
                  <a:cubicBezTo>
                    <a:pt x="478" y="362"/>
                    <a:pt x="493" y="332"/>
                    <a:pt x="497" y="302"/>
                  </a:cubicBezTo>
                  <a:cubicBezTo>
                    <a:pt x="504" y="272"/>
                    <a:pt x="501" y="246"/>
                    <a:pt x="489" y="220"/>
                  </a:cubicBezTo>
                  <a:cubicBezTo>
                    <a:pt x="482" y="194"/>
                    <a:pt x="463" y="172"/>
                    <a:pt x="437" y="157"/>
                  </a:cubicBezTo>
                  <a:cubicBezTo>
                    <a:pt x="415" y="141"/>
                    <a:pt x="394" y="134"/>
                    <a:pt x="374" y="134"/>
                  </a:cubicBezTo>
                  <a:cubicBezTo>
                    <a:pt x="370" y="134"/>
                    <a:pt x="366" y="134"/>
                    <a:pt x="363" y="134"/>
                  </a:cubicBezTo>
                  <a:cubicBezTo>
                    <a:pt x="336" y="138"/>
                    <a:pt x="314" y="146"/>
                    <a:pt x="295" y="157"/>
                  </a:cubicBezTo>
                  <a:cubicBezTo>
                    <a:pt x="277" y="168"/>
                    <a:pt x="254" y="187"/>
                    <a:pt x="228" y="209"/>
                  </a:cubicBezTo>
                  <a:cubicBezTo>
                    <a:pt x="202" y="231"/>
                    <a:pt x="180" y="246"/>
                    <a:pt x="165" y="258"/>
                  </a:cubicBezTo>
                  <a:cubicBezTo>
                    <a:pt x="158" y="261"/>
                    <a:pt x="151" y="263"/>
                    <a:pt x="145" y="263"/>
                  </a:cubicBezTo>
                  <a:cubicBezTo>
                    <a:pt x="136" y="263"/>
                    <a:pt x="128" y="260"/>
                    <a:pt x="120" y="254"/>
                  </a:cubicBezTo>
                  <a:cubicBezTo>
                    <a:pt x="109" y="246"/>
                    <a:pt x="101" y="239"/>
                    <a:pt x="101" y="224"/>
                  </a:cubicBezTo>
                  <a:cubicBezTo>
                    <a:pt x="101" y="213"/>
                    <a:pt x="109" y="198"/>
                    <a:pt x="116" y="183"/>
                  </a:cubicBezTo>
                  <a:cubicBezTo>
                    <a:pt x="127" y="164"/>
                    <a:pt x="146" y="149"/>
                    <a:pt x="169" y="131"/>
                  </a:cubicBezTo>
                  <a:cubicBezTo>
                    <a:pt x="191" y="112"/>
                    <a:pt x="213" y="97"/>
                    <a:pt x="239" y="82"/>
                  </a:cubicBezTo>
                  <a:lnTo>
                    <a:pt x="187" y="0"/>
                  </a:lnTo>
                  <a:close/>
                </a:path>
              </a:pathLst>
            </a:custGeom>
            <a:solidFill>
              <a:srgbClr val="72B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9"/>
            <p:cNvSpPr/>
            <p:nvPr/>
          </p:nvSpPr>
          <p:spPr>
            <a:xfrm>
              <a:off x="3137525" y="2733950"/>
              <a:ext cx="13550" cy="11850"/>
            </a:xfrm>
            <a:custGeom>
              <a:avLst/>
              <a:gdLst/>
              <a:ahLst/>
              <a:cxnLst/>
              <a:rect l="l" t="t" r="r" b="b"/>
              <a:pathLst>
                <a:path w="542" h="474" extrusionOk="0">
                  <a:moveTo>
                    <a:pt x="221" y="0"/>
                  </a:moveTo>
                  <a:lnTo>
                    <a:pt x="1" y="340"/>
                  </a:lnTo>
                  <a:lnTo>
                    <a:pt x="79" y="388"/>
                  </a:lnTo>
                  <a:lnTo>
                    <a:pt x="158" y="265"/>
                  </a:lnTo>
                  <a:lnTo>
                    <a:pt x="486" y="474"/>
                  </a:lnTo>
                  <a:lnTo>
                    <a:pt x="542" y="384"/>
                  </a:lnTo>
                  <a:lnTo>
                    <a:pt x="217" y="175"/>
                  </a:lnTo>
                  <a:lnTo>
                    <a:pt x="296" y="52"/>
                  </a:lnTo>
                  <a:lnTo>
                    <a:pt x="221" y="0"/>
                  </a:lnTo>
                  <a:close/>
                </a:path>
              </a:pathLst>
            </a:custGeom>
            <a:solidFill>
              <a:srgbClr val="72B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9"/>
            <p:cNvSpPr/>
            <p:nvPr/>
          </p:nvSpPr>
          <p:spPr>
            <a:xfrm>
              <a:off x="3140700" y="2713500"/>
              <a:ext cx="5075" cy="18700"/>
            </a:xfrm>
            <a:custGeom>
              <a:avLst/>
              <a:gdLst/>
              <a:ahLst/>
              <a:cxnLst/>
              <a:rect l="l" t="t" r="r" b="b"/>
              <a:pathLst>
                <a:path w="203" h="748" extrusionOk="0">
                  <a:moveTo>
                    <a:pt x="202" y="1"/>
                  </a:moveTo>
                  <a:cubicBezTo>
                    <a:pt x="172" y="31"/>
                    <a:pt x="154" y="61"/>
                    <a:pt x="124" y="94"/>
                  </a:cubicBezTo>
                  <a:cubicBezTo>
                    <a:pt x="16" y="296"/>
                    <a:pt x="16" y="546"/>
                    <a:pt x="139" y="747"/>
                  </a:cubicBezTo>
                  <a:cubicBezTo>
                    <a:pt x="1" y="497"/>
                    <a:pt x="31" y="202"/>
                    <a:pt x="202" y="1"/>
                  </a:cubicBezTo>
                  <a:close/>
                </a:path>
              </a:pathLst>
            </a:custGeom>
            <a:solidFill>
              <a:srgbClr val="72B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9"/>
            <p:cNvSpPr/>
            <p:nvPr/>
          </p:nvSpPr>
          <p:spPr>
            <a:xfrm>
              <a:off x="3186500" y="2761650"/>
              <a:ext cx="875" cy="1225"/>
            </a:xfrm>
            <a:custGeom>
              <a:avLst/>
              <a:gdLst/>
              <a:ahLst/>
              <a:cxnLst/>
              <a:rect l="l" t="t" r="r" b="b"/>
              <a:pathLst>
                <a:path w="35" h="49" extrusionOk="0">
                  <a:moveTo>
                    <a:pt x="19" y="0"/>
                  </a:moveTo>
                  <a:cubicBezTo>
                    <a:pt x="1" y="19"/>
                    <a:pt x="1" y="34"/>
                    <a:pt x="1" y="49"/>
                  </a:cubicBezTo>
                  <a:cubicBezTo>
                    <a:pt x="19" y="34"/>
                    <a:pt x="19" y="19"/>
                    <a:pt x="34" y="19"/>
                  </a:cubicBezTo>
                  <a:cubicBezTo>
                    <a:pt x="19" y="19"/>
                    <a:pt x="19" y="0"/>
                    <a:pt x="19" y="0"/>
                  </a:cubicBezTo>
                  <a:close/>
                </a:path>
              </a:pathLst>
            </a:custGeom>
            <a:solidFill>
              <a:srgbClr val="72B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9"/>
            <p:cNvSpPr/>
            <p:nvPr/>
          </p:nvSpPr>
          <p:spPr>
            <a:xfrm>
              <a:off x="3171025" y="2760525"/>
              <a:ext cx="15975" cy="5050"/>
            </a:xfrm>
            <a:custGeom>
              <a:avLst/>
              <a:gdLst/>
              <a:ahLst/>
              <a:cxnLst/>
              <a:rect l="l" t="t" r="r" b="b"/>
              <a:pathLst>
                <a:path w="639" h="202" extrusionOk="0">
                  <a:moveTo>
                    <a:pt x="94" y="0"/>
                  </a:moveTo>
                  <a:lnTo>
                    <a:pt x="0" y="157"/>
                  </a:lnTo>
                  <a:cubicBezTo>
                    <a:pt x="94" y="187"/>
                    <a:pt x="172" y="202"/>
                    <a:pt x="265" y="202"/>
                  </a:cubicBezTo>
                  <a:cubicBezTo>
                    <a:pt x="388" y="202"/>
                    <a:pt x="511" y="172"/>
                    <a:pt x="620" y="94"/>
                  </a:cubicBezTo>
                  <a:cubicBezTo>
                    <a:pt x="620" y="79"/>
                    <a:pt x="620" y="64"/>
                    <a:pt x="638" y="45"/>
                  </a:cubicBezTo>
                  <a:lnTo>
                    <a:pt x="638" y="30"/>
                  </a:lnTo>
                  <a:cubicBezTo>
                    <a:pt x="560" y="64"/>
                    <a:pt x="482" y="79"/>
                    <a:pt x="403" y="79"/>
                  </a:cubicBezTo>
                  <a:cubicBezTo>
                    <a:pt x="295" y="79"/>
                    <a:pt x="187" y="64"/>
                    <a:pt x="94" y="0"/>
                  </a:cubicBezTo>
                  <a:close/>
                </a:path>
              </a:pathLst>
            </a:custGeom>
            <a:solidFill>
              <a:srgbClr val="06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9"/>
            <p:cNvSpPr/>
            <p:nvPr/>
          </p:nvSpPr>
          <p:spPr>
            <a:xfrm>
              <a:off x="3166725" y="2757450"/>
              <a:ext cx="6650" cy="7025"/>
            </a:xfrm>
            <a:custGeom>
              <a:avLst/>
              <a:gdLst/>
              <a:ahLst/>
              <a:cxnLst/>
              <a:rect l="l" t="t" r="r" b="b"/>
              <a:pathLst>
                <a:path w="266" h="281" extrusionOk="0">
                  <a:moveTo>
                    <a:pt x="94" y="0"/>
                  </a:moveTo>
                  <a:lnTo>
                    <a:pt x="1" y="153"/>
                  </a:lnTo>
                  <a:cubicBezTo>
                    <a:pt x="45" y="202"/>
                    <a:pt x="109" y="247"/>
                    <a:pt x="172" y="280"/>
                  </a:cubicBezTo>
                  <a:lnTo>
                    <a:pt x="266" y="123"/>
                  </a:lnTo>
                  <a:cubicBezTo>
                    <a:pt x="202" y="94"/>
                    <a:pt x="139" y="45"/>
                    <a:pt x="94" y="0"/>
                  </a:cubicBezTo>
                  <a:close/>
                </a:path>
              </a:pathLst>
            </a:custGeom>
            <a:solidFill>
              <a:srgbClr val="A2BB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9"/>
            <p:cNvSpPr/>
            <p:nvPr/>
          </p:nvSpPr>
          <p:spPr>
            <a:xfrm>
              <a:off x="3164400" y="2754650"/>
              <a:ext cx="4675" cy="6650"/>
            </a:xfrm>
            <a:custGeom>
              <a:avLst/>
              <a:gdLst/>
              <a:ahLst/>
              <a:cxnLst/>
              <a:rect l="l" t="t" r="r" b="b"/>
              <a:pathLst>
                <a:path w="187" h="266" extrusionOk="0">
                  <a:moveTo>
                    <a:pt x="109" y="0"/>
                  </a:moveTo>
                  <a:lnTo>
                    <a:pt x="0" y="172"/>
                  </a:lnTo>
                  <a:cubicBezTo>
                    <a:pt x="30" y="206"/>
                    <a:pt x="64" y="235"/>
                    <a:pt x="94" y="265"/>
                  </a:cubicBezTo>
                  <a:lnTo>
                    <a:pt x="187" y="112"/>
                  </a:lnTo>
                  <a:cubicBezTo>
                    <a:pt x="172" y="79"/>
                    <a:pt x="157" y="64"/>
                    <a:pt x="124" y="34"/>
                  </a:cubicBezTo>
                  <a:lnTo>
                    <a:pt x="124" y="19"/>
                  </a:lnTo>
                  <a:lnTo>
                    <a:pt x="124" y="0"/>
                  </a:lnTo>
                  <a:close/>
                </a:path>
              </a:pathLst>
            </a:custGeom>
            <a:solidFill>
              <a:srgbClr val="A2BB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9"/>
            <p:cNvSpPr/>
            <p:nvPr/>
          </p:nvSpPr>
          <p:spPr>
            <a:xfrm>
              <a:off x="3161700" y="2747275"/>
              <a:ext cx="5425" cy="11325"/>
            </a:xfrm>
            <a:custGeom>
              <a:avLst/>
              <a:gdLst/>
              <a:ahLst/>
              <a:cxnLst/>
              <a:rect l="l" t="t" r="r" b="b"/>
              <a:pathLst>
                <a:path w="217" h="453" extrusionOk="0">
                  <a:moveTo>
                    <a:pt x="138" y="1"/>
                  </a:moveTo>
                  <a:lnTo>
                    <a:pt x="0" y="202"/>
                  </a:lnTo>
                  <a:cubicBezTo>
                    <a:pt x="15" y="295"/>
                    <a:pt x="45" y="374"/>
                    <a:pt x="93" y="452"/>
                  </a:cubicBezTo>
                  <a:lnTo>
                    <a:pt x="108" y="452"/>
                  </a:lnTo>
                  <a:lnTo>
                    <a:pt x="217" y="280"/>
                  </a:lnTo>
                  <a:cubicBezTo>
                    <a:pt x="172" y="187"/>
                    <a:pt x="138" y="94"/>
                    <a:pt x="138" y="1"/>
                  </a:cubicBezTo>
                  <a:close/>
                </a:path>
              </a:pathLst>
            </a:custGeom>
            <a:solidFill>
              <a:srgbClr val="AE7E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9"/>
            <p:cNvSpPr/>
            <p:nvPr/>
          </p:nvSpPr>
          <p:spPr>
            <a:xfrm>
              <a:off x="3164400" y="2754650"/>
              <a:ext cx="2725" cy="4325"/>
            </a:xfrm>
            <a:custGeom>
              <a:avLst/>
              <a:gdLst/>
              <a:ahLst/>
              <a:cxnLst/>
              <a:rect l="l" t="t" r="r" b="b"/>
              <a:pathLst>
                <a:path w="109" h="173" extrusionOk="0">
                  <a:moveTo>
                    <a:pt x="109" y="0"/>
                  </a:moveTo>
                  <a:lnTo>
                    <a:pt x="0" y="172"/>
                  </a:lnTo>
                  <a:lnTo>
                    <a:pt x="0" y="172"/>
                  </a:lnTo>
                  <a:lnTo>
                    <a:pt x="109" y="0"/>
                  </a:lnTo>
                  <a:close/>
                </a:path>
              </a:pathLst>
            </a:custGeom>
            <a:solidFill>
              <a:srgbClr val="AA9B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9"/>
            <p:cNvSpPr/>
            <p:nvPr/>
          </p:nvSpPr>
          <p:spPr>
            <a:xfrm>
              <a:off x="3164400" y="2754275"/>
              <a:ext cx="2725" cy="4700"/>
            </a:xfrm>
            <a:custGeom>
              <a:avLst/>
              <a:gdLst/>
              <a:ahLst/>
              <a:cxnLst/>
              <a:rect l="l" t="t" r="r" b="b"/>
              <a:pathLst>
                <a:path w="109" h="188" extrusionOk="0">
                  <a:moveTo>
                    <a:pt x="109" y="0"/>
                  </a:moveTo>
                  <a:lnTo>
                    <a:pt x="0" y="172"/>
                  </a:lnTo>
                  <a:lnTo>
                    <a:pt x="0" y="187"/>
                  </a:lnTo>
                  <a:lnTo>
                    <a:pt x="109" y="15"/>
                  </a:lnTo>
                  <a:lnTo>
                    <a:pt x="109" y="0"/>
                  </a:lnTo>
                  <a:close/>
                </a:path>
              </a:pathLst>
            </a:custGeom>
            <a:solidFill>
              <a:srgbClr val="AE7C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9"/>
            <p:cNvSpPr/>
            <p:nvPr/>
          </p:nvSpPr>
          <p:spPr>
            <a:xfrm>
              <a:off x="3161700" y="2745325"/>
              <a:ext cx="3475" cy="7025"/>
            </a:xfrm>
            <a:custGeom>
              <a:avLst/>
              <a:gdLst/>
              <a:ahLst/>
              <a:cxnLst/>
              <a:rect l="l" t="t" r="r" b="b"/>
              <a:pathLst>
                <a:path w="139" h="281" extrusionOk="0">
                  <a:moveTo>
                    <a:pt x="138" y="0"/>
                  </a:moveTo>
                  <a:lnTo>
                    <a:pt x="0" y="220"/>
                  </a:lnTo>
                  <a:lnTo>
                    <a:pt x="0" y="280"/>
                  </a:lnTo>
                  <a:lnTo>
                    <a:pt x="138" y="79"/>
                  </a:lnTo>
                  <a:lnTo>
                    <a:pt x="138" y="0"/>
                  </a:lnTo>
                  <a:close/>
                </a:path>
              </a:pathLst>
            </a:custGeom>
            <a:solidFill>
              <a:srgbClr val="AE7E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9"/>
            <p:cNvSpPr/>
            <p:nvPr/>
          </p:nvSpPr>
          <p:spPr>
            <a:xfrm>
              <a:off x="3161325" y="2736825"/>
              <a:ext cx="7025" cy="14025"/>
            </a:xfrm>
            <a:custGeom>
              <a:avLst/>
              <a:gdLst/>
              <a:ahLst/>
              <a:cxnLst/>
              <a:rect l="l" t="t" r="r" b="b"/>
              <a:pathLst>
                <a:path w="281" h="561" extrusionOk="0">
                  <a:moveTo>
                    <a:pt x="261" y="1"/>
                  </a:moveTo>
                  <a:cubicBezTo>
                    <a:pt x="232" y="16"/>
                    <a:pt x="202" y="46"/>
                    <a:pt x="187" y="79"/>
                  </a:cubicBezTo>
                  <a:cubicBezTo>
                    <a:pt x="60" y="202"/>
                    <a:pt x="0" y="374"/>
                    <a:pt x="15" y="560"/>
                  </a:cubicBezTo>
                  <a:lnTo>
                    <a:pt x="153" y="340"/>
                  </a:lnTo>
                  <a:cubicBezTo>
                    <a:pt x="153" y="217"/>
                    <a:pt x="202" y="94"/>
                    <a:pt x="280" y="1"/>
                  </a:cubicBezTo>
                  <a:close/>
                </a:path>
              </a:pathLst>
            </a:custGeom>
            <a:solidFill>
              <a:srgbClr val="A2BB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9"/>
            <p:cNvSpPr/>
            <p:nvPr/>
          </p:nvSpPr>
          <p:spPr>
            <a:xfrm>
              <a:off x="3216075" y="2741875"/>
              <a:ext cx="775" cy="775"/>
            </a:xfrm>
            <a:custGeom>
              <a:avLst/>
              <a:gdLst/>
              <a:ahLst/>
              <a:cxnLst/>
              <a:rect l="l" t="t" r="r" b="b"/>
              <a:pathLst>
                <a:path w="31" h="31" extrusionOk="0">
                  <a:moveTo>
                    <a:pt x="30" y="0"/>
                  </a:moveTo>
                  <a:lnTo>
                    <a:pt x="0" y="30"/>
                  </a:lnTo>
                  <a:lnTo>
                    <a:pt x="15" y="30"/>
                  </a:lnTo>
                  <a:cubicBezTo>
                    <a:pt x="15" y="15"/>
                    <a:pt x="30" y="15"/>
                    <a:pt x="30" y="0"/>
                  </a:cubicBezTo>
                  <a:close/>
                </a:path>
              </a:pathLst>
            </a:custGeom>
            <a:solidFill>
              <a:srgbClr val="ADC4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9"/>
            <p:cNvSpPr/>
            <p:nvPr/>
          </p:nvSpPr>
          <p:spPr>
            <a:xfrm>
              <a:off x="3186500" y="2762100"/>
              <a:ext cx="1625" cy="775"/>
            </a:xfrm>
            <a:custGeom>
              <a:avLst/>
              <a:gdLst/>
              <a:ahLst/>
              <a:cxnLst/>
              <a:rect l="l" t="t" r="r" b="b"/>
              <a:pathLst>
                <a:path w="65" h="31" extrusionOk="0">
                  <a:moveTo>
                    <a:pt x="34" y="1"/>
                  </a:moveTo>
                  <a:cubicBezTo>
                    <a:pt x="19" y="1"/>
                    <a:pt x="19" y="16"/>
                    <a:pt x="1" y="31"/>
                  </a:cubicBezTo>
                  <a:lnTo>
                    <a:pt x="64" y="1"/>
                  </a:lnTo>
                  <a:close/>
                </a:path>
              </a:pathLst>
            </a:custGeom>
            <a:solidFill>
              <a:srgbClr val="3A8F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9"/>
            <p:cNvSpPr/>
            <p:nvPr/>
          </p:nvSpPr>
          <p:spPr>
            <a:xfrm>
              <a:off x="3164775" y="2736825"/>
              <a:ext cx="16350" cy="25675"/>
            </a:xfrm>
            <a:custGeom>
              <a:avLst/>
              <a:gdLst/>
              <a:ahLst/>
              <a:cxnLst/>
              <a:rect l="l" t="t" r="r" b="b"/>
              <a:pathLst>
                <a:path w="654" h="1027" extrusionOk="0">
                  <a:moveTo>
                    <a:pt x="142" y="1"/>
                  </a:moveTo>
                  <a:lnTo>
                    <a:pt x="142" y="1"/>
                  </a:lnTo>
                  <a:cubicBezTo>
                    <a:pt x="70" y="86"/>
                    <a:pt x="23" y="197"/>
                    <a:pt x="16" y="310"/>
                  </a:cubicBezTo>
                  <a:lnTo>
                    <a:pt x="16" y="310"/>
                  </a:lnTo>
                  <a:cubicBezTo>
                    <a:pt x="30" y="199"/>
                    <a:pt x="71" y="92"/>
                    <a:pt x="142" y="1"/>
                  </a:cubicBezTo>
                  <a:close/>
                  <a:moveTo>
                    <a:pt x="16" y="310"/>
                  </a:moveTo>
                  <a:lnTo>
                    <a:pt x="16" y="310"/>
                  </a:lnTo>
                  <a:cubicBezTo>
                    <a:pt x="0" y="445"/>
                    <a:pt x="26" y="586"/>
                    <a:pt x="94" y="713"/>
                  </a:cubicBezTo>
                  <a:lnTo>
                    <a:pt x="94" y="698"/>
                  </a:lnTo>
                  <a:cubicBezTo>
                    <a:pt x="49" y="605"/>
                    <a:pt x="15" y="512"/>
                    <a:pt x="15" y="419"/>
                  </a:cubicBezTo>
                  <a:lnTo>
                    <a:pt x="15" y="340"/>
                  </a:lnTo>
                  <a:cubicBezTo>
                    <a:pt x="15" y="330"/>
                    <a:pt x="16" y="320"/>
                    <a:pt x="16" y="310"/>
                  </a:cubicBezTo>
                  <a:close/>
                  <a:moveTo>
                    <a:pt x="109" y="747"/>
                  </a:moveTo>
                  <a:cubicBezTo>
                    <a:pt x="183" y="857"/>
                    <a:pt x="284" y="934"/>
                    <a:pt x="398" y="980"/>
                  </a:cubicBezTo>
                  <a:lnTo>
                    <a:pt x="398" y="980"/>
                  </a:lnTo>
                  <a:cubicBezTo>
                    <a:pt x="380" y="971"/>
                    <a:pt x="361" y="961"/>
                    <a:pt x="344" y="948"/>
                  </a:cubicBezTo>
                  <a:cubicBezTo>
                    <a:pt x="280" y="919"/>
                    <a:pt x="217" y="870"/>
                    <a:pt x="172" y="825"/>
                  </a:cubicBezTo>
                  <a:cubicBezTo>
                    <a:pt x="157" y="792"/>
                    <a:pt x="142" y="777"/>
                    <a:pt x="109" y="747"/>
                  </a:cubicBezTo>
                  <a:close/>
                  <a:moveTo>
                    <a:pt x="398" y="980"/>
                  </a:moveTo>
                  <a:cubicBezTo>
                    <a:pt x="478" y="1017"/>
                    <a:pt x="566" y="1027"/>
                    <a:pt x="653" y="1027"/>
                  </a:cubicBezTo>
                  <a:cubicBezTo>
                    <a:pt x="564" y="1027"/>
                    <a:pt x="478" y="1011"/>
                    <a:pt x="398" y="980"/>
                  </a:cubicBezTo>
                  <a:close/>
                </a:path>
              </a:pathLst>
            </a:custGeom>
            <a:solidFill>
              <a:srgbClr val="72B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9"/>
            <p:cNvSpPr/>
            <p:nvPr/>
          </p:nvSpPr>
          <p:spPr>
            <a:xfrm>
              <a:off x="3185750" y="2743250"/>
              <a:ext cx="50975" cy="41725"/>
            </a:xfrm>
            <a:custGeom>
              <a:avLst/>
              <a:gdLst/>
              <a:ahLst/>
              <a:cxnLst/>
              <a:rect l="l" t="t" r="r" b="b"/>
              <a:pathLst>
                <a:path w="2039" h="1669" extrusionOk="0">
                  <a:moveTo>
                    <a:pt x="1302" y="0"/>
                  </a:moveTo>
                  <a:cubicBezTo>
                    <a:pt x="1180" y="0"/>
                    <a:pt x="1057" y="34"/>
                    <a:pt x="949" y="102"/>
                  </a:cubicBezTo>
                  <a:lnTo>
                    <a:pt x="374" y="490"/>
                  </a:lnTo>
                  <a:cubicBezTo>
                    <a:pt x="79" y="691"/>
                    <a:pt x="1" y="1079"/>
                    <a:pt x="187" y="1374"/>
                  </a:cubicBezTo>
                  <a:cubicBezTo>
                    <a:pt x="316" y="1562"/>
                    <a:pt x="520" y="1668"/>
                    <a:pt x="729" y="1668"/>
                  </a:cubicBezTo>
                  <a:cubicBezTo>
                    <a:pt x="847" y="1668"/>
                    <a:pt x="967" y="1634"/>
                    <a:pt x="1075" y="1561"/>
                  </a:cubicBezTo>
                  <a:lnTo>
                    <a:pt x="1665" y="1173"/>
                  </a:lnTo>
                  <a:cubicBezTo>
                    <a:pt x="1960" y="986"/>
                    <a:pt x="2038" y="583"/>
                    <a:pt x="1837" y="288"/>
                  </a:cubicBezTo>
                  <a:cubicBezTo>
                    <a:pt x="1718" y="99"/>
                    <a:pt x="1512" y="0"/>
                    <a:pt x="1302"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9"/>
            <p:cNvSpPr/>
            <p:nvPr/>
          </p:nvSpPr>
          <p:spPr>
            <a:xfrm>
              <a:off x="3148825" y="2677700"/>
              <a:ext cx="54500" cy="33125"/>
            </a:xfrm>
            <a:custGeom>
              <a:avLst/>
              <a:gdLst/>
              <a:ahLst/>
              <a:cxnLst/>
              <a:rect l="l" t="t" r="r" b="b"/>
              <a:pathLst>
                <a:path w="2180" h="1325" extrusionOk="0">
                  <a:moveTo>
                    <a:pt x="0" y="1325"/>
                  </a:moveTo>
                  <a:lnTo>
                    <a:pt x="0" y="1325"/>
                  </a:lnTo>
                  <a:lnTo>
                    <a:pt x="0" y="1325"/>
                  </a:lnTo>
                  <a:close/>
                  <a:moveTo>
                    <a:pt x="482" y="996"/>
                  </a:moveTo>
                  <a:lnTo>
                    <a:pt x="0" y="1306"/>
                  </a:lnTo>
                  <a:lnTo>
                    <a:pt x="0" y="1306"/>
                  </a:lnTo>
                  <a:lnTo>
                    <a:pt x="0" y="1306"/>
                  </a:lnTo>
                  <a:lnTo>
                    <a:pt x="482" y="996"/>
                  </a:lnTo>
                  <a:close/>
                  <a:moveTo>
                    <a:pt x="1821" y="112"/>
                  </a:moveTo>
                  <a:lnTo>
                    <a:pt x="1821" y="112"/>
                  </a:lnTo>
                  <a:lnTo>
                    <a:pt x="1635" y="235"/>
                  </a:lnTo>
                  <a:lnTo>
                    <a:pt x="1821" y="112"/>
                  </a:lnTo>
                  <a:lnTo>
                    <a:pt x="1821" y="112"/>
                  </a:lnTo>
                  <a:close/>
                  <a:moveTo>
                    <a:pt x="1836" y="112"/>
                  </a:moveTo>
                  <a:lnTo>
                    <a:pt x="1836" y="112"/>
                  </a:lnTo>
                  <a:lnTo>
                    <a:pt x="1836" y="112"/>
                  </a:lnTo>
                  <a:close/>
                  <a:moveTo>
                    <a:pt x="2179" y="0"/>
                  </a:moveTo>
                  <a:cubicBezTo>
                    <a:pt x="2052" y="0"/>
                    <a:pt x="1944" y="34"/>
                    <a:pt x="1836" y="112"/>
                  </a:cubicBezTo>
                  <a:cubicBezTo>
                    <a:pt x="1944" y="34"/>
                    <a:pt x="2052" y="0"/>
                    <a:pt x="2179" y="0"/>
                  </a:cubicBezTo>
                  <a:close/>
                  <a:moveTo>
                    <a:pt x="2179" y="0"/>
                  </a:moveTo>
                  <a:lnTo>
                    <a:pt x="2179" y="0"/>
                  </a:lnTo>
                  <a:lnTo>
                    <a:pt x="2179" y="0"/>
                  </a:lnTo>
                  <a:close/>
                </a:path>
              </a:pathLst>
            </a:custGeom>
            <a:solidFill>
              <a:srgbClr val="DFE3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9"/>
            <p:cNvSpPr/>
            <p:nvPr/>
          </p:nvSpPr>
          <p:spPr>
            <a:xfrm>
              <a:off x="3145000" y="2677700"/>
              <a:ext cx="74175" cy="36575"/>
            </a:xfrm>
            <a:custGeom>
              <a:avLst/>
              <a:gdLst/>
              <a:ahLst/>
              <a:cxnLst/>
              <a:rect l="l" t="t" r="r" b="b"/>
              <a:pathLst>
                <a:path w="2967" h="1463" extrusionOk="0">
                  <a:moveTo>
                    <a:pt x="2332" y="0"/>
                  </a:moveTo>
                  <a:cubicBezTo>
                    <a:pt x="2205" y="0"/>
                    <a:pt x="2097" y="34"/>
                    <a:pt x="1989" y="112"/>
                  </a:cubicBezTo>
                  <a:lnTo>
                    <a:pt x="1974" y="112"/>
                  </a:lnTo>
                  <a:lnTo>
                    <a:pt x="1788" y="235"/>
                  </a:lnTo>
                  <a:lnTo>
                    <a:pt x="1661" y="314"/>
                  </a:lnTo>
                  <a:lnTo>
                    <a:pt x="1508" y="422"/>
                  </a:lnTo>
                  <a:lnTo>
                    <a:pt x="1444" y="467"/>
                  </a:lnTo>
                  <a:lnTo>
                    <a:pt x="948" y="795"/>
                  </a:lnTo>
                  <a:lnTo>
                    <a:pt x="870" y="840"/>
                  </a:lnTo>
                  <a:lnTo>
                    <a:pt x="698" y="967"/>
                  </a:lnTo>
                  <a:lnTo>
                    <a:pt x="635" y="996"/>
                  </a:lnTo>
                  <a:lnTo>
                    <a:pt x="153" y="1306"/>
                  </a:lnTo>
                  <a:lnTo>
                    <a:pt x="153" y="1325"/>
                  </a:lnTo>
                  <a:cubicBezTo>
                    <a:pt x="94" y="1355"/>
                    <a:pt x="45" y="1418"/>
                    <a:pt x="0" y="1463"/>
                  </a:cubicBezTo>
                  <a:lnTo>
                    <a:pt x="1754" y="299"/>
                  </a:lnTo>
                  <a:cubicBezTo>
                    <a:pt x="1866" y="235"/>
                    <a:pt x="1989" y="205"/>
                    <a:pt x="2112" y="205"/>
                  </a:cubicBezTo>
                  <a:cubicBezTo>
                    <a:pt x="2314" y="205"/>
                    <a:pt x="2519" y="299"/>
                    <a:pt x="2642" y="485"/>
                  </a:cubicBezTo>
                  <a:cubicBezTo>
                    <a:pt x="2799" y="717"/>
                    <a:pt x="2780" y="1011"/>
                    <a:pt x="2627" y="1213"/>
                  </a:cubicBezTo>
                  <a:lnTo>
                    <a:pt x="2687" y="1183"/>
                  </a:lnTo>
                  <a:cubicBezTo>
                    <a:pt x="2873" y="1060"/>
                    <a:pt x="2967" y="858"/>
                    <a:pt x="2967" y="638"/>
                  </a:cubicBezTo>
                  <a:cubicBezTo>
                    <a:pt x="2967" y="579"/>
                    <a:pt x="2967" y="515"/>
                    <a:pt x="2937" y="452"/>
                  </a:cubicBezTo>
                  <a:cubicBezTo>
                    <a:pt x="2922" y="392"/>
                    <a:pt x="2907" y="343"/>
                    <a:pt x="2858" y="299"/>
                  </a:cubicBezTo>
                  <a:lnTo>
                    <a:pt x="2858" y="280"/>
                  </a:lnTo>
                  <a:cubicBezTo>
                    <a:pt x="2735" y="112"/>
                    <a:pt x="2534" y="0"/>
                    <a:pt x="2332" y="0"/>
                  </a:cubicBezTo>
                  <a:close/>
                </a:path>
              </a:pathLst>
            </a:custGeom>
            <a:solidFill>
              <a:srgbClr val="9ED3E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9"/>
            <p:cNvSpPr/>
            <p:nvPr/>
          </p:nvSpPr>
          <p:spPr>
            <a:xfrm>
              <a:off x="3218025" y="2717325"/>
              <a:ext cx="8625" cy="24200"/>
            </a:xfrm>
            <a:custGeom>
              <a:avLst/>
              <a:gdLst/>
              <a:ahLst/>
              <a:cxnLst/>
              <a:rect l="l" t="t" r="r" b="b"/>
              <a:pathLst>
                <a:path w="345" h="968" extrusionOk="0">
                  <a:moveTo>
                    <a:pt x="79" y="1"/>
                  </a:moveTo>
                  <a:cubicBezTo>
                    <a:pt x="109" y="35"/>
                    <a:pt x="124" y="64"/>
                    <a:pt x="139" y="94"/>
                  </a:cubicBezTo>
                  <a:cubicBezTo>
                    <a:pt x="344" y="374"/>
                    <a:pt x="266" y="766"/>
                    <a:pt x="1" y="967"/>
                  </a:cubicBezTo>
                  <a:cubicBezTo>
                    <a:pt x="266" y="766"/>
                    <a:pt x="344" y="374"/>
                    <a:pt x="139" y="94"/>
                  </a:cubicBezTo>
                  <a:cubicBezTo>
                    <a:pt x="124" y="64"/>
                    <a:pt x="109" y="35"/>
                    <a:pt x="79" y="1"/>
                  </a:cubicBezTo>
                  <a:close/>
                </a:path>
              </a:pathLst>
            </a:custGeom>
            <a:solidFill>
              <a:srgbClr val="EE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9"/>
            <p:cNvSpPr/>
            <p:nvPr/>
          </p:nvSpPr>
          <p:spPr>
            <a:xfrm>
              <a:off x="3197425" y="2712300"/>
              <a:ext cx="29225" cy="30350"/>
            </a:xfrm>
            <a:custGeom>
              <a:avLst/>
              <a:gdLst/>
              <a:ahLst/>
              <a:cxnLst/>
              <a:rect l="l" t="t" r="r" b="b"/>
              <a:pathLst>
                <a:path w="1169" h="1214" extrusionOk="0">
                  <a:moveTo>
                    <a:pt x="437" y="0"/>
                  </a:moveTo>
                  <a:cubicBezTo>
                    <a:pt x="403" y="0"/>
                    <a:pt x="373" y="0"/>
                    <a:pt x="329" y="15"/>
                  </a:cubicBezTo>
                  <a:lnTo>
                    <a:pt x="0" y="236"/>
                  </a:lnTo>
                  <a:cubicBezTo>
                    <a:pt x="64" y="221"/>
                    <a:pt x="142" y="202"/>
                    <a:pt x="217" y="202"/>
                  </a:cubicBezTo>
                  <a:cubicBezTo>
                    <a:pt x="422" y="202"/>
                    <a:pt x="623" y="295"/>
                    <a:pt x="746" y="482"/>
                  </a:cubicBezTo>
                  <a:cubicBezTo>
                    <a:pt x="903" y="717"/>
                    <a:pt x="888" y="997"/>
                    <a:pt x="746" y="1198"/>
                  </a:cubicBezTo>
                  <a:lnTo>
                    <a:pt x="746" y="1213"/>
                  </a:lnTo>
                  <a:lnTo>
                    <a:pt x="795" y="1183"/>
                  </a:lnTo>
                  <a:cubicBezTo>
                    <a:pt x="795" y="1183"/>
                    <a:pt x="810" y="1168"/>
                    <a:pt x="825" y="1168"/>
                  </a:cubicBezTo>
                  <a:cubicBezTo>
                    <a:pt x="1090" y="967"/>
                    <a:pt x="1168" y="575"/>
                    <a:pt x="963" y="295"/>
                  </a:cubicBezTo>
                  <a:cubicBezTo>
                    <a:pt x="948" y="265"/>
                    <a:pt x="933" y="236"/>
                    <a:pt x="903" y="202"/>
                  </a:cubicBezTo>
                  <a:cubicBezTo>
                    <a:pt x="776" y="79"/>
                    <a:pt x="608" y="0"/>
                    <a:pt x="437" y="0"/>
                  </a:cubicBezTo>
                  <a:close/>
                </a:path>
              </a:pathLst>
            </a:custGeom>
            <a:solidFill>
              <a:srgbClr val="9ED3E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9"/>
            <p:cNvSpPr/>
            <p:nvPr/>
          </p:nvSpPr>
          <p:spPr>
            <a:xfrm>
              <a:off x="3209075" y="2743450"/>
              <a:ext cx="27650" cy="30350"/>
            </a:xfrm>
            <a:custGeom>
              <a:avLst/>
              <a:gdLst/>
              <a:ahLst/>
              <a:cxnLst/>
              <a:rect l="l" t="t" r="r" b="b"/>
              <a:pathLst>
                <a:path w="1106" h="1214" extrusionOk="0">
                  <a:moveTo>
                    <a:pt x="310" y="1"/>
                  </a:moveTo>
                  <a:lnTo>
                    <a:pt x="295" y="16"/>
                  </a:lnTo>
                  <a:lnTo>
                    <a:pt x="1" y="202"/>
                  </a:lnTo>
                  <a:cubicBezTo>
                    <a:pt x="49" y="187"/>
                    <a:pt x="94" y="187"/>
                    <a:pt x="157" y="187"/>
                  </a:cubicBezTo>
                  <a:cubicBezTo>
                    <a:pt x="359" y="187"/>
                    <a:pt x="560" y="295"/>
                    <a:pt x="683" y="482"/>
                  </a:cubicBezTo>
                  <a:cubicBezTo>
                    <a:pt x="840" y="698"/>
                    <a:pt x="825" y="993"/>
                    <a:pt x="669" y="1213"/>
                  </a:cubicBezTo>
                  <a:lnTo>
                    <a:pt x="732" y="1165"/>
                  </a:lnTo>
                  <a:cubicBezTo>
                    <a:pt x="1027" y="978"/>
                    <a:pt x="1105" y="575"/>
                    <a:pt x="904" y="280"/>
                  </a:cubicBezTo>
                  <a:cubicBezTo>
                    <a:pt x="777" y="94"/>
                    <a:pt x="575" y="1"/>
                    <a:pt x="374" y="1"/>
                  </a:cubicBezTo>
                  <a:close/>
                </a:path>
              </a:pathLst>
            </a:custGeom>
            <a:solidFill>
              <a:srgbClr val="9ED3E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9"/>
            <p:cNvSpPr/>
            <p:nvPr/>
          </p:nvSpPr>
          <p:spPr>
            <a:xfrm>
              <a:off x="3203300" y="2712300"/>
              <a:ext cx="1500" cy="875"/>
            </a:xfrm>
            <a:custGeom>
              <a:avLst/>
              <a:gdLst/>
              <a:ahLst/>
              <a:cxnLst/>
              <a:rect l="l" t="t" r="r" b="b"/>
              <a:pathLst>
                <a:path w="60" h="35" extrusionOk="0">
                  <a:moveTo>
                    <a:pt x="45" y="0"/>
                  </a:moveTo>
                  <a:lnTo>
                    <a:pt x="0" y="34"/>
                  </a:lnTo>
                  <a:cubicBezTo>
                    <a:pt x="15" y="34"/>
                    <a:pt x="45" y="34"/>
                    <a:pt x="60" y="15"/>
                  </a:cubicBezTo>
                  <a:lnTo>
                    <a:pt x="60" y="0"/>
                  </a:lnTo>
                  <a:close/>
                </a:path>
              </a:pathLst>
            </a:custGeom>
            <a:solidFill>
              <a:srgbClr val="9DB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9"/>
            <p:cNvSpPr/>
            <p:nvPr/>
          </p:nvSpPr>
          <p:spPr>
            <a:xfrm>
              <a:off x="3202825" y="2713150"/>
              <a:ext cx="500" cy="375"/>
            </a:xfrm>
            <a:custGeom>
              <a:avLst/>
              <a:gdLst/>
              <a:ahLst/>
              <a:cxnLst/>
              <a:rect l="l" t="t" r="r" b="b"/>
              <a:pathLst>
                <a:path w="20" h="15" extrusionOk="0">
                  <a:moveTo>
                    <a:pt x="19" y="0"/>
                  </a:moveTo>
                  <a:lnTo>
                    <a:pt x="1" y="15"/>
                  </a:lnTo>
                  <a:lnTo>
                    <a:pt x="19" y="0"/>
                  </a:lnTo>
                  <a:close/>
                </a:path>
              </a:pathLst>
            </a:custGeom>
            <a:solidFill>
              <a:srgbClr val="93B2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9"/>
            <p:cNvSpPr/>
            <p:nvPr/>
          </p:nvSpPr>
          <p:spPr>
            <a:xfrm>
              <a:off x="3167475" y="2711925"/>
              <a:ext cx="36975" cy="24925"/>
            </a:xfrm>
            <a:custGeom>
              <a:avLst/>
              <a:gdLst/>
              <a:ahLst/>
              <a:cxnLst/>
              <a:rect l="l" t="t" r="r" b="b"/>
              <a:pathLst>
                <a:path w="1479" h="997" extrusionOk="0">
                  <a:moveTo>
                    <a:pt x="1448" y="1"/>
                  </a:moveTo>
                  <a:lnTo>
                    <a:pt x="15" y="933"/>
                  </a:lnTo>
                  <a:cubicBezTo>
                    <a:pt x="1" y="948"/>
                    <a:pt x="1" y="963"/>
                    <a:pt x="1" y="982"/>
                  </a:cubicBezTo>
                  <a:lnTo>
                    <a:pt x="15" y="997"/>
                  </a:lnTo>
                  <a:lnTo>
                    <a:pt x="79" y="948"/>
                  </a:lnTo>
                  <a:cubicBezTo>
                    <a:pt x="109" y="903"/>
                    <a:pt x="142" y="870"/>
                    <a:pt x="187" y="855"/>
                  </a:cubicBezTo>
                  <a:lnTo>
                    <a:pt x="1277" y="124"/>
                  </a:lnTo>
                  <a:cubicBezTo>
                    <a:pt x="1321" y="94"/>
                    <a:pt x="1370" y="79"/>
                    <a:pt x="1415" y="64"/>
                  </a:cubicBezTo>
                  <a:lnTo>
                    <a:pt x="1433" y="49"/>
                  </a:lnTo>
                  <a:lnTo>
                    <a:pt x="1478" y="15"/>
                  </a:lnTo>
                  <a:cubicBezTo>
                    <a:pt x="1478" y="1"/>
                    <a:pt x="1478" y="1"/>
                    <a:pt x="1463" y="1"/>
                  </a:cubicBezTo>
                  <a:close/>
                </a:path>
              </a:pathLst>
            </a:custGeom>
            <a:solidFill>
              <a:srgbClr val="68A9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9"/>
            <p:cNvSpPr/>
            <p:nvPr/>
          </p:nvSpPr>
          <p:spPr>
            <a:xfrm>
              <a:off x="3168325" y="2712675"/>
              <a:ext cx="36475" cy="24175"/>
            </a:xfrm>
            <a:custGeom>
              <a:avLst/>
              <a:gdLst/>
              <a:ahLst/>
              <a:cxnLst/>
              <a:rect l="l" t="t" r="r" b="b"/>
              <a:pathLst>
                <a:path w="1459" h="967" extrusionOk="0">
                  <a:moveTo>
                    <a:pt x="1459" y="0"/>
                  </a:moveTo>
                  <a:cubicBezTo>
                    <a:pt x="1444" y="19"/>
                    <a:pt x="1414" y="19"/>
                    <a:pt x="1399" y="19"/>
                  </a:cubicBezTo>
                  <a:lnTo>
                    <a:pt x="1381" y="34"/>
                  </a:lnTo>
                  <a:cubicBezTo>
                    <a:pt x="1336" y="49"/>
                    <a:pt x="1287" y="64"/>
                    <a:pt x="1243" y="94"/>
                  </a:cubicBezTo>
                  <a:lnTo>
                    <a:pt x="153" y="825"/>
                  </a:lnTo>
                  <a:cubicBezTo>
                    <a:pt x="108" y="840"/>
                    <a:pt x="75" y="873"/>
                    <a:pt x="45" y="918"/>
                  </a:cubicBezTo>
                  <a:cubicBezTo>
                    <a:pt x="30" y="918"/>
                    <a:pt x="30" y="933"/>
                    <a:pt x="30" y="933"/>
                  </a:cubicBezTo>
                  <a:cubicBezTo>
                    <a:pt x="15" y="952"/>
                    <a:pt x="0" y="952"/>
                    <a:pt x="0" y="967"/>
                  </a:cubicBezTo>
                  <a:lnTo>
                    <a:pt x="15" y="967"/>
                  </a:lnTo>
                  <a:lnTo>
                    <a:pt x="1444" y="34"/>
                  </a:lnTo>
                  <a:cubicBezTo>
                    <a:pt x="1459" y="19"/>
                    <a:pt x="1459" y="19"/>
                    <a:pt x="1459" y="0"/>
                  </a:cubicBezTo>
                  <a:close/>
                </a:path>
              </a:pathLst>
            </a:custGeom>
            <a:solidFill>
              <a:srgbClr val="68A9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9"/>
            <p:cNvSpPr/>
            <p:nvPr/>
          </p:nvSpPr>
          <p:spPr>
            <a:xfrm>
              <a:off x="3167850" y="2735625"/>
              <a:ext cx="1600" cy="1225"/>
            </a:xfrm>
            <a:custGeom>
              <a:avLst/>
              <a:gdLst/>
              <a:ahLst/>
              <a:cxnLst/>
              <a:rect l="l" t="t" r="r" b="b"/>
              <a:pathLst>
                <a:path w="64" h="49" extrusionOk="0">
                  <a:moveTo>
                    <a:pt x="64" y="0"/>
                  </a:moveTo>
                  <a:cubicBezTo>
                    <a:pt x="49" y="0"/>
                    <a:pt x="49" y="15"/>
                    <a:pt x="34" y="15"/>
                  </a:cubicBezTo>
                  <a:lnTo>
                    <a:pt x="0" y="49"/>
                  </a:lnTo>
                  <a:lnTo>
                    <a:pt x="0" y="49"/>
                  </a:lnTo>
                  <a:lnTo>
                    <a:pt x="64" y="0"/>
                  </a:lnTo>
                  <a:close/>
                </a:path>
              </a:pathLst>
            </a:custGeom>
            <a:solidFill>
              <a:srgbClr val="689B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9"/>
            <p:cNvSpPr/>
            <p:nvPr/>
          </p:nvSpPr>
          <p:spPr>
            <a:xfrm>
              <a:off x="3167850" y="2735625"/>
              <a:ext cx="1600" cy="1225"/>
            </a:xfrm>
            <a:custGeom>
              <a:avLst/>
              <a:gdLst/>
              <a:ahLst/>
              <a:cxnLst/>
              <a:rect l="l" t="t" r="r" b="b"/>
              <a:pathLst>
                <a:path w="64" h="49" extrusionOk="0">
                  <a:moveTo>
                    <a:pt x="64" y="0"/>
                  </a:moveTo>
                  <a:lnTo>
                    <a:pt x="0" y="49"/>
                  </a:lnTo>
                  <a:lnTo>
                    <a:pt x="0" y="49"/>
                  </a:lnTo>
                  <a:lnTo>
                    <a:pt x="64" y="0"/>
                  </a:lnTo>
                  <a:close/>
                </a:path>
              </a:pathLst>
            </a:custGeom>
            <a:solidFill>
              <a:srgbClr val="4896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9"/>
            <p:cNvSpPr/>
            <p:nvPr/>
          </p:nvSpPr>
          <p:spPr>
            <a:xfrm>
              <a:off x="3168700" y="2735625"/>
              <a:ext cx="750" cy="400"/>
            </a:xfrm>
            <a:custGeom>
              <a:avLst/>
              <a:gdLst/>
              <a:ahLst/>
              <a:cxnLst/>
              <a:rect l="l" t="t" r="r" b="b"/>
              <a:pathLst>
                <a:path w="30" h="16" extrusionOk="0">
                  <a:moveTo>
                    <a:pt x="29" y="0"/>
                  </a:moveTo>
                  <a:cubicBezTo>
                    <a:pt x="15" y="1"/>
                    <a:pt x="15" y="15"/>
                    <a:pt x="0" y="15"/>
                  </a:cubicBezTo>
                  <a:lnTo>
                    <a:pt x="15" y="15"/>
                  </a:lnTo>
                  <a:cubicBezTo>
                    <a:pt x="15" y="15"/>
                    <a:pt x="15" y="1"/>
                    <a:pt x="29" y="0"/>
                  </a:cubicBezTo>
                  <a:close/>
                </a:path>
              </a:pathLst>
            </a:custGeom>
            <a:solidFill>
              <a:srgbClr val="4896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9"/>
            <p:cNvSpPr/>
            <p:nvPr/>
          </p:nvSpPr>
          <p:spPr>
            <a:xfrm>
              <a:off x="3167850" y="2736000"/>
              <a:ext cx="875" cy="850"/>
            </a:xfrm>
            <a:custGeom>
              <a:avLst/>
              <a:gdLst/>
              <a:ahLst/>
              <a:cxnLst/>
              <a:rect l="l" t="t" r="r" b="b"/>
              <a:pathLst>
                <a:path w="35" h="34" extrusionOk="0">
                  <a:moveTo>
                    <a:pt x="34" y="0"/>
                  </a:moveTo>
                  <a:lnTo>
                    <a:pt x="0" y="34"/>
                  </a:lnTo>
                  <a:lnTo>
                    <a:pt x="19" y="34"/>
                  </a:lnTo>
                  <a:cubicBezTo>
                    <a:pt x="19" y="19"/>
                    <a:pt x="34" y="19"/>
                    <a:pt x="34" y="0"/>
                  </a:cubicBezTo>
                  <a:close/>
                </a:path>
              </a:pathLst>
            </a:custGeom>
            <a:solidFill>
              <a:srgbClr val="689B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9"/>
            <p:cNvSpPr/>
            <p:nvPr/>
          </p:nvSpPr>
          <p:spPr>
            <a:xfrm>
              <a:off x="3168325" y="2736000"/>
              <a:ext cx="750" cy="850"/>
            </a:xfrm>
            <a:custGeom>
              <a:avLst/>
              <a:gdLst/>
              <a:ahLst/>
              <a:cxnLst/>
              <a:rect l="l" t="t" r="r" b="b"/>
              <a:pathLst>
                <a:path w="30" h="34" extrusionOk="0">
                  <a:moveTo>
                    <a:pt x="15" y="0"/>
                  </a:moveTo>
                  <a:cubicBezTo>
                    <a:pt x="15" y="19"/>
                    <a:pt x="0" y="19"/>
                    <a:pt x="0" y="34"/>
                  </a:cubicBezTo>
                  <a:cubicBezTo>
                    <a:pt x="0" y="19"/>
                    <a:pt x="15" y="19"/>
                    <a:pt x="30" y="0"/>
                  </a:cubicBezTo>
                  <a:close/>
                </a:path>
              </a:pathLst>
            </a:custGeom>
            <a:solidFill>
              <a:srgbClr val="4896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9"/>
            <p:cNvSpPr/>
            <p:nvPr/>
          </p:nvSpPr>
          <p:spPr>
            <a:xfrm>
              <a:off x="3215325" y="2742625"/>
              <a:ext cx="1525" cy="850"/>
            </a:xfrm>
            <a:custGeom>
              <a:avLst/>
              <a:gdLst/>
              <a:ahLst/>
              <a:cxnLst/>
              <a:rect l="l" t="t" r="r" b="b"/>
              <a:pathLst>
                <a:path w="61" h="34" extrusionOk="0">
                  <a:moveTo>
                    <a:pt x="45" y="0"/>
                  </a:moveTo>
                  <a:cubicBezTo>
                    <a:pt x="30" y="15"/>
                    <a:pt x="16" y="34"/>
                    <a:pt x="1" y="34"/>
                  </a:cubicBezTo>
                  <a:lnTo>
                    <a:pt x="60" y="34"/>
                  </a:lnTo>
                  <a:cubicBezTo>
                    <a:pt x="60" y="15"/>
                    <a:pt x="60" y="15"/>
                    <a:pt x="45" y="0"/>
                  </a:cubicBezTo>
                  <a:close/>
                </a:path>
              </a:pathLst>
            </a:custGeom>
            <a:solidFill>
              <a:srgbClr val="9DB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9"/>
            <p:cNvSpPr/>
            <p:nvPr/>
          </p:nvSpPr>
          <p:spPr>
            <a:xfrm>
              <a:off x="3213000" y="2742250"/>
              <a:ext cx="3100" cy="1975"/>
            </a:xfrm>
            <a:custGeom>
              <a:avLst/>
              <a:gdLst/>
              <a:ahLst/>
              <a:cxnLst/>
              <a:rect l="l" t="t" r="r" b="b"/>
              <a:pathLst>
                <a:path w="124" h="79" extrusionOk="0">
                  <a:moveTo>
                    <a:pt x="123" y="0"/>
                  </a:moveTo>
                  <a:cubicBezTo>
                    <a:pt x="109" y="0"/>
                    <a:pt x="109" y="15"/>
                    <a:pt x="109" y="15"/>
                  </a:cubicBezTo>
                  <a:cubicBezTo>
                    <a:pt x="109" y="15"/>
                    <a:pt x="123" y="15"/>
                    <a:pt x="123" y="0"/>
                  </a:cubicBezTo>
                  <a:close/>
                  <a:moveTo>
                    <a:pt x="109" y="15"/>
                  </a:moveTo>
                  <a:lnTo>
                    <a:pt x="0" y="78"/>
                  </a:lnTo>
                  <a:cubicBezTo>
                    <a:pt x="15" y="78"/>
                    <a:pt x="30" y="64"/>
                    <a:pt x="45" y="64"/>
                  </a:cubicBezTo>
                  <a:lnTo>
                    <a:pt x="123" y="15"/>
                  </a:lnTo>
                  <a:close/>
                </a:path>
              </a:pathLst>
            </a:custGeom>
            <a:solidFill>
              <a:srgbClr val="68A9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9"/>
            <p:cNvSpPr/>
            <p:nvPr/>
          </p:nvSpPr>
          <p:spPr>
            <a:xfrm>
              <a:off x="3214125" y="2742625"/>
              <a:ext cx="2350" cy="1225"/>
            </a:xfrm>
            <a:custGeom>
              <a:avLst/>
              <a:gdLst/>
              <a:ahLst/>
              <a:cxnLst/>
              <a:rect l="l" t="t" r="r" b="b"/>
              <a:pathLst>
                <a:path w="94" h="49" extrusionOk="0">
                  <a:moveTo>
                    <a:pt x="78" y="0"/>
                  </a:moveTo>
                  <a:lnTo>
                    <a:pt x="0" y="49"/>
                  </a:lnTo>
                  <a:cubicBezTo>
                    <a:pt x="15" y="49"/>
                    <a:pt x="34" y="49"/>
                    <a:pt x="49" y="34"/>
                  </a:cubicBezTo>
                  <a:cubicBezTo>
                    <a:pt x="64" y="34"/>
                    <a:pt x="78" y="15"/>
                    <a:pt x="93" y="0"/>
                  </a:cubicBezTo>
                  <a:close/>
                </a:path>
              </a:pathLst>
            </a:custGeom>
            <a:solidFill>
              <a:srgbClr val="6E9F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9"/>
            <p:cNvSpPr/>
            <p:nvPr/>
          </p:nvSpPr>
          <p:spPr>
            <a:xfrm>
              <a:off x="3188100" y="2760525"/>
              <a:ext cx="2350" cy="1600"/>
            </a:xfrm>
            <a:custGeom>
              <a:avLst/>
              <a:gdLst/>
              <a:ahLst/>
              <a:cxnLst/>
              <a:rect l="l" t="t" r="r" b="b"/>
              <a:pathLst>
                <a:path w="94" h="64" extrusionOk="0">
                  <a:moveTo>
                    <a:pt x="78" y="0"/>
                  </a:moveTo>
                  <a:lnTo>
                    <a:pt x="0" y="64"/>
                  </a:lnTo>
                  <a:lnTo>
                    <a:pt x="0" y="64"/>
                  </a:lnTo>
                  <a:lnTo>
                    <a:pt x="93" y="0"/>
                  </a:lnTo>
                  <a:close/>
                </a:path>
              </a:pathLst>
            </a:custGeom>
            <a:solidFill>
              <a:srgbClr val="368D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9"/>
            <p:cNvSpPr/>
            <p:nvPr/>
          </p:nvSpPr>
          <p:spPr>
            <a:xfrm>
              <a:off x="3186500" y="2756225"/>
              <a:ext cx="7500" cy="5075"/>
            </a:xfrm>
            <a:custGeom>
              <a:avLst/>
              <a:gdLst/>
              <a:ahLst/>
              <a:cxnLst/>
              <a:rect l="l" t="t" r="r" b="b"/>
              <a:pathLst>
                <a:path w="300" h="203" extrusionOk="0">
                  <a:moveTo>
                    <a:pt x="299" y="1"/>
                  </a:moveTo>
                  <a:lnTo>
                    <a:pt x="299" y="1"/>
                  </a:lnTo>
                  <a:cubicBezTo>
                    <a:pt x="297" y="2"/>
                    <a:pt x="294" y="4"/>
                    <a:pt x="292" y="6"/>
                  </a:cubicBezTo>
                  <a:lnTo>
                    <a:pt x="292" y="6"/>
                  </a:lnTo>
                  <a:lnTo>
                    <a:pt x="299" y="1"/>
                  </a:lnTo>
                  <a:close/>
                  <a:moveTo>
                    <a:pt x="292" y="6"/>
                  </a:moveTo>
                  <a:lnTo>
                    <a:pt x="34" y="172"/>
                  </a:lnTo>
                  <a:cubicBezTo>
                    <a:pt x="19" y="187"/>
                    <a:pt x="1" y="202"/>
                    <a:pt x="19" y="202"/>
                  </a:cubicBezTo>
                  <a:cubicBezTo>
                    <a:pt x="49" y="187"/>
                    <a:pt x="94" y="172"/>
                    <a:pt x="142" y="143"/>
                  </a:cubicBezTo>
                  <a:lnTo>
                    <a:pt x="187" y="109"/>
                  </a:lnTo>
                  <a:cubicBezTo>
                    <a:pt x="219" y="81"/>
                    <a:pt x="248" y="36"/>
                    <a:pt x="292" y="6"/>
                  </a:cubicBezTo>
                  <a:close/>
                </a:path>
              </a:pathLst>
            </a:custGeom>
            <a:solidFill>
              <a:srgbClr val="68A9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9"/>
            <p:cNvSpPr/>
            <p:nvPr/>
          </p:nvSpPr>
          <p:spPr>
            <a:xfrm>
              <a:off x="3186975" y="2760900"/>
              <a:ext cx="1150" cy="1225"/>
            </a:xfrm>
            <a:custGeom>
              <a:avLst/>
              <a:gdLst/>
              <a:ahLst/>
              <a:cxnLst/>
              <a:rect l="l" t="t" r="r" b="b"/>
              <a:pathLst>
                <a:path w="46" h="49" extrusionOk="0">
                  <a:moveTo>
                    <a:pt x="45" y="0"/>
                  </a:moveTo>
                  <a:cubicBezTo>
                    <a:pt x="30" y="15"/>
                    <a:pt x="15" y="15"/>
                    <a:pt x="0" y="15"/>
                  </a:cubicBezTo>
                  <a:lnTo>
                    <a:pt x="0" y="30"/>
                  </a:lnTo>
                  <a:cubicBezTo>
                    <a:pt x="0" y="30"/>
                    <a:pt x="0" y="49"/>
                    <a:pt x="15" y="49"/>
                  </a:cubicBezTo>
                  <a:cubicBezTo>
                    <a:pt x="15" y="30"/>
                    <a:pt x="30" y="15"/>
                    <a:pt x="45" y="0"/>
                  </a:cubicBezTo>
                  <a:close/>
                </a:path>
              </a:pathLst>
            </a:custGeom>
            <a:solidFill>
              <a:srgbClr val="4896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9"/>
            <p:cNvSpPr/>
            <p:nvPr/>
          </p:nvSpPr>
          <p:spPr>
            <a:xfrm>
              <a:off x="3186975" y="2761275"/>
              <a:ext cx="25" cy="400"/>
            </a:xfrm>
            <a:custGeom>
              <a:avLst/>
              <a:gdLst/>
              <a:ahLst/>
              <a:cxnLst/>
              <a:rect l="l" t="t" r="r" b="b"/>
              <a:pathLst>
                <a:path w="1" h="16" extrusionOk="0">
                  <a:moveTo>
                    <a:pt x="0" y="0"/>
                  </a:moveTo>
                  <a:lnTo>
                    <a:pt x="0" y="0"/>
                  </a:lnTo>
                  <a:lnTo>
                    <a:pt x="0" y="15"/>
                  </a:lnTo>
                  <a:close/>
                </a:path>
              </a:pathLst>
            </a:custGeom>
            <a:solidFill>
              <a:srgbClr val="078B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9"/>
            <p:cNvSpPr/>
            <p:nvPr/>
          </p:nvSpPr>
          <p:spPr>
            <a:xfrm>
              <a:off x="3187350" y="2758950"/>
              <a:ext cx="3850" cy="3175"/>
            </a:xfrm>
            <a:custGeom>
              <a:avLst/>
              <a:gdLst/>
              <a:ahLst/>
              <a:cxnLst/>
              <a:rect l="l" t="t" r="r" b="b"/>
              <a:pathLst>
                <a:path w="154" h="127" extrusionOk="0">
                  <a:moveTo>
                    <a:pt x="153" y="0"/>
                  </a:moveTo>
                  <a:lnTo>
                    <a:pt x="108" y="34"/>
                  </a:lnTo>
                  <a:cubicBezTo>
                    <a:pt x="79" y="63"/>
                    <a:pt x="45" y="63"/>
                    <a:pt x="30" y="78"/>
                  </a:cubicBezTo>
                  <a:cubicBezTo>
                    <a:pt x="15" y="93"/>
                    <a:pt x="0" y="108"/>
                    <a:pt x="0" y="127"/>
                  </a:cubicBezTo>
                  <a:lnTo>
                    <a:pt x="30" y="127"/>
                  </a:lnTo>
                  <a:lnTo>
                    <a:pt x="123" y="63"/>
                  </a:lnTo>
                  <a:cubicBezTo>
                    <a:pt x="123" y="34"/>
                    <a:pt x="138" y="15"/>
                    <a:pt x="153" y="0"/>
                  </a:cubicBezTo>
                  <a:close/>
                </a:path>
              </a:pathLst>
            </a:custGeom>
            <a:solidFill>
              <a:srgbClr val="2886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9"/>
            <p:cNvSpPr/>
            <p:nvPr/>
          </p:nvSpPr>
          <p:spPr>
            <a:xfrm>
              <a:off x="3186975" y="2759775"/>
              <a:ext cx="3100" cy="1525"/>
            </a:xfrm>
            <a:custGeom>
              <a:avLst/>
              <a:gdLst/>
              <a:ahLst/>
              <a:cxnLst/>
              <a:rect l="l" t="t" r="r" b="b"/>
              <a:pathLst>
                <a:path w="124" h="61" extrusionOk="0">
                  <a:moveTo>
                    <a:pt x="123" y="1"/>
                  </a:moveTo>
                  <a:lnTo>
                    <a:pt x="123" y="1"/>
                  </a:lnTo>
                  <a:cubicBezTo>
                    <a:pt x="75" y="30"/>
                    <a:pt x="30" y="45"/>
                    <a:pt x="0" y="60"/>
                  </a:cubicBezTo>
                  <a:cubicBezTo>
                    <a:pt x="15" y="60"/>
                    <a:pt x="30" y="60"/>
                    <a:pt x="45" y="45"/>
                  </a:cubicBezTo>
                  <a:cubicBezTo>
                    <a:pt x="60" y="30"/>
                    <a:pt x="94" y="30"/>
                    <a:pt x="123" y="1"/>
                  </a:cubicBezTo>
                  <a:close/>
                </a:path>
              </a:pathLst>
            </a:custGeom>
            <a:solidFill>
              <a:srgbClr val="4896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9"/>
            <p:cNvSpPr/>
            <p:nvPr/>
          </p:nvSpPr>
          <p:spPr>
            <a:xfrm>
              <a:off x="3190050" y="2743450"/>
              <a:ext cx="26800" cy="17100"/>
            </a:xfrm>
            <a:custGeom>
              <a:avLst/>
              <a:gdLst/>
              <a:ahLst/>
              <a:cxnLst/>
              <a:rect l="l" t="t" r="r" b="b"/>
              <a:pathLst>
                <a:path w="1072" h="684" extrusionOk="0">
                  <a:moveTo>
                    <a:pt x="1012" y="1"/>
                  </a:moveTo>
                  <a:cubicBezTo>
                    <a:pt x="997" y="16"/>
                    <a:pt x="978" y="16"/>
                    <a:pt x="963" y="16"/>
                  </a:cubicBezTo>
                  <a:cubicBezTo>
                    <a:pt x="948" y="16"/>
                    <a:pt x="933" y="30"/>
                    <a:pt x="918" y="30"/>
                  </a:cubicBezTo>
                  <a:lnTo>
                    <a:pt x="157" y="512"/>
                  </a:lnTo>
                  <a:cubicBezTo>
                    <a:pt x="109" y="542"/>
                    <a:pt x="79" y="590"/>
                    <a:pt x="45" y="620"/>
                  </a:cubicBezTo>
                  <a:cubicBezTo>
                    <a:pt x="32" y="633"/>
                    <a:pt x="19" y="649"/>
                    <a:pt x="16" y="674"/>
                  </a:cubicBezTo>
                  <a:lnTo>
                    <a:pt x="16" y="674"/>
                  </a:lnTo>
                  <a:lnTo>
                    <a:pt x="747" y="212"/>
                  </a:lnTo>
                  <a:lnTo>
                    <a:pt x="747" y="212"/>
                  </a:lnTo>
                  <a:cubicBezTo>
                    <a:pt x="747" y="213"/>
                    <a:pt x="747" y="215"/>
                    <a:pt x="747" y="217"/>
                  </a:cubicBezTo>
                  <a:lnTo>
                    <a:pt x="870" y="124"/>
                  </a:lnTo>
                  <a:cubicBezTo>
                    <a:pt x="918" y="94"/>
                    <a:pt x="963" y="45"/>
                    <a:pt x="997" y="16"/>
                  </a:cubicBezTo>
                  <a:cubicBezTo>
                    <a:pt x="1027" y="1"/>
                    <a:pt x="1041" y="1"/>
                    <a:pt x="1071" y="1"/>
                  </a:cubicBezTo>
                  <a:close/>
                  <a:moveTo>
                    <a:pt x="16" y="674"/>
                  </a:moveTo>
                  <a:lnTo>
                    <a:pt x="0" y="683"/>
                  </a:lnTo>
                  <a:lnTo>
                    <a:pt x="15" y="683"/>
                  </a:lnTo>
                  <a:cubicBezTo>
                    <a:pt x="15" y="680"/>
                    <a:pt x="16" y="677"/>
                    <a:pt x="16" y="674"/>
                  </a:cubicBezTo>
                  <a:close/>
                </a:path>
              </a:pathLst>
            </a:custGeom>
            <a:solidFill>
              <a:srgbClr val="68A9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9"/>
            <p:cNvSpPr/>
            <p:nvPr/>
          </p:nvSpPr>
          <p:spPr>
            <a:xfrm>
              <a:off x="3215700" y="2742250"/>
              <a:ext cx="400" cy="400"/>
            </a:xfrm>
            <a:custGeom>
              <a:avLst/>
              <a:gdLst/>
              <a:ahLst/>
              <a:cxnLst/>
              <a:rect l="l" t="t" r="r" b="b"/>
              <a:pathLst>
                <a:path w="16" h="16" extrusionOk="0">
                  <a:moveTo>
                    <a:pt x="15" y="0"/>
                  </a:moveTo>
                  <a:cubicBezTo>
                    <a:pt x="15" y="15"/>
                    <a:pt x="1" y="15"/>
                    <a:pt x="1" y="15"/>
                  </a:cubicBezTo>
                  <a:lnTo>
                    <a:pt x="15" y="15"/>
                  </a:lnTo>
                  <a:lnTo>
                    <a:pt x="15" y="0"/>
                  </a:lnTo>
                  <a:close/>
                </a:path>
              </a:pathLst>
            </a:custGeom>
            <a:solidFill>
              <a:srgbClr val="62A5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9"/>
            <p:cNvSpPr/>
            <p:nvPr/>
          </p:nvSpPr>
          <p:spPr>
            <a:xfrm>
              <a:off x="3208700" y="2743450"/>
              <a:ext cx="8150" cy="5450"/>
            </a:xfrm>
            <a:custGeom>
              <a:avLst/>
              <a:gdLst/>
              <a:ahLst/>
              <a:cxnLst/>
              <a:rect l="l" t="t" r="r" b="b"/>
              <a:pathLst>
                <a:path w="326" h="218" extrusionOk="0">
                  <a:moveTo>
                    <a:pt x="325" y="1"/>
                  </a:moveTo>
                  <a:cubicBezTo>
                    <a:pt x="295" y="1"/>
                    <a:pt x="281" y="1"/>
                    <a:pt x="251" y="16"/>
                  </a:cubicBezTo>
                  <a:cubicBezTo>
                    <a:pt x="217" y="45"/>
                    <a:pt x="172" y="94"/>
                    <a:pt x="124" y="124"/>
                  </a:cubicBezTo>
                  <a:lnTo>
                    <a:pt x="45" y="184"/>
                  </a:lnTo>
                  <a:lnTo>
                    <a:pt x="310" y="16"/>
                  </a:lnTo>
                  <a:lnTo>
                    <a:pt x="325" y="1"/>
                  </a:lnTo>
                  <a:close/>
                  <a:moveTo>
                    <a:pt x="45" y="184"/>
                  </a:moveTo>
                  <a:lnTo>
                    <a:pt x="16" y="202"/>
                  </a:lnTo>
                  <a:cubicBezTo>
                    <a:pt x="1" y="202"/>
                    <a:pt x="1" y="202"/>
                    <a:pt x="1" y="217"/>
                  </a:cubicBezTo>
                  <a:lnTo>
                    <a:pt x="45" y="184"/>
                  </a:lnTo>
                  <a:close/>
                </a:path>
              </a:pathLst>
            </a:custGeom>
            <a:solidFill>
              <a:srgbClr val="62A5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9"/>
            <p:cNvSpPr/>
            <p:nvPr/>
          </p:nvSpPr>
          <p:spPr>
            <a:xfrm>
              <a:off x="3029525" y="2848775"/>
              <a:ext cx="9350" cy="65675"/>
            </a:xfrm>
            <a:custGeom>
              <a:avLst/>
              <a:gdLst/>
              <a:ahLst/>
              <a:cxnLst/>
              <a:rect l="l" t="t" r="r" b="b"/>
              <a:pathLst>
                <a:path w="374" h="2627" extrusionOk="0">
                  <a:moveTo>
                    <a:pt x="373" y="0"/>
                  </a:moveTo>
                  <a:lnTo>
                    <a:pt x="0" y="2627"/>
                  </a:ln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9"/>
            <p:cNvSpPr/>
            <p:nvPr/>
          </p:nvSpPr>
          <p:spPr>
            <a:xfrm>
              <a:off x="3028775" y="2848400"/>
              <a:ext cx="10850" cy="66425"/>
            </a:xfrm>
            <a:custGeom>
              <a:avLst/>
              <a:gdLst/>
              <a:ahLst/>
              <a:cxnLst/>
              <a:rect l="l" t="t" r="r" b="b"/>
              <a:pathLst>
                <a:path w="434" h="2657" extrusionOk="0">
                  <a:moveTo>
                    <a:pt x="373" y="0"/>
                  </a:moveTo>
                  <a:lnTo>
                    <a:pt x="0" y="2642"/>
                  </a:lnTo>
                  <a:lnTo>
                    <a:pt x="60" y="2657"/>
                  </a:lnTo>
                  <a:lnTo>
                    <a:pt x="433" y="15"/>
                  </a:lnTo>
                  <a:lnTo>
                    <a:pt x="373" y="0"/>
                  </a:lnTo>
                  <a:close/>
                </a:path>
              </a:pathLst>
            </a:custGeom>
            <a:solidFill>
              <a:srgbClr val="BBE0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3" name="Google Shape;843;p9"/>
          <p:cNvGrpSpPr/>
          <p:nvPr/>
        </p:nvGrpSpPr>
        <p:grpSpPr>
          <a:xfrm>
            <a:off x="60117" y="615019"/>
            <a:ext cx="724224" cy="694681"/>
            <a:chOff x="343800" y="3380500"/>
            <a:chExt cx="461025" cy="442275"/>
          </a:xfrm>
        </p:grpSpPr>
        <p:sp>
          <p:nvSpPr>
            <p:cNvPr id="844" name="Google Shape;844;p9"/>
            <p:cNvSpPr/>
            <p:nvPr/>
          </p:nvSpPr>
          <p:spPr>
            <a:xfrm>
              <a:off x="590250" y="3434100"/>
              <a:ext cx="14750" cy="26050"/>
            </a:xfrm>
            <a:custGeom>
              <a:avLst/>
              <a:gdLst/>
              <a:ahLst/>
              <a:cxnLst/>
              <a:rect l="l" t="t" r="r" b="b"/>
              <a:pathLst>
                <a:path w="590" h="1042" extrusionOk="0">
                  <a:moveTo>
                    <a:pt x="235" y="0"/>
                  </a:moveTo>
                  <a:lnTo>
                    <a:pt x="0" y="993"/>
                  </a:lnTo>
                  <a:cubicBezTo>
                    <a:pt x="123" y="1011"/>
                    <a:pt x="250" y="1026"/>
                    <a:pt x="373" y="1041"/>
                  </a:cubicBezTo>
                  <a:lnTo>
                    <a:pt x="590" y="94"/>
                  </a:lnTo>
                  <a:cubicBezTo>
                    <a:pt x="467" y="94"/>
                    <a:pt x="344" y="45"/>
                    <a:pt x="235" y="0"/>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9"/>
            <p:cNvSpPr/>
            <p:nvPr/>
          </p:nvSpPr>
          <p:spPr>
            <a:xfrm>
              <a:off x="577475" y="3380500"/>
              <a:ext cx="61775" cy="56200"/>
            </a:xfrm>
            <a:custGeom>
              <a:avLst/>
              <a:gdLst/>
              <a:ahLst/>
              <a:cxnLst/>
              <a:rect l="l" t="t" r="r" b="b"/>
              <a:pathLst>
                <a:path w="2471" h="2248" extrusionOk="0">
                  <a:moveTo>
                    <a:pt x="1240" y="1"/>
                  </a:moveTo>
                  <a:cubicBezTo>
                    <a:pt x="1159" y="1"/>
                    <a:pt x="1076" y="10"/>
                    <a:pt x="993" y="29"/>
                  </a:cubicBezTo>
                  <a:cubicBezTo>
                    <a:pt x="388" y="170"/>
                    <a:pt x="0" y="760"/>
                    <a:pt x="138" y="1364"/>
                  </a:cubicBezTo>
                  <a:cubicBezTo>
                    <a:pt x="217" y="1723"/>
                    <a:pt x="448" y="1988"/>
                    <a:pt x="746" y="2144"/>
                  </a:cubicBezTo>
                  <a:cubicBezTo>
                    <a:pt x="855" y="2189"/>
                    <a:pt x="978" y="2238"/>
                    <a:pt x="1101" y="2238"/>
                  </a:cubicBezTo>
                  <a:cubicBezTo>
                    <a:pt x="1153" y="2244"/>
                    <a:pt x="1205" y="2247"/>
                    <a:pt x="1257" y="2247"/>
                  </a:cubicBezTo>
                  <a:cubicBezTo>
                    <a:pt x="1330" y="2247"/>
                    <a:pt x="1402" y="2240"/>
                    <a:pt x="1474" y="2223"/>
                  </a:cubicBezTo>
                  <a:cubicBezTo>
                    <a:pt x="2082" y="2096"/>
                    <a:pt x="2470" y="1491"/>
                    <a:pt x="2332" y="883"/>
                  </a:cubicBezTo>
                  <a:cubicBezTo>
                    <a:pt x="2210" y="361"/>
                    <a:pt x="1754" y="1"/>
                    <a:pt x="1240"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9"/>
            <p:cNvSpPr/>
            <p:nvPr/>
          </p:nvSpPr>
          <p:spPr>
            <a:xfrm>
              <a:off x="594525" y="3729425"/>
              <a:ext cx="15625" cy="41625"/>
            </a:xfrm>
            <a:custGeom>
              <a:avLst/>
              <a:gdLst/>
              <a:ahLst/>
              <a:cxnLst/>
              <a:rect l="l" t="t" r="r" b="b"/>
              <a:pathLst>
                <a:path w="625" h="1665" extrusionOk="0">
                  <a:moveTo>
                    <a:pt x="374" y="0"/>
                  </a:moveTo>
                  <a:cubicBezTo>
                    <a:pt x="251" y="19"/>
                    <a:pt x="124" y="34"/>
                    <a:pt x="1" y="49"/>
                  </a:cubicBezTo>
                  <a:lnTo>
                    <a:pt x="266" y="1664"/>
                  </a:lnTo>
                  <a:cubicBezTo>
                    <a:pt x="374" y="1634"/>
                    <a:pt x="512" y="1619"/>
                    <a:pt x="624" y="1619"/>
                  </a:cubicBezTo>
                  <a:lnTo>
                    <a:pt x="374" y="0"/>
                  </a:ln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9"/>
            <p:cNvSpPr/>
            <p:nvPr/>
          </p:nvSpPr>
          <p:spPr>
            <a:xfrm>
              <a:off x="578575" y="3769900"/>
              <a:ext cx="59925" cy="52875"/>
            </a:xfrm>
            <a:custGeom>
              <a:avLst/>
              <a:gdLst/>
              <a:ahLst/>
              <a:cxnLst/>
              <a:rect l="l" t="t" r="r" b="b"/>
              <a:pathLst>
                <a:path w="2397" h="2115" extrusionOk="0">
                  <a:moveTo>
                    <a:pt x="1195" y="1033"/>
                  </a:moveTo>
                  <a:cubicBezTo>
                    <a:pt x="1314" y="1033"/>
                    <a:pt x="1432" y="1092"/>
                    <a:pt x="1508" y="1198"/>
                  </a:cubicBezTo>
                  <a:cubicBezTo>
                    <a:pt x="1635" y="1366"/>
                    <a:pt x="1587" y="1616"/>
                    <a:pt x="1415" y="1724"/>
                  </a:cubicBezTo>
                  <a:cubicBezTo>
                    <a:pt x="1349" y="1773"/>
                    <a:pt x="1272" y="1796"/>
                    <a:pt x="1195" y="1796"/>
                  </a:cubicBezTo>
                  <a:cubicBezTo>
                    <a:pt x="1072" y="1796"/>
                    <a:pt x="948" y="1737"/>
                    <a:pt x="870" y="1631"/>
                  </a:cubicBezTo>
                  <a:cubicBezTo>
                    <a:pt x="762" y="1459"/>
                    <a:pt x="796" y="1228"/>
                    <a:pt x="982" y="1105"/>
                  </a:cubicBezTo>
                  <a:cubicBezTo>
                    <a:pt x="1047" y="1056"/>
                    <a:pt x="1121" y="1033"/>
                    <a:pt x="1195" y="1033"/>
                  </a:cubicBezTo>
                  <a:close/>
                  <a:moveTo>
                    <a:pt x="1262" y="0"/>
                  </a:moveTo>
                  <a:cubicBezTo>
                    <a:pt x="1150" y="0"/>
                    <a:pt x="1012" y="15"/>
                    <a:pt x="904" y="45"/>
                  </a:cubicBezTo>
                  <a:cubicBezTo>
                    <a:pt x="796" y="79"/>
                    <a:pt x="684" y="124"/>
                    <a:pt x="590" y="187"/>
                  </a:cubicBezTo>
                  <a:cubicBezTo>
                    <a:pt x="109" y="527"/>
                    <a:pt x="1" y="1179"/>
                    <a:pt x="329" y="1665"/>
                  </a:cubicBezTo>
                  <a:cubicBezTo>
                    <a:pt x="537" y="1960"/>
                    <a:pt x="863" y="2114"/>
                    <a:pt x="1195" y="2114"/>
                  </a:cubicBezTo>
                  <a:cubicBezTo>
                    <a:pt x="1405" y="2114"/>
                    <a:pt x="1617" y="2053"/>
                    <a:pt x="1803" y="1926"/>
                  </a:cubicBezTo>
                  <a:cubicBezTo>
                    <a:pt x="2269" y="1586"/>
                    <a:pt x="2396" y="933"/>
                    <a:pt x="2053" y="452"/>
                  </a:cubicBezTo>
                  <a:cubicBezTo>
                    <a:pt x="1866" y="187"/>
                    <a:pt x="1572" y="30"/>
                    <a:pt x="1262" y="0"/>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9"/>
            <p:cNvSpPr/>
            <p:nvPr/>
          </p:nvSpPr>
          <p:spPr>
            <a:xfrm>
              <a:off x="597625" y="3795725"/>
              <a:ext cx="21850" cy="19075"/>
            </a:xfrm>
            <a:custGeom>
              <a:avLst/>
              <a:gdLst/>
              <a:ahLst/>
              <a:cxnLst/>
              <a:rect l="l" t="t" r="r" b="b"/>
              <a:pathLst>
                <a:path w="874" h="763" extrusionOk="0">
                  <a:moveTo>
                    <a:pt x="433" y="0"/>
                  </a:moveTo>
                  <a:cubicBezTo>
                    <a:pt x="359" y="0"/>
                    <a:pt x="285" y="23"/>
                    <a:pt x="220" y="72"/>
                  </a:cubicBezTo>
                  <a:cubicBezTo>
                    <a:pt x="34" y="195"/>
                    <a:pt x="0" y="426"/>
                    <a:pt x="108" y="598"/>
                  </a:cubicBezTo>
                  <a:cubicBezTo>
                    <a:pt x="186" y="704"/>
                    <a:pt x="310" y="763"/>
                    <a:pt x="433" y="763"/>
                  </a:cubicBezTo>
                  <a:cubicBezTo>
                    <a:pt x="510" y="763"/>
                    <a:pt x="587" y="740"/>
                    <a:pt x="653" y="691"/>
                  </a:cubicBezTo>
                  <a:cubicBezTo>
                    <a:pt x="825" y="583"/>
                    <a:pt x="873" y="333"/>
                    <a:pt x="746" y="165"/>
                  </a:cubicBezTo>
                  <a:cubicBezTo>
                    <a:pt x="670" y="59"/>
                    <a:pt x="552" y="0"/>
                    <a:pt x="433"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9"/>
            <p:cNvSpPr/>
            <p:nvPr/>
          </p:nvSpPr>
          <p:spPr>
            <a:xfrm>
              <a:off x="597625" y="3795725"/>
              <a:ext cx="21850" cy="19075"/>
            </a:xfrm>
            <a:custGeom>
              <a:avLst/>
              <a:gdLst/>
              <a:ahLst/>
              <a:cxnLst/>
              <a:rect l="l" t="t" r="r" b="b"/>
              <a:pathLst>
                <a:path w="874" h="763" extrusionOk="0">
                  <a:moveTo>
                    <a:pt x="433" y="0"/>
                  </a:moveTo>
                  <a:cubicBezTo>
                    <a:pt x="359" y="0"/>
                    <a:pt x="285" y="23"/>
                    <a:pt x="220" y="72"/>
                  </a:cubicBezTo>
                  <a:cubicBezTo>
                    <a:pt x="34" y="195"/>
                    <a:pt x="0" y="426"/>
                    <a:pt x="108" y="598"/>
                  </a:cubicBezTo>
                  <a:cubicBezTo>
                    <a:pt x="186" y="704"/>
                    <a:pt x="310" y="763"/>
                    <a:pt x="433" y="763"/>
                  </a:cubicBezTo>
                  <a:cubicBezTo>
                    <a:pt x="510" y="763"/>
                    <a:pt x="587" y="740"/>
                    <a:pt x="653" y="691"/>
                  </a:cubicBezTo>
                  <a:cubicBezTo>
                    <a:pt x="825" y="583"/>
                    <a:pt x="873" y="333"/>
                    <a:pt x="746" y="165"/>
                  </a:cubicBezTo>
                  <a:cubicBezTo>
                    <a:pt x="670" y="59"/>
                    <a:pt x="552" y="0"/>
                    <a:pt x="433"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9"/>
            <p:cNvSpPr/>
            <p:nvPr/>
          </p:nvSpPr>
          <p:spPr>
            <a:xfrm>
              <a:off x="704150" y="3525775"/>
              <a:ext cx="33400" cy="19900"/>
            </a:xfrm>
            <a:custGeom>
              <a:avLst/>
              <a:gdLst/>
              <a:ahLst/>
              <a:cxnLst/>
              <a:rect l="l" t="t" r="r" b="b"/>
              <a:pathLst>
                <a:path w="1336" h="796" extrusionOk="0">
                  <a:moveTo>
                    <a:pt x="1228" y="1"/>
                  </a:moveTo>
                  <a:lnTo>
                    <a:pt x="0" y="452"/>
                  </a:lnTo>
                  <a:cubicBezTo>
                    <a:pt x="63" y="561"/>
                    <a:pt x="108" y="669"/>
                    <a:pt x="157" y="796"/>
                  </a:cubicBezTo>
                  <a:lnTo>
                    <a:pt x="1336" y="359"/>
                  </a:lnTo>
                  <a:cubicBezTo>
                    <a:pt x="1291" y="251"/>
                    <a:pt x="1257" y="124"/>
                    <a:pt x="1228" y="1"/>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9"/>
            <p:cNvSpPr/>
            <p:nvPr/>
          </p:nvSpPr>
          <p:spPr>
            <a:xfrm>
              <a:off x="733250" y="3487300"/>
              <a:ext cx="71575" cy="67150"/>
            </a:xfrm>
            <a:custGeom>
              <a:avLst/>
              <a:gdLst/>
              <a:ahLst/>
              <a:cxnLst/>
              <a:rect l="l" t="t" r="r" b="b"/>
              <a:pathLst>
                <a:path w="2863" h="2686" extrusionOk="0">
                  <a:moveTo>
                    <a:pt x="1617" y="321"/>
                  </a:moveTo>
                  <a:cubicBezTo>
                    <a:pt x="1747" y="321"/>
                    <a:pt x="1877" y="376"/>
                    <a:pt x="1978" y="484"/>
                  </a:cubicBezTo>
                  <a:cubicBezTo>
                    <a:pt x="2179" y="700"/>
                    <a:pt x="2179" y="1059"/>
                    <a:pt x="1978" y="1290"/>
                  </a:cubicBezTo>
                  <a:cubicBezTo>
                    <a:pt x="1871" y="1404"/>
                    <a:pt x="1732" y="1463"/>
                    <a:pt x="1595" y="1463"/>
                  </a:cubicBezTo>
                  <a:cubicBezTo>
                    <a:pt x="1469" y="1463"/>
                    <a:pt x="1343" y="1413"/>
                    <a:pt x="1246" y="1309"/>
                  </a:cubicBezTo>
                  <a:cubicBezTo>
                    <a:pt x="1045" y="1074"/>
                    <a:pt x="1045" y="715"/>
                    <a:pt x="1246" y="499"/>
                  </a:cubicBezTo>
                  <a:cubicBezTo>
                    <a:pt x="1349" y="380"/>
                    <a:pt x="1483" y="321"/>
                    <a:pt x="1617" y="321"/>
                  </a:cubicBezTo>
                  <a:close/>
                  <a:moveTo>
                    <a:pt x="1395" y="1"/>
                  </a:moveTo>
                  <a:cubicBezTo>
                    <a:pt x="1046" y="1"/>
                    <a:pt x="698" y="137"/>
                    <a:pt x="437" y="406"/>
                  </a:cubicBezTo>
                  <a:cubicBezTo>
                    <a:pt x="127" y="715"/>
                    <a:pt x="0" y="1137"/>
                    <a:pt x="64" y="1540"/>
                  </a:cubicBezTo>
                  <a:cubicBezTo>
                    <a:pt x="93" y="1663"/>
                    <a:pt x="127" y="1790"/>
                    <a:pt x="172" y="1898"/>
                  </a:cubicBezTo>
                  <a:cubicBezTo>
                    <a:pt x="250" y="2055"/>
                    <a:pt x="329" y="2178"/>
                    <a:pt x="452" y="2301"/>
                  </a:cubicBezTo>
                  <a:cubicBezTo>
                    <a:pt x="715" y="2557"/>
                    <a:pt x="1058" y="2685"/>
                    <a:pt x="1399" y="2685"/>
                  </a:cubicBezTo>
                  <a:cubicBezTo>
                    <a:pt x="1746" y="2685"/>
                    <a:pt x="2092" y="2553"/>
                    <a:pt x="2351" y="2286"/>
                  </a:cubicBezTo>
                  <a:cubicBezTo>
                    <a:pt x="2862" y="1756"/>
                    <a:pt x="2862" y="902"/>
                    <a:pt x="2332" y="391"/>
                  </a:cubicBezTo>
                  <a:cubicBezTo>
                    <a:pt x="2073" y="130"/>
                    <a:pt x="1734" y="1"/>
                    <a:pt x="1395"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9"/>
            <p:cNvSpPr/>
            <p:nvPr/>
          </p:nvSpPr>
          <p:spPr>
            <a:xfrm>
              <a:off x="759350" y="3495300"/>
              <a:ext cx="28400" cy="28600"/>
            </a:xfrm>
            <a:custGeom>
              <a:avLst/>
              <a:gdLst/>
              <a:ahLst/>
              <a:cxnLst/>
              <a:rect l="l" t="t" r="r" b="b"/>
              <a:pathLst>
                <a:path w="1136" h="1144" extrusionOk="0">
                  <a:moveTo>
                    <a:pt x="573" y="1"/>
                  </a:moveTo>
                  <a:cubicBezTo>
                    <a:pt x="439" y="1"/>
                    <a:pt x="305" y="60"/>
                    <a:pt x="202" y="179"/>
                  </a:cubicBezTo>
                  <a:cubicBezTo>
                    <a:pt x="1" y="395"/>
                    <a:pt x="1" y="754"/>
                    <a:pt x="202" y="989"/>
                  </a:cubicBezTo>
                  <a:cubicBezTo>
                    <a:pt x="299" y="1093"/>
                    <a:pt x="425" y="1143"/>
                    <a:pt x="551" y="1143"/>
                  </a:cubicBezTo>
                  <a:cubicBezTo>
                    <a:pt x="688" y="1143"/>
                    <a:pt x="827" y="1084"/>
                    <a:pt x="934" y="970"/>
                  </a:cubicBezTo>
                  <a:cubicBezTo>
                    <a:pt x="1135" y="739"/>
                    <a:pt x="1135" y="380"/>
                    <a:pt x="934" y="164"/>
                  </a:cubicBezTo>
                  <a:cubicBezTo>
                    <a:pt x="833" y="56"/>
                    <a:pt x="703" y="1"/>
                    <a:pt x="573"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9"/>
            <p:cNvSpPr/>
            <p:nvPr/>
          </p:nvSpPr>
          <p:spPr>
            <a:xfrm>
              <a:off x="759350" y="3495300"/>
              <a:ext cx="28400" cy="28600"/>
            </a:xfrm>
            <a:custGeom>
              <a:avLst/>
              <a:gdLst/>
              <a:ahLst/>
              <a:cxnLst/>
              <a:rect l="l" t="t" r="r" b="b"/>
              <a:pathLst>
                <a:path w="1136" h="1144" extrusionOk="0">
                  <a:moveTo>
                    <a:pt x="573" y="1"/>
                  </a:moveTo>
                  <a:cubicBezTo>
                    <a:pt x="439" y="1"/>
                    <a:pt x="305" y="60"/>
                    <a:pt x="202" y="179"/>
                  </a:cubicBezTo>
                  <a:cubicBezTo>
                    <a:pt x="1" y="395"/>
                    <a:pt x="1" y="754"/>
                    <a:pt x="202" y="989"/>
                  </a:cubicBezTo>
                  <a:cubicBezTo>
                    <a:pt x="299" y="1093"/>
                    <a:pt x="425" y="1143"/>
                    <a:pt x="551" y="1143"/>
                  </a:cubicBezTo>
                  <a:cubicBezTo>
                    <a:pt x="688" y="1143"/>
                    <a:pt x="827" y="1084"/>
                    <a:pt x="934" y="970"/>
                  </a:cubicBezTo>
                  <a:cubicBezTo>
                    <a:pt x="1135" y="739"/>
                    <a:pt x="1135" y="380"/>
                    <a:pt x="934" y="164"/>
                  </a:cubicBezTo>
                  <a:cubicBezTo>
                    <a:pt x="833" y="56"/>
                    <a:pt x="703" y="1"/>
                    <a:pt x="573"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9"/>
            <p:cNvSpPr/>
            <p:nvPr/>
          </p:nvSpPr>
          <p:spPr>
            <a:xfrm>
              <a:off x="414975" y="3579425"/>
              <a:ext cx="30700" cy="10575"/>
            </a:xfrm>
            <a:custGeom>
              <a:avLst/>
              <a:gdLst/>
              <a:ahLst/>
              <a:cxnLst/>
              <a:rect l="l" t="t" r="r" b="b"/>
              <a:pathLst>
                <a:path w="1228" h="423" extrusionOk="0">
                  <a:moveTo>
                    <a:pt x="1228" y="0"/>
                  </a:moveTo>
                  <a:lnTo>
                    <a:pt x="0" y="49"/>
                  </a:lnTo>
                  <a:cubicBezTo>
                    <a:pt x="30" y="172"/>
                    <a:pt x="15" y="295"/>
                    <a:pt x="0" y="422"/>
                  </a:cubicBezTo>
                  <a:lnTo>
                    <a:pt x="1198" y="388"/>
                  </a:lnTo>
                  <a:cubicBezTo>
                    <a:pt x="1198" y="250"/>
                    <a:pt x="1213" y="124"/>
                    <a:pt x="1228" y="0"/>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9"/>
            <p:cNvSpPr/>
            <p:nvPr/>
          </p:nvSpPr>
          <p:spPr>
            <a:xfrm>
              <a:off x="343800" y="3551500"/>
              <a:ext cx="71950" cy="66775"/>
            </a:xfrm>
            <a:custGeom>
              <a:avLst/>
              <a:gdLst/>
              <a:ahLst/>
              <a:cxnLst/>
              <a:rect l="l" t="t" r="r" b="b"/>
              <a:pathLst>
                <a:path w="2878" h="2671" extrusionOk="0">
                  <a:moveTo>
                    <a:pt x="1122" y="751"/>
                  </a:moveTo>
                  <a:cubicBezTo>
                    <a:pt x="1331" y="751"/>
                    <a:pt x="1526" y="866"/>
                    <a:pt x="1635" y="1073"/>
                  </a:cubicBezTo>
                  <a:cubicBezTo>
                    <a:pt x="1773" y="1352"/>
                    <a:pt x="1679" y="1692"/>
                    <a:pt x="1385" y="1849"/>
                  </a:cubicBezTo>
                  <a:cubicBezTo>
                    <a:pt x="1298" y="1897"/>
                    <a:pt x="1204" y="1920"/>
                    <a:pt x="1111" y="1920"/>
                  </a:cubicBezTo>
                  <a:cubicBezTo>
                    <a:pt x="904" y="1920"/>
                    <a:pt x="704" y="1807"/>
                    <a:pt x="609" y="1614"/>
                  </a:cubicBezTo>
                  <a:cubicBezTo>
                    <a:pt x="452" y="1319"/>
                    <a:pt x="560" y="979"/>
                    <a:pt x="840" y="823"/>
                  </a:cubicBezTo>
                  <a:cubicBezTo>
                    <a:pt x="932" y="774"/>
                    <a:pt x="1029" y="751"/>
                    <a:pt x="1122" y="751"/>
                  </a:cubicBezTo>
                  <a:close/>
                  <a:moveTo>
                    <a:pt x="1525" y="1"/>
                  </a:moveTo>
                  <a:cubicBezTo>
                    <a:pt x="1315" y="1"/>
                    <a:pt x="1102" y="50"/>
                    <a:pt x="903" y="155"/>
                  </a:cubicBezTo>
                  <a:cubicBezTo>
                    <a:pt x="250" y="494"/>
                    <a:pt x="0" y="1304"/>
                    <a:pt x="344" y="1957"/>
                  </a:cubicBezTo>
                  <a:cubicBezTo>
                    <a:pt x="583" y="2411"/>
                    <a:pt x="1045" y="2671"/>
                    <a:pt x="1525" y="2671"/>
                  </a:cubicBezTo>
                  <a:cubicBezTo>
                    <a:pt x="1735" y="2671"/>
                    <a:pt x="1947" y="2621"/>
                    <a:pt x="2146" y="2517"/>
                  </a:cubicBezTo>
                  <a:cubicBezTo>
                    <a:pt x="2538" y="2315"/>
                    <a:pt x="2784" y="1942"/>
                    <a:pt x="2847" y="1539"/>
                  </a:cubicBezTo>
                  <a:cubicBezTo>
                    <a:pt x="2862" y="1412"/>
                    <a:pt x="2877" y="1289"/>
                    <a:pt x="2847" y="1166"/>
                  </a:cubicBezTo>
                  <a:cubicBezTo>
                    <a:pt x="2832" y="1009"/>
                    <a:pt x="2784" y="852"/>
                    <a:pt x="2706" y="714"/>
                  </a:cubicBezTo>
                  <a:cubicBezTo>
                    <a:pt x="2469" y="260"/>
                    <a:pt x="2005" y="1"/>
                    <a:pt x="1525"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9"/>
            <p:cNvSpPr/>
            <p:nvPr/>
          </p:nvSpPr>
          <p:spPr>
            <a:xfrm>
              <a:off x="355075" y="3570275"/>
              <a:ext cx="33050" cy="29225"/>
            </a:xfrm>
            <a:custGeom>
              <a:avLst/>
              <a:gdLst/>
              <a:ahLst/>
              <a:cxnLst/>
              <a:rect l="l" t="t" r="r" b="b"/>
              <a:pathLst>
                <a:path w="1322" h="1169" extrusionOk="0">
                  <a:moveTo>
                    <a:pt x="671" y="0"/>
                  </a:moveTo>
                  <a:cubicBezTo>
                    <a:pt x="578" y="0"/>
                    <a:pt x="481" y="23"/>
                    <a:pt x="389" y="72"/>
                  </a:cubicBezTo>
                  <a:cubicBezTo>
                    <a:pt x="109" y="228"/>
                    <a:pt x="1" y="568"/>
                    <a:pt x="158" y="863"/>
                  </a:cubicBezTo>
                  <a:cubicBezTo>
                    <a:pt x="253" y="1056"/>
                    <a:pt x="453" y="1169"/>
                    <a:pt x="660" y="1169"/>
                  </a:cubicBezTo>
                  <a:cubicBezTo>
                    <a:pt x="753" y="1169"/>
                    <a:pt x="847" y="1146"/>
                    <a:pt x="934" y="1098"/>
                  </a:cubicBezTo>
                  <a:cubicBezTo>
                    <a:pt x="1228" y="941"/>
                    <a:pt x="1322" y="601"/>
                    <a:pt x="1184" y="322"/>
                  </a:cubicBezTo>
                  <a:cubicBezTo>
                    <a:pt x="1075" y="115"/>
                    <a:pt x="880" y="0"/>
                    <a:pt x="671"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9"/>
            <p:cNvSpPr/>
            <p:nvPr/>
          </p:nvSpPr>
          <p:spPr>
            <a:xfrm>
              <a:off x="355075" y="3570275"/>
              <a:ext cx="33050" cy="29225"/>
            </a:xfrm>
            <a:custGeom>
              <a:avLst/>
              <a:gdLst/>
              <a:ahLst/>
              <a:cxnLst/>
              <a:rect l="l" t="t" r="r" b="b"/>
              <a:pathLst>
                <a:path w="1322" h="1169" extrusionOk="0">
                  <a:moveTo>
                    <a:pt x="671" y="0"/>
                  </a:moveTo>
                  <a:cubicBezTo>
                    <a:pt x="578" y="0"/>
                    <a:pt x="481" y="23"/>
                    <a:pt x="389" y="72"/>
                  </a:cubicBezTo>
                  <a:cubicBezTo>
                    <a:pt x="109" y="228"/>
                    <a:pt x="1" y="568"/>
                    <a:pt x="158" y="863"/>
                  </a:cubicBezTo>
                  <a:cubicBezTo>
                    <a:pt x="253" y="1056"/>
                    <a:pt x="453" y="1169"/>
                    <a:pt x="660" y="1169"/>
                  </a:cubicBezTo>
                  <a:cubicBezTo>
                    <a:pt x="753" y="1169"/>
                    <a:pt x="847" y="1146"/>
                    <a:pt x="934" y="1098"/>
                  </a:cubicBezTo>
                  <a:cubicBezTo>
                    <a:pt x="1228" y="941"/>
                    <a:pt x="1322" y="601"/>
                    <a:pt x="1184" y="322"/>
                  </a:cubicBezTo>
                  <a:cubicBezTo>
                    <a:pt x="1075" y="115"/>
                    <a:pt x="880" y="0"/>
                    <a:pt x="671"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9"/>
            <p:cNvSpPr/>
            <p:nvPr/>
          </p:nvSpPr>
          <p:spPr>
            <a:xfrm>
              <a:off x="456950" y="3473725"/>
              <a:ext cx="28375" cy="31100"/>
            </a:xfrm>
            <a:custGeom>
              <a:avLst/>
              <a:gdLst/>
              <a:ahLst/>
              <a:cxnLst/>
              <a:rect l="l" t="t" r="r" b="b"/>
              <a:pathLst>
                <a:path w="1135" h="1244" extrusionOk="0">
                  <a:moveTo>
                    <a:pt x="280" y="1"/>
                  </a:moveTo>
                  <a:cubicBezTo>
                    <a:pt x="217" y="109"/>
                    <a:pt x="109" y="188"/>
                    <a:pt x="0" y="232"/>
                  </a:cubicBezTo>
                  <a:lnTo>
                    <a:pt x="885" y="1243"/>
                  </a:lnTo>
                  <a:cubicBezTo>
                    <a:pt x="963" y="1150"/>
                    <a:pt x="1041" y="1057"/>
                    <a:pt x="1135" y="964"/>
                  </a:cubicBezTo>
                  <a:lnTo>
                    <a:pt x="280" y="1"/>
                  </a:ln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9"/>
            <p:cNvSpPr/>
            <p:nvPr/>
          </p:nvSpPr>
          <p:spPr>
            <a:xfrm>
              <a:off x="431300" y="3446775"/>
              <a:ext cx="38450" cy="33950"/>
            </a:xfrm>
            <a:custGeom>
              <a:avLst/>
              <a:gdLst/>
              <a:ahLst/>
              <a:cxnLst/>
              <a:rect l="l" t="t" r="r" b="b"/>
              <a:pathLst>
                <a:path w="1538" h="1358" extrusionOk="0">
                  <a:moveTo>
                    <a:pt x="764" y="1"/>
                  </a:moveTo>
                  <a:cubicBezTo>
                    <a:pt x="499" y="1"/>
                    <a:pt x="245" y="153"/>
                    <a:pt x="138" y="411"/>
                  </a:cubicBezTo>
                  <a:cubicBezTo>
                    <a:pt x="0" y="766"/>
                    <a:pt x="157" y="1157"/>
                    <a:pt x="497" y="1310"/>
                  </a:cubicBezTo>
                  <a:cubicBezTo>
                    <a:pt x="582" y="1342"/>
                    <a:pt x="672" y="1358"/>
                    <a:pt x="761" y="1358"/>
                  </a:cubicBezTo>
                  <a:cubicBezTo>
                    <a:pt x="851" y="1358"/>
                    <a:pt x="941" y="1342"/>
                    <a:pt x="1026" y="1310"/>
                  </a:cubicBezTo>
                  <a:cubicBezTo>
                    <a:pt x="1135" y="1266"/>
                    <a:pt x="1243" y="1187"/>
                    <a:pt x="1306" y="1079"/>
                  </a:cubicBezTo>
                  <a:cubicBezTo>
                    <a:pt x="1336" y="1030"/>
                    <a:pt x="1370" y="986"/>
                    <a:pt x="1385" y="937"/>
                  </a:cubicBezTo>
                  <a:cubicBezTo>
                    <a:pt x="1538" y="598"/>
                    <a:pt x="1370" y="206"/>
                    <a:pt x="1026" y="53"/>
                  </a:cubicBezTo>
                  <a:cubicBezTo>
                    <a:pt x="941" y="18"/>
                    <a:pt x="852" y="1"/>
                    <a:pt x="764"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9"/>
            <p:cNvSpPr/>
            <p:nvPr/>
          </p:nvSpPr>
          <p:spPr>
            <a:xfrm>
              <a:off x="713850" y="3615150"/>
              <a:ext cx="34250" cy="14025"/>
            </a:xfrm>
            <a:custGeom>
              <a:avLst/>
              <a:gdLst/>
              <a:ahLst/>
              <a:cxnLst/>
              <a:rect l="l" t="t" r="r" b="b"/>
              <a:pathLst>
                <a:path w="1370" h="561" extrusionOk="0">
                  <a:moveTo>
                    <a:pt x="78" y="0"/>
                  </a:moveTo>
                  <a:cubicBezTo>
                    <a:pt x="64" y="127"/>
                    <a:pt x="30" y="250"/>
                    <a:pt x="0" y="374"/>
                  </a:cubicBezTo>
                  <a:lnTo>
                    <a:pt x="1291" y="560"/>
                  </a:lnTo>
                  <a:cubicBezTo>
                    <a:pt x="1291" y="437"/>
                    <a:pt x="1306" y="299"/>
                    <a:pt x="1369" y="187"/>
                  </a:cubicBezTo>
                  <a:lnTo>
                    <a:pt x="78" y="0"/>
                  </a:ln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9"/>
            <p:cNvSpPr/>
            <p:nvPr/>
          </p:nvSpPr>
          <p:spPr>
            <a:xfrm>
              <a:off x="746125" y="3610925"/>
              <a:ext cx="35750" cy="33800"/>
            </a:xfrm>
            <a:custGeom>
              <a:avLst/>
              <a:gdLst/>
              <a:ahLst/>
              <a:cxnLst/>
              <a:rect l="l" t="t" r="r" b="b"/>
              <a:pathLst>
                <a:path w="1430" h="1352" extrusionOk="0">
                  <a:moveTo>
                    <a:pt x="687" y="1"/>
                  </a:moveTo>
                  <a:cubicBezTo>
                    <a:pt x="619" y="1"/>
                    <a:pt x="550" y="11"/>
                    <a:pt x="481" y="31"/>
                  </a:cubicBezTo>
                  <a:cubicBezTo>
                    <a:pt x="295" y="76"/>
                    <a:pt x="157" y="203"/>
                    <a:pt x="78" y="356"/>
                  </a:cubicBezTo>
                  <a:cubicBezTo>
                    <a:pt x="15" y="468"/>
                    <a:pt x="0" y="606"/>
                    <a:pt x="0" y="729"/>
                  </a:cubicBezTo>
                  <a:cubicBezTo>
                    <a:pt x="0" y="778"/>
                    <a:pt x="15" y="822"/>
                    <a:pt x="30" y="871"/>
                  </a:cubicBezTo>
                  <a:cubicBezTo>
                    <a:pt x="118" y="1164"/>
                    <a:pt x="396" y="1352"/>
                    <a:pt x="688" y="1352"/>
                  </a:cubicBezTo>
                  <a:cubicBezTo>
                    <a:pt x="753" y="1352"/>
                    <a:pt x="820" y="1342"/>
                    <a:pt x="884" y="1322"/>
                  </a:cubicBezTo>
                  <a:cubicBezTo>
                    <a:pt x="1243" y="1214"/>
                    <a:pt x="1429" y="822"/>
                    <a:pt x="1321" y="468"/>
                  </a:cubicBezTo>
                  <a:cubicBezTo>
                    <a:pt x="1233" y="178"/>
                    <a:pt x="973" y="1"/>
                    <a:pt x="687"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9"/>
            <p:cNvSpPr/>
            <p:nvPr/>
          </p:nvSpPr>
          <p:spPr>
            <a:xfrm>
              <a:off x="444925" y="3458900"/>
              <a:ext cx="272475" cy="272125"/>
            </a:xfrm>
            <a:custGeom>
              <a:avLst/>
              <a:gdLst/>
              <a:ahLst/>
              <a:cxnLst/>
              <a:rect l="l" t="t" r="r" b="b"/>
              <a:pathLst>
                <a:path w="10899" h="10885" extrusionOk="0">
                  <a:moveTo>
                    <a:pt x="5440" y="1"/>
                  </a:moveTo>
                  <a:cubicBezTo>
                    <a:pt x="3948" y="1"/>
                    <a:pt x="2597" y="594"/>
                    <a:pt x="1616" y="1557"/>
                  </a:cubicBezTo>
                  <a:cubicBezTo>
                    <a:pt x="1522" y="1650"/>
                    <a:pt x="1444" y="1743"/>
                    <a:pt x="1366" y="1836"/>
                  </a:cubicBezTo>
                  <a:cubicBezTo>
                    <a:pt x="638" y="2646"/>
                    <a:pt x="153" y="3687"/>
                    <a:pt x="30" y="4821"/>
                  </a:cubicBezTo>
                  <a:cubicBezTo>
                    <a:pt x="15" y="4945"/>
                    <a:pt x="0" y="5071"/>
                    <a:pt x="0" y="5209"/>
                  </a:cubicBezTo>
                  <a:lnTo>
                    <a:pt x="0" y="5445"/>
                  </a:lnTo>
                  <a:cubicBezTo>
                    <a:pt x="0" y="8459"/>
                    <a:pt x="2440" y="10885"/>
                    <a:pt x="5440" y="10885"/>
                  </a:cubicBezTo>
                  <a:cubicBezTo>
                    <a:pt x="5627" y="10885"/>
                    <a:pt x="5798" y="10885"/>
                    <a:pt x="5985" y="10870"/>
                  </a:cubicBezTo>
                  <a:cubicBezTo>
                    <a:pt x="6108" y="10855"/>
                    <a:pt x="6235" y="10840"/>
                    <a:pt x="6358" y="10821"/>
                  </a:cubicBezTo>
                  <a:cubicBezTo>
                    <a:pt x="8548" y="10448"/>
                    <a:pt x="10291" y="8769"/>
                    <a:pt x="10757" y="6624"/>
                  </a:cubicBezTo>
                  <a:cubicBezTo>
                    <a:pt x="10787" y="6500"/>
                    <a:pt x="10821" y="6377"/>
                    <a:pt x="10835" y="6250"/>
                  </a:cubicBezTo>
                  <a:cubicBezTo>
                    <a:pt x="10865" y="5989"/>
                    <a:pt x="10899" y="5724"/>
                    <a:pt x="10899" y="5445"/>
                  </a:cubicBezTo>
                  <a:cubicBezTo>
                    <a:pt x="10899" y="4743"/>
                    <a:pt x="10757" y="4075"/>
                    <a:pt x="10526" y="3471"/>
                  </a:cubicBezTo>
                  <a:cubicBezTo>
                    <a:pt x="10477" y="3344"/>
                    <a:pt x="10432" y="3236"/>
                    <a:pt x="10369" y="3127"/>
                  </a:cubicBezTo>
                  <a:cubicBezTo>
                    <a:pt x="9608" y="1478"/>
                    <a:pt x="8037" y="299"/>
                    <a:pt x="6186" y="49"/>
                  </a:cubicBezTo>
                  <a:cubicBezTo>
                    <a:pt x="6063" y="34"/>
                    <a:pt x="5936" y="19"/>
                    <a:pt x="5813"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9"/>
            <p:cNvSpPr/>
            <p:nvPr/>
          </p:nvSpPr>
          <p:spPr>
            <a:xfrm>
              <a:off x="467400" y="3532775"/>
              <a:ext cx="40125" cy="39300"/>
            </a:xfrm>
            <a:custGeom>
              <a:avLst/>
              <a:gdLst/>
              <a:ahLst/>
              <a:cxnLst/>
              <a:rect l="l" t="t" r="r" b="b"/>
              <a:pathLst>
                <a:path w="1605" h="1572" extrusionOk="0">
                  <a:moveTo>
                    <a:pt x="810" y="1"/>
                  </a:moveTo>
                  <a:cubicBezTo>
                    <a:pt x="358" y="1"/>
                    <a:pt x="0" y="359"/>
                    <a:pt x="0" y="796"/>
                  </a:cubicBezTo>
                  <a:cubicBezTo>
                    <a:pt x="0" y="1228"/>
                    <a:pt x="358" y="1572"/>
                    <a:pt x="810" y="1572"/>
                  </a:cubicBezTo>
                  <a:cubicBezTo>
                    <a:pt x="1247" y="1572"/>
                    <a:pt x="1605" y="1228"/>
                    <a:pt x="1605" y="796"/>
                  </a:cubicBezTo>
                  <a:cubicBezTo>
                    <a:pt x="1605" y="359"/>
                    <a:pt x="1247" y="1"/>
                    <a:pt x="810"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9"/>
            <p:cNvSpPr/>
            <p:nvPr/>
          </p:nvSpPr>
          <p:spPr>
            <a:xfrm>
              <a:off x="476725" y="3532775"/>
              <a:ext cx="21850" cy="21400"/>
            </a:xfrm>
            <a:custGeom>
              <a:avLst/>
              <a:gdLst/>
              <a:ahLst/>
              <a:cxnLst/>
              <a:rect l="l" t="t" r="r" b="b"/>
              <a:pathLst>
                <a:path w="874" h="856" extrusionOk="0">
                  <a:moveTo>
                    <a:pt x="437" y="1"/>
                  </a:moveTo>
                  <a:cubicBezTo>
                    <a:pt x="187" y="1"/>
                    <a:pt x="0" y="202"/>
                    <a:pt x="0" y="437"/>
                  </a:cubicBezTo>
                  <a:cubicBezTo>
                    <a:pt x="0" y="669"/>
                    <a:pt x="187" y="855"/>
                    <a:pt x="437" y="855"/>
                  </a:cubicBezTo>
                  <a:cubicBezTo>
                    <a:pt x="672" y="855"/>
                    <a:pt x="874" y="669"/>
                    <a:pt x="874" y="437"/>
                  </a:cubicBezTo>
                  <a:cubicBezTo>
                    <a:pt x="874" y="202"/>
                    <a:pt x="672" y="1"/>
                    <a:pt x="437"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9"/>
            <p:cNvSpPr/>
            <p:nvPr/>
          </p:nvSpPr>
          <p:spPr>
            <a:xfrm>
              <a:off x="584825" y="3660075"/>
              <a:ext cx="44725" cy="39900"/>
            </a:xfrm>
            <a:custGeom>
              <a:avLst/>
              <a:gdLst/>
              <a:ahLst/>
              <a:cxnLst/>
              <a:rect l="l" t="t" r="r" b="b"/>
              <a:pathLst>
                <a:path w="1789" h="1596" extrusionOk="0">
                  <a:moveTo>
                    <a:pt x="908" y="1"/>
                  </a:moveTo>
                  <a:cubicBezTo>
                    <a:pt x="595" y="1"/>
                    <a:pt x="301" y="182"/>
                    <a:pt x="172" y="491"/>
                  </a:cubicBezTo>
                  <a:cubicBezTo>
                    <a:pt x="1" y="909"/>
                    <a:pt x="187" y="1375"/>
                    <a:pt x="590" y="1532"/>
                  </a:cubicBezTo>
                  <a:cubicBezTo>
                    <a:pt x="688" y="1575"/>
                    <a:pt x="790" y="1595"/>
                    <a:pt x="891" y="1595"/>
                  </a:cubicBezTo>
                  <a:cubicBezTo>
                    <a:pt x="1193" y="1595"/>
                    <a:pt x="1488" y="1411"/>
                    <a:pt x="1616" y="1095"/>
                  </a:cubicBezTo>
                  <a:cubicBezTo>
                    <a:pt x="1788" y="692"/>
                    <a:pt x="1602" y="226"/>
                    <a:pt x="1199" y="54"/>
                  </a:cubicBezTo>
                  <a:cubicBezTo>
                    <a:pt x="1103" y="18"/>
                    <a:pt x="1005" y="1"/>
                    <a:pt x="908"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9"/>
            <p:cNvSpPr/>
            <p:nvPr/>
          </p:nvSpPr>
          <p:spPr>
            <a:xfrm>
              <a:off x="603125" y="3672625"/>
              <a:ext cx="24450" cy="21925"/>
            </a:xfrm>
            <a:custGeom>
              <a:avLst/>
              <a:gdLst/>
              <a:ahLst/>
              <a:cxnLst/>
              <a:rect l="l" t="t" r="r" b="b"/>
              <a:pathLst>
                <a:path w="978" h="877" extrusionOk="0">
                  <a:moveTo>
                    <a:pt x="492" y="0"/>
                  </a:moveTo>
                  <a:cubicBezTo>
                    <a:pt x="323" y="0"/>
                    <a:pt x="164" y="104"/>
                    <a:pt x="93" y="268"/>
                  </a:cubicBezTo>
                  <a:cubicBezTo>
                    <a:pt x="0" y="485"/>
                    <a:pt x="108" y="750"/>
                    <a:pt x="325" y="843"/>
                  </a:cubicBezTo>
                  <a:cubicBezTo>
                    <a:pt x="377" y="866"/>
                    <a:pt x="432" y="876"/>
                    <a:pt x="485" y="876"/>
                  </a:cubicBezTo>
                  <a:cubicBezTo>
                    <a:pt x="653" y="876"/>
                    <a:pt x="814" y="771"/>
                    <a:pt x="884" y="593"/>
                  </a:cubicBezTo>
                  <a:cubicBezTo>
                    <a:pt x="978" y="377"/>
                    <a:pt x="884" y="127"/>
                    <a:pt x="653" y="33"/>
                  </a:cubicBezTo>
                  <a:cubicBezTo>
                    <a:pt x="600" y="11"/>
                    <a:pt x="545" y="0"/>
                    <a:pt x="492"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9"/>
            <p:cNvSpPr/>
            <p:nvPr/>
          </p:nvSpPr>
          <p:spPr>
            <a:xfrm>
              <a:off x="500500" y="3502875"/>
              <a:ext cx="26425" cy="24100"/>
            </a:xfrm>
            <a:custGeom>
              <a:avLst/>
              <a:gdLst/>
              <a:ahLst/>
              <a:cxnLst/>
              <a:rect l="l" t="t" r="r" b="b"/>
              <a:pathLst>
                <a:path w="1057" h="964" extrusionOk="0">
                  <a:moveTo>
                    <a:pt x="529" y="1"/>
                  </a:moveTo>
                  <a:cubicBezTo>
                    <a:pt x="405" y="1"/>
                    <a:pt x="281" y="48"/>
                    <a:pt x="187" y="141"/>
                  </a:cubicBezTo>
                  <a:cubicBezTo>
                    <a:pt x="1" y="327"/>
                    <a:pt x="1" y="637"/>
                    <a:pt x="187" y="824"/>
                  </a:cubicBezTo>
                  <a:cubicBezTo>
                    <a:pt x="281" y="917"/>
                    <a:pt x="405" y="964"/>
                    <a:pt x="529" y="964"/>
                  </a:cubicBezTo>
                  <a:cubicBezTo>
                    <a:pt x="653" y="964"/>
                    <a:pt x="777" y="917"/>
                    <a:pt x="870" y="824"/>
                  </a:cubicBezTo>
                  <a:cubicBezTo>
                    <a:pt x="1057" y="637"/>
                    <a:pt x="1057" y="327"/>
                    <a:pt x="870" y="141"/>
                  </a:cubicBezTo>
                  <a:cubicBezTo>
                    <a:pt x="777" y="48"/>
                    <a:pt x="653" y="1"/>
                    <a:pt x="529"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9"/>
            <p:cNvSpPr/>
            <p:nvPr/>
          </p:nvSpPr>
          <p:spPr>
            <a:xfrm>
              <a:off x="514025" y="3546025"/>
              <a:ext cx="55250" cy="56750"/>
            </a:xfrm>
            <a:custGeom>
              <a:avLst/>
              <a:gdLst/>
              <a:ahLst/>
              <a:cxnLst/>
              <a:rect l="l" t="t" r="r" b="b"/>
              <a:pathLst>
                <a:path w="2210" h="2270" extrusionOk="0">
                  <a:moveTo>
                    <a:pt x="1105" y="1"/>
                  </a:moveTo>
                  <a:cubicBezTo>
                    <a:pt x="501" y="1"/>
                    <a:pt x="1" y="512"/>
                    <a:pt x="1" y="1135"/>
                  </a:cubicBezTo>
                  <a:cubicBezTo>
                    <a:pt x="1" y="1758"/>
                    <a:pt x="501" y="2269"/>
                    <a:pt x="1105" y="2269"/>
                  </a:cubicBezTo>
                  <a:cubicBezTo>
                    <a:pt x="1714" y="2269"/>
                    <a:pt x="2210" y="1758"/>
                    <a:pt x="2210" y="1135"/>
                  </a:cubicBezTo>
                  <a:cubicBezTo>
                    <a:pt x="2210" y="512"/>
                    <a:pt x="1714" y="1"/>
                    <a:pt x="1105"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9"/>
            <p:cNvSpPr/>
            <p:nvPr/>
          </p:nvSpPr>
          <p:spPr>
            <a:xfrm>
              <a:off x="592950" y="3489700"/>
              <a:ext cx="75025" cy="69500"/>
            </a:xfrm>
            <a:custGeom>
              <a:avLst/>
              <a:gdLst/>
              <a:ahLst/>
              <a:cxnLst/>
              <a:rect l="l" t="t" r="r" b="b"/>
              <a:pathLst>
                <a:path w="3001" h="2780" extrusionOk="0">
                  <a:moveTo>
                    <a:pt x="1508" y="0"/>
                  </a:moveTo>
                  <a:cubicBezTo>
                    <a:pt x="668" y="0"/>
                    <a:pt x="0" y="619"/>
                    <a:pt x="0" y="1381"/>
                  </a:cubicBezTo>
                  <a:cubicBezTo>
                    <a:pt x="0" y="2160"/>
                    <a:pt x="668" y="2780"/>
                    <a:pt x="1508" y="2780"/>
                  </a:cubicBezTo>
                  <a:cubicBezTo>
                    <a:pt x="2332" y="2780"/>
                    <a:pt x="3000" y="2160"/>
                    <a:pt x="3000" y="1381"/>
                  </a:cubicBezTo>
                  <a:cubicBezTo>
                    <a:pt x="3000" y="619"/>
                    <a:pt x="2332" y="0"/>
                    <a:pt x="1508"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9"/>
            <p:cNvSpPr/>
            <p:nvPr/>
          </p:nvSpPr>
          <p:spPr>
            <a:xfrm>
              <a:off x="621775" y="3506000"/>
              <a:ext cx="46200" cy="36875"/>
            </a:xfrm>
            <a:custGeom>
              <a:avLst/>
              <a:gdLst/>
              <a:ahLst/>
              <a:cxnLst/>
              <a:rect l="l" t="t" r="r" b="b"/>
              <a:pathLst>
                <a:path w="1848" h="1475" extrusionOk="0">
                  <a:moveTo>
                    <a:pt x="933" y="1"/>
                  </a:moveTo>
                  <a:cubicBezTo>
                    <a:pt x="418" y="1"/>
                    <a:pt x="0" y="326"/>
                    <a:pt x="0" y="729"/>
                  </a:cubicBezTo>
                  <a:cubicBezTo>
                    <a:pt x="0" y="1135"/>
                    <a:pt x="418" y="1475"/>
                    <a:pt x="933" y="1475"/>
                  </a:cubicBezTo>
                  <a:cubicBezTo>
                    <a:pt x="1429" y="1475"/>
                    <a:pt x="1847" y="1135"/>
                    <a:pt x="1847" y="729"/>
                  </a:cubicBezTo>
                  <a:cubicBezTo>
                    <a:pt x="1847" y="326"/>
                    <a:pt x="1429" y="1"/>
                    <a:pt x="933"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9"/>
            <p:cNvSpPr/>
            <p:nvPr/>
          </p:nvSpPr>
          <p:spPr>
            <a:xfrm>
              <a:off x="466275" y="3610950"/>
              <a:ext cx="39300" cy="34550"/>
            </a:xfrm>
            <a:custGeom>
              <a:avLst/>
              <a:gdLst/>
              <a:ahLst/>
              <a:cxnLst/>
              <a:rect l="l" t="t" r="r" b="b"/>
              <a:pathLst>
                <a:path w="1572" h="1382" extrusionOk="0">
                  <a:moveTo>
                    <a:pt x="792" y="1"/>
                  </a:moveTo>
                  <a:cubicBezTo>
                    <a:pt x="359" y="1"/>
                    <a:pt x="1" y="310"/>
                    <a:pt x="1" y="683"/>
                  </a:cubicBezTo>
                  <a:cubicBezTo>
                    <a:pt x="1" y="1071"/>
                    <a:pt x="359" y="1381"/>
                    <a:pt x="792" y="1381"/>
                  </a:cubicBezTo>
                  <a:cubicBezTo>
                    <a:pt x="1213" y="1381"/>
                    <a:pt x="1571" y="1071"/>
                    <a:pt x="1571" y="683"/>
                  </a:cubicBezTo>
                  <a:cubicBezTo>
                    <a:pt x="1571" y="310"/>
                    <a:pt x="1213" y="1"/>
                    <a:pt x="792"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9"/>
            <p:cNvSpPr/>
            <p:nvPr/>
          </p:nvSpPr>
          <p:spPr>
            <a:xfrm>
              <a:off x="648550" y="3654425"/>
              <a:ext cx="23350" cy="19525"/>
            </a:xfrm>
            <a:custGeom>
              <a:avLst/>
              <a:gdLst/>
              <a:ahLst/>
              <a:cxnLst/>
              <a:rect l="l" t="t" r="r" b="b"/>
              <a:pathLst>
                <a:path w="934" h="781" extrusionOk="0">
                  <a:moveTo>
                    <a:pt x="467" y="0"/>
                  </a:moveTo>
                  <a:cubicBezTo>
                    <a:pt x="217" y="0"/>
                    <a:pt x="0" y="172"/>
                    <a:pt x="0" y="388"/>
                  </a:cubicBezTo>
                  <a:cubicBezTo>
                    <a:pt x="0" y="608"/>
                    <a:pt x="217" y="780"/>
                    <a:pt x="467" y="780"/>
                  </a:cubicBezTo>
                  <a:cubicBezTo>
                    <a:pt x="732" y="780"/>
                    <a:pt x="933" y="608"/>
                    <a:pt x="933" y="388"/>
                  </a:cubicBezTo>
                  <a:cubicBezTo>
                    <a:pt x="933" y="172"/>
                    <a:pt x="732" y="0"/>
                    <a:pt x="467"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9"/>
            <p:cNvSpPr/>
            <p:nvPr/>
          </p:nvSpPr>
          <p:spPr>
            <a:xfrm>
              <a:off x="543975" y="3690975"/>
              <a:ext cx="17200" cy="12075"/>
            </a:xfrm>
            <a:custGeom>
              <a:avLst/>
              <a:gdLst/>
              <a:ahLst/>
              <a:cxnLst/>
              <a:rect l="l" t="t" r="r" b="b"/>
              <a:pathLst>
                <a:path w="688" h="483" extrusionOk="0">
                  <a:moveTo>
                    <a:pt x="344" y="1"/>
                  </a:moveTo>
                  <a:cubicBezTo>
                    <a:pt x="157" y="1"/>
                    <a:pt x="1" y="109"/>
                    <a:pt x="1" y="251"/>
                  </a:cubicBezTo>
                  <a:cubicBezTo>
                    <a:pt x="1" y="374"/>
                    <a:pt x="157" y="482"/>
                    <a:pt x="344" y="482"/>
                  </a:cubicBezTo>
                  <a:cubicBezTo>
                    <a:pt x="545" y="482"/>
                    <a:pt x="687" y="374"/>
                    <a:pt x="687" y="251"/>
                  </a:cubicBezTo>
                  <a:cubicBezTo>
                    <a:pt x="687" y="109"/>
                    <a:pt x="545" y="1"/>
                    <a:pt x="344"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9"/>
            <p:cNvSpPr/>
            <p:nvPr/>
          </p:nvSpPr>
          <p:spPr>
            <a:xfrm>
              <a:off x="551350" y="3627825"/>
              <a:ext cx="52175" cy="18875"/>
            </a:xfrm>
            <a:custGeom>
              <a:avLst/>
              <a:gdLst/>
              <a:ahLst/>
              <a:cxnLst/>
              <a:rect l="l" t="t" r="r" b="b"/>
              <a:pathLst>
                <a:path w="2087" h="755" extrusionOk="0">
                  <a:moveTo>
                    <a:pt x="1028" y="0"/>
                  </a:moveTo>
                  <a:cubicBezTo>
                    <a:pt x="986" y="0"/>
                    <a:pt x="945" y="3"/>
                    <a:pt x="903" y="8"/>
                  </a:cubicBezTo>
                  <a:cubicBezTo>
                    <a:pt x="359" y="72"/>
                    <a:pt x="64" y="538"/>
                    <a:pt x="49" y="568"/>
                  </a:cubicBezTo>
                  <a:cubicBezTo>
                    <a:pt x="0" y="613"/>
                    <a:pt x="19" y="691"/>
                    <a:pt x="79" y="740"/>
                  </a:cubicBezTo>
                  <a:cubicBezTo>
                    <a:pt x="94" y="740"/>
                    <a:pt x="127" y="755"/>
                    <a:pt x="142" y="755"/>
                  </a:cubicBezTo>
                  <a:cubicBezTo>
                    <a:pt x="187" y="755"/>
                    <a:pt x="235" y="740"/>
                    <a:pt x="250" y="691"/>
                  </a:cubicBezTo>
                  <a:cubicBezTo>
                    <a:pt x="250" y="691"/>
                    <a:pt x="515" y="303"/>
                    <a:pt x="933" y="258"/>
                  </a:cubicBezTo>
                  <a:cubicBezTo>
                    <a:pt x="962" y="255"/>
                    <a:pt x="991" y="253"/>
                    <a:pt x="1020" y="253"/>
                  </a:cubicBezTo>
                  <a:cubicBezTo>
                    <a:pt x="1291" y="253"/>
                    <a:pt x="1573" y="395"/>
                    <a:pt x="1866" y="661"/>
                  </a:cubicBezTo>
                  <a:cubicBezTo>
                    <a:pt x="1888" y="690"/>
                    <a:pt x="1917" y="702"/>
                    <a:pt x="1945" y="702"/>
                  </a:cubicBezTo>
                  <a:cubicBezTo>
                    <a:pt x="1979" y="702"/>
                    <a:pt x="2013" y="686"/>
                    <a:pt x="2038" y="661"/>
                  </a:cubicBezTo>
                  <a:cubicBezTo>
                    <a:pt x="2086" y="613"/>
                    <a:pt x="2086" y="538"/>
                    <a:pt x="2038" y="490"/>
                  </a:cubicBezTo>
                  <a:cubicBezTo>
                    <a:pt x="1706" y="171"/>
                    <a:pt x="1362" y="0"/>
                    <a:pt x="1028" y="0"/>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9"/>
            <p:cNvSpPr/>
            <p:nvPr/>
          </p:nvSpPr>
          <p:spPr>
            <a:xfrm>
              <a:off x="481375" y="3585775"/>
              <a:ext cx="70825" cy="40675"/>
            </a:xfrm>
            <a:custGeom>
              <a:avLst/>
              <a:gdLst/>
              <a:ahLst/>
              <a:cxnLst/>
              <a:rect l="l" t="t" r="r" b="b"/>
              <a:pathLst>
                <a:path w="2833" h="1627" extrusionOk="0">
                  <a:moveTo>
                    <a:pt x="1497" y="0"/>
                  </a:moveTo>
                  <a:cubicBezTo>
                    <a:pt x="1433" y="0"/>
                    <a:pt x="1370" y="4"/>
                    <a:pt x="1307" y="11"/>
                  </a:cubicBezTo>
                  <a:cubicBezTo>
                    <a:pt x="766" y="90"/>
                    <a:pt x="374" y="508"/>
                    <a:pt x="158" y="866"/>
                  </a:cubicBezTo>
                  <a:cubicBezTo>
                    <a:pt x="1" y="1131"/>
                    <a:pt x="158" y="1489"/>
                    <a:pt x="452" y="1549"/>
                  </a:cubicBezTo>
                  <a:cubicBezTo>
                    <a:pt x="654" y="1582"/>
                    <a:pt x="874" y="1612"/>
                    <a:pt x="1061" y="1627"/>
                  </a:cubicBezTo>
                  <a:cubicBezTo>
                    <a:pt x="889" y="1489"/>
                    <a:pt x="781" y="1269"/>
                    <a:pt x="781" y="1037"/>
                  </a:cubicBezTo>
                  <a:cubicBezTo>
                    <a:pt x="781" y="601"/>
                    <a:pt x="1184" y="228"/>
                    <a:pt x="1665" y="228"/>
                  </a:cubicBezTo>
                  <a:cubicBezTo>
                    <a:pt x="2165" y="228"/>
                    <a:pt x="2568" y="586"/>
                    <a:pt x="2568" y="1037"/>
                  </a:cubicBezTo>
                  <a:cubicBezTo>
                    <a:pt x="2568" y="1269"/>
                    <a:pt x="2460" y="1474"/>
                    <a:pt x="2288" y="1627"/>
                  </a:cubicBezTo>
                  <a:cubicBezTo>
                    <a:pt x="2396" y="1612"/>
                    <a:pt x="2490" y="1597"/>
                    <a:pt x="2553" y="1597"/>
                  </a:cubicBezTo>
                  <a:cubicBezTo>
                    <a:pt x="2706" y="1582"/>
                    <a:pt x="2833" y="1440"/>
                    <a:pt x="2818" y="1287"/>
                  </a:cubicBezTo>
                  <a:cubicBezTo>
                    <a:pt x="2818" y="1239"/>
                    <a:pt x="2818" y="1209"/>
                    <a:pt x="2799" y="1161"/>
                  </a:cubicBezTo>
                  <a:cubicBezTo>
                    <a:pt x="2755" y="758"/>
                    <a:pt x="2520" y="134"/>
                    <a:pt x="1699" y="11"/>
                  </a:cubicBezTo>
                  <a:cubicBezTo>
                    <a:pt x="1628" y="4"/>
                    <a:pt x="1562" y="0"/>
                    <a:pt x="1497"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9"/>
            <p:cNvSpPr/>
            <p:nvPr/>
          </p:nvSpPr>
          <p:spPr>
            <a:xfrm>
              <a:off x="500875" y="3591450"/>
              <a:ext cx="44725" cy="35650"/>
            </a:xfrm>
            <a:custGeom>
              <a:avLst/>
              <a:gdLst/>
              <a:ahLst/>
              <a:cxnLst/>
              <a:rect l="l" t="t" r="r" b="b"/>
              <a:pathLst>
                <a:path w="1789" h="1426" extrusionOk="0">
                  <a:moveTo>
                    <a:pt x="885" y="1"/>
                  </a:moveTo>
                  <a:cubicBezTo>
                    <a:pt x="404" y="1"/>
                    <a:pt x="1" y="374"/>
                    <a:pt x="1" y="810"/>
                  </a:cubicBezTo>
                  <a:cubicBezTo>
                    <a:pt x="1" y="1042"/>
                    <a:pt x="109" y="1262"/>
                    <a:pt x="281" y="1400"/>
                  </a:cubicBezTo>
                  <a:cubicBezTo>
                    <a:pt x="467" y="1419"/>
                    <a:pt x="644" y="1425"/>
                    <a:pt x="810" y="1425"/>
                  </a:cubicBezTo>
                  <a:cubicBezTo>
                    <a:pt x="1073" y="1425"/>
                    <a:pt x="1307" y="1409"/>
                    <a:pt x="1508" y="1400"/>
                  </a:cubicBezTo>
                  <a:cubicBezTo>
                    <a:pt x="1680" y="1247"/>
                    <a:pt x="1788" y="1042"/>
                    <a:pt x="1788" y="810"/>
                  </a:cubicBezTo>
                  <a:cubicBezTo>
                    <a:pt x="1788" y="359"/>
                    <a:pt x="1385" y="1"/>
                    <a:pt x="885" y="1"/>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9"/>
            <p:cNvSpPr/>
            <p:nvPr/>
          </p:nvSpPr>
          <p:spPr>
            <a:xfrm>
              <a:off x="475600" y="3556400"/>
              <a:ext cx="92550" cy="41700"/>
            </a:xfrm>
            <a:custGeom>
              <a:avLst/>
              <a:gdLst/>
              <a:ahLst/>
              <a:cxnLst/>
              <a:rect l="l" t="t" r="r" b="b"/>
              <a:pathLst>
                <a:path w="3702" h="1668" extrusionOk="0">
                  <a:moveTo>
                    <a:pt x="208" y="0"/>
                  </a:moveTo>
                  <a:cubicBezTo>
                    <a:pt x="157" y="0"/>
                    <a:pt x="105" y="24"/>
                    <a:pt x="64" y="67"/>
                  </a:cubicBezTo>
                  <a:cubicBezTo>
                    <a:pt x="1" y="145"/>
                    <a:pt x="1" y="254"/>
                    <a:pt x="79" y="332"/>
                  </a:cubicBezTo>
                  <a:cubicBezTo>
                    <a:pt x="139" y="377"/>
                    <a:pt x="1616" y="1668"/>
                    <a:pt x="2676" y="1668"/>
                  </a:cubicBezTo>
                  <a:cubicBezTo>
                    <a:pt x="2769" y="1668"/>
                    <a:pt x="2844" y="1668"/>
                    <a:pt x="2922" y="1653"/>
                  </a:cubicBezTo>
                  <a:cubicBezTo>
                    <a:pt x="3265" y="1574"/>
                    <a:pt x="3482" y="1418"/>
                    <a:pt x="3560" y="1186"/>
                  </a:cubicBezTo>
                  <a:cubicBezTo>
                    <a:pt x="3702" y="783"/>
                    <a:pt x="3344" y="332"/>
                    <a:pt x="3295" y="283"/>
                  </a:cubicBezTo>
                  <a:cubicBezTo>
                    <a:pt x="3264" y="242"/>
                    <a:pt x="3218" y="223"/>
                    <a:pt x="3168" y="223"/>
                  </a:cubicBezTo>
                  <a:cubicBezTo>
                    <a:pt x="3123" y="223"/>
                    <a:pt x="3075" y="238"/>
                    <a:pt x="3030" y="268"/>
                  </a:cubicBezTo>
                  <a:cubicBezTo>
                    <a:pt x="2956" y="332"/>
                    <a:pt x="2956" y="455"/>
                    <a:pt x="3015" y="533"/>
                  </a:cubicBezTo>
                  <a:cubicBezTo>
                    <a:pt x="3079" y="612"/>
                    <a:pt x="3265" y="892"/>
                    <a:pt x="3202" y="1063"/>
                  </a:cubicBezTo>
                  <a:cubicBezTo>
                    <a:pt x="3157" y="1186"/>
                    <a:pt x="2986" y="1250"/>
                    <a:pt x="2844" y="1280"/>
                  </a:cubicBezTo>
                  <a:cubicBezTo>
                    <a:pt x="2788" y="1293"/>
                    <a:pt x="2728" y="1299"/>
                    <a:pt x="2665" y="1299"/>
                  </a:cubicBezTo>
                  <a:cubicBezTo>
                    <a:pt x="1915" y="1299"/>
                    <a:pt x="742" y="410"/>
                    <a:pt x="325" y="52"/>
                  </a:cubicBezTo>
                  <a:cubicBezTo>
                    <a:pt x="291" y="17"/>
                    <a:pt x="250" y="0"/>
                    <a:pt x="208" y="0"/>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9"/>
            <p:cNvSpPr/>
            <p:nvPr/>
          </p:nvSpPr>
          <p:spPr>
            <a:xfrm>
              <a:off x="596500" y="3585775"/>
              <a:ext cx="70725" cy="40675"/>
            </a:xfrm>
            <a:custGeom>
              <a:avLst/>
              <a:gdLst/>
              <a:ahLst/>
              <a:cxnLst/>
              <a:rect l="l" t="t" r="r" b="b"/>
              <a:pathLst>
                <a:path w="2829" h="1627" extrusionOk="0">
                  <a:moveTo>
                    <a:pt x="1332" y="0"/>
                  </a:moveTo>
                  <a:cubicBezTo>
                    <a:pt x="1270" y="0"/>
                    <a:pt x="1204" y="4"/>
                    <a:pt x="1135" y="11"/>
                  </a:cubicBezTo>
                  <a:cubicBezTo>
                    <a:pt x="295" y="134"/>
                    <a:pt x="79" y="758"/>
                    <a:pt x="15" y="1161"/>
                  </a:cubicBezTo>
                  <a:cubicBezTo>
                    <a:pt x="15" y="1209"/>
                    <a:pt x="15" y="1239"/>
                    <a:pt x="0" y="1287"/>
                  </a:cubicBezTo>
                  <a:cubicBezTo>
                    <a:pt x="0" y="1440"/>
                    <a:pt x="108" y="1582"/>
                    <a:pt x="265" y="1597"/>
                  </a:cubicBezTo>
                  <a:cubicBezTo>
                    <a:pt x="373" y="1612"/>
                    <a:pt x="511" y="1627"/>
                    <a:pt x="668" y="1627"/>
                  </a:cubicBezTo>
                  <a:cubicBezTo>
                    <a:pt x="497" y="1489"/>
                    <a:pt x="388" y="1269"/>
                    <a:pt x="388" y="1037"/>
                  </a:cubicBezTo>
                  <a:cubicBezTo>
                    <a:pt x="388" y="586"/>
                    <a:pt x="791" y="228"/>
                    <a:pt x="1273" y="228"/>
                  </a:cubicBezTo>
                  <a:cubicBezTo>
                    <a:pt x="1773" y="228"/>
                    <a:pt x="2161" y="601"/>
                    <a:pt x="2161" y="1037"/>
                  </a:cubicBezTo>
                  <a:cubicBezTo>
                    <a:pt x="2161" y="1269"/>
                    <a:pt x="2067" y="1474"/>
                    <a:pt x="1896" y="1612"/>
                  </a:cubicBezTo>
                  <a:cubicBezTo>
                    <a:pt x="2052" y="1597"/>
                    <a:pt x="2205" y="1582"/>
                    <a:pt x="2362" y="1549"/>
                  </a:cubicBezTo>
                  <a:cubicBezTo>
                    <a:pt x="2672" y="1489"/>
                    <a:pt x="2829" y="1131"/>
                    <a:pt x="2657" y="866"/>
                  </a:cubicBezTo>
                  <a:cubicBezTo>
                    <a:pt x="2440" y="508"/>
                    <a:pt x="2067" y="90"/>
                    <a:pt x="1508" y="11"/>
                  </a:cubicBezTo>
                  <a:cubicBezTo>
                    <a:pt x="1454" y="4"/>
                    <a:pt x="1395" y="0"/>
                    <a:pt x="1332"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9"/>
            <p:cNvSpPr/>
            <p:nvPr/>
          </p:nvSpPr>
          <p:spPr>
            <a:xfrm>
              <a:off x="606200" y="3591450"/>
              <a:ext cx="44325" cy="35600"/>
            </a:xfrm>
            <a:custGeom>
              <a:avLst/>
              <a:gdLst/>
              <a:ahLst/>
              <a:cxnLst/>
              <a:rect l="l" t="t" r="r" b="b"/>
              <a:pathLst>
                <a:path w="1773" h="1424" extrusionOk="0">
                  <a:moveTo>
                    <a:pt x="885" y="1"/>
                  </a:moveTo>
                  <a:cubicBezTo>
                    <a:pt x="403" y="1"/>
                    <a:pt x="0" y="359"/>
                    <a:pt x="0" y="810"/>
                  </a:cubicBezTo>
                  <a:cubicBezTo>
                    <a:pt x="0" y="1042"/>
                    <a:pt x="109" y="1262"/>
                    <a:pt x="280" y="1400"/>
                  </a:cubicBezTo>
                  <a:cubicBezTo>
                    <a:pt x="436" y="1415"/>
                    <a:pt x="610" y="1423"/>
                    <a:pt x="797" y="1423"/>
                  </a:cubicBezTo>
                  <a:cubicBezTo>
                    <a:pt x="1020" y="1423"/>
                    <a:pt x="1261" y="1411"/>
                    <a:pt x="1508" y="1385"/>
                  </a:cubicBezTo>
                  <a:cubicBezTo>
                    <a:pt x="1679" y="1247"/>
                    <a:pt x="1773" y="1042"/>
                    <a:pt x="1773" y="810"/>
                  </a:cubicBezTo>
                  <a:cubicBezTo>
                    <a:pt x="1773" y="374"/>
                    <a:pt x="1385" y="1"/>
                    <a:pt x="885" y="1"/>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9"/>
            <p:cNvSpPr/>
            <p:nvPr/>
          </p:nvSpPr>
          <p:spPr>
            <a:xfrm>
              <a:off x="580175" y="3554800"/>
              <a:ext cx="92450" cy="41725"/>
            </a:xfrm>
            <a:custGeom>
              <a:avLst/>
              <a:gdLst/>
              <a:ahLst/>
              <a:cxnLst/>
              <a:rect l="l" t="t" r="r" b="b"/>
              <a:pathLst>
                <a:path w="3698" h="1669" extrusionOk="0">
                  <a:moveTo>
                    <a:pt x="3493" y="1"/>
                  </a:moveTo>
                  <a:cubicBezTo>
                    <a:pt x="3450" y="1"/>
                    <a:pt x="3409" y="17"/>
                    <a:pt x="3373" y="53"/>
                  </a:cubicBezTo>
                  <a:cubicBezTo>
                    <a:pt x="2957" y="411"/>
                    <a:pt x="1787" y="1300"/>
                    <a:pt x="1034" y="1300"/>
                  </a:cubicBezTo>
                  <a:cubicBezTo>
                    <a:pt x="971" y="1300"/>
                    <a:pt x="911" y="1293"/>
                    <a:pt x="855" y="1280"/>
                  </a:cubicBezTo>
                  <a:cubicBezTo>
                    <a:pt x="713" y="1250"/>
                    <a:pt x="526" y="1187"/>
                    <a:pt x="497" y="1064"/>
                  </a:cubicBezTo>
                  <a:cubicBezTo>
                    <a:pt x="433" y="892"/>
                    <a:pt x="605" y="612"/>
                    <a:pt x="683" y="534"/>
                  </a:cubicBezTo>
                  <a:cubicBezTo>
                    <a:pt x="747" y="456"/>
                    <a:pt x="732" y="332"/>
                    <a:pt x="653" y="269"/>
                  </a:cubicBezTo>
                  <a:cubicBezTo>
                    <a:pt x="617" y="241"/>
                    <a:pt x="574" y="226"/>
                    <a:pt x="530" y="226"/>
                  </a:cubicBezTo>
                  <a:cubicBezTo>
                    <a:pt x="481" y="226"/>
                    <a:pt x="430" y="246"/>
                    <a:pt x="388" y="288"/>
                  </a:cubicBezTo>
                  <a:cubicBezTo>
                    <a:pt x="358" y="332"/>
                    <a:pt x="0" y="784"/>
                    <a:pt x="138" y="1187"/>
                  </a:cubicBezTo>
                  <a:cubicBezTo>
                    <a:pt x="217" y="1422"/>
                    <a:pt x="433" y="1575"/>
                    <a:pt x="776" y="1653"/>
                  </a:cubicBezTo>
                  <a:cubicBezTo>
                    <a:pt x="855" y="1668"/>
                    <a:pt x="933" y="1668"/>
                    <a:pt x="1011" y="1668"/>
                  </a:cubicBezTo>
                  <a:cubicBezTo>
                    <a:pt x="2067" y="1668"/>
                    <a:pt x="3545" y="381"/>
                    <a:pt x="3605" y="332"/>
                  </a:cubicBezTo>
                  <a:cubicBezTo>
                    <a:pt x="3683" y="254"/>
                    <a:pt x="3698" y="146"/>
                    <a:pt x="3638" y="68"/>
                  </a:cubicBezTo>
                  <a:cubicBezTo>
                    <a:pt x="3595" y="25"/>
                    <a:pt x="3544" y="1"/>
                    <a:pt x="3493" y="1"/>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1" name="Google Shape;881;p9"/>
          <p:cNvGrpSpPr/>
          <p:nvPr/>
        </p:nvGrpSpPr>
        <p:grpSpPr>
          <a:xfrm>
            <a:off x="237864" y="2064000"/>
            <a:ext cx="724224" cy="694681"/>
            <a:chOff x="343800" y="3380500"/>
            <a:chExt cx="461025" cy="442275"/>
          </a:xfrm>
        </p:grpSpPr>
        <p:sp>
          <p:nvSpPr>
            <p:cNvPr id="882" name="Google Shape;882;p9"/>
            <p:cNvSpPr/>
            <p:nvPr/>
          </p:nvSpPr>
          <p:spPr>
            <a:xfrm>
              <a:off x="590250" y="3434100"/>
              <a:ext cx="14750" cy="26050"/>
            </a:xfrm>
            <a:custGeom>
              <a:avLst/>
              <a:gdLst/>
              <a:ahLst/>
              <a:cxnLst/>
              <a:rect l="l" t="t" r="r" b="b"/>
              <a:pathLst>
                <a:path w="590" h="1042" extrusionOk="0">
                  <a:moveTo>
                    <a:pt x="235" y="0"/>
                  </a:moveTo>
                  <a:lnTo>
                    <a:pt x="0" y="993"/>
                  </a:lnTo>
                  <a:cubicBezTo>
                    <a:pt x="123" y="1011"/>
                    <a:pt x="250" y="1026"/>
                    <a:pt x="373" y="1041"/>
                  </a:cubicBezTo>
                  <a:lnTo>
                    <a:pt x="590" y="94"/>
                  </a:lnTo>
                  <a:cubicBezTo>
                    <a:pt x="467" y="94"/>
                    <a:pt x="344" y="45"/>
                    <a:pt x="235" y="0"/>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9"/>
            <p:cNvSpPr/>
            <p:nvPr/>
          </p:nvSpPr>
          <p:spPr>
            <a:xfrm>
              <a:off x="577475" y="3380500"/>
              <a:ext cx="61775" cy="56200"/>
            </a:xfrm>
            <a:custGeom>
              <a:avLst/>
              <a:gdLst/>
              <a:ahLst/>
              <a:cxnLst/>
              <a:rect l="l" t="t" r="r" b="b"/>
              <a:pathLst>
                <a:path w="2471" h="2248" extrusionOk="0">
                  <a:moveTo>
                    <a:pt x="1240" y="1"/>
                  </a:moveTo>
                  <a:cubicBezTo>
                    <a:pt x="1159" y="1"/>
                    <a:pt x="1076" y="10"/>
                    <a:pt x="993" y="29"/>
                  </a:cubicBezTo>
                  <a:cubicBezTo>
                    <a:pt x="388" y="170"/>
                    <a:pt x="0" y="760"/>
                    <a:pt x="138" y="1364"/>
                  </a:cubicBezTo>
                  <a:cubicBezTo>
                    <a:pt x="217" y="1723"/>
                    <a:pt x="448" y="1988"/>
                    <a:pt x="746" y="2144"/>
                  </a:cubicBezTo>
                  <a:cubicBezTo>
                    <a:pt x="855" y="2189"/>
                    <a:pt x="978" y="2238"/>
                    <a:pt x="1101" y="2238"/>
                  </a:cubicBezTo>
                  <a:cubicBezTo>
                    <a:pt x="1153" y="2244"/>
                    <a:pt x="1205" y="2247"/>
                    <a:pt x="1257" y="2247"/>
                  </a:cubicBezTo>
                  <a:cubicBezTo>
                    <a:pt x="1330" y="2247"/>
                    <a:pt x="1402" y="2240"/>
                    <a:pt x="1474" y="2223"/>
                  </a:cubicBezTo>
                  <a:cubicBezTo>
                    <a:pt x="2082" y="2096"/>
                    <a:pt x="2470" y="1491"/>
                    <a:pt x="2332" y="883"/>
                  </a:cubicBezTo>
                  <a:cubicBezTo>
                    <a:pt x="2210" y="361"/>
                    <a:pt x="1754" y="1"/>
                    <a:pt x="1240"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9"/>
            <p:cNvSpPr/>
            <p:nvPr/>
          </p:nvSpPr>
          <p:spPr>
            <a:xfrm>
              <a:off x="594525" y="3729425"/>
              <a:ext cx="15625" cy="41625"/>
            </a:xfrm>
            <a:custGeom>
              <a:avLst/>
              <a:gdLst/>
              <a:ahLst/>
              <a:cxnLst/>
              <a:rect l="l" t="t" r="r" b="b"/>
              <a:pathLst>
                <a:path w="625" h="1665" extrusionOk="0">
                  <a:moveTo>
                    <a:pt x="374" y="0"/>
                  </a:moveTo>
                  <a:cubicBezTo>
                    <a:pt x="251" y="19"/>
                    <a:pt x="124" y="34"/>
                    <a:pt x="1" y="49"/>
                  </a:cubicBezTo>
                  <a:lnTo>
                    <a:pt x="266" y="1664"/>
                  </a:lnTo>
                  <a:cubicBezTo>
                    <a:pt x="374" y="1634"/>
                    <a:pt x="512" y="1619"/>
                    <a:pt x="624" y="1619"/>
                  </a:cubicBezTo>
                  <a:lnTo>
                    <a:pt x="374" y="0"/>
                  </a:ln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9"/>
            <p:cNvSpPr/>
            <p:nvPr/>
          </p:nvSpPr>
          <p:spPr>
            <a:xfrm>
              <a:off x="578575" y="3769900"/>
              <a:ext cx="59925" cy="52875"/>
            </a:xfrm>
            <a:custGeom>
              <a:avLst/>
              <a:gdLst/>
              <a:ahLst/>
              <a:cxnLst/>
              <a:rect l="l" t="t" r="r" b="b"/>
              <a:pathLst>
                <a:path w="2397" h="2115" extrusionOk="0">
                  <a:moveTo>
                    <a:pt x="1195" y="1033"/>
                  </a:moveTo>
                  <a:cubicBezTo>
                    <a:pt x="1314" y="1033"/>
                    <a:pt x="1432" y="1092"/>
                    <a:pt x="1508" y="1198"/>
                  </a:cubicBezTo>
                  <a:cubicBezTo>
                    <a:pt x="1635" y="1366"/>
                    <a:pt x="1587" y="1616"/>
                    <a:pt x="1415" y="1724"/>
                  </a:cubicBezTo>
                  <a:cubicBezTo>
                    <a:pt x="1349" y="1773"/>
                    <a:pt x="1272" y="1796"/>
                    <a:pt x="1195" y="1796"/>
                  </a:cubicBezTo>
                  <a:cubicBezTo>
                    <a:pt x="1072" y="1796"/>
                    <a:pt x="948" y="1737"/>
                    <a:pt x="870" y="1631"/>
                  </a:cubicBezTo>
                  <a:cubicBezTo>
                    <a:pt x="762" y="1459"/>
                    <a:pt x="796" y="1228"/>
                    <a:pt x="982" y="1105"/>
                  </a:cubicBezTo>
                  <a:cubicBezTo>
                    <a:pt x="1047" y="1056"/>
                    <a:pt x="1121" y="1033"/>
                    <a:pt x="1195" y="1033"/>
                  </a:cubicBezTo>
                  <a:close/>
                  <a:moveTo>
                    <a:pt x="1262" y="0"/>
                  </a:moveTo>
                  <a:cubicBezTo>
                    <a:pt x="1150" y="0"/>
                    <a:pt x="1012" y="15"/>
                    <a:pt x="904" y="45"/>
                  </a:cubicBezTo>
                  <a:cubicBezTo>
                    <a:pt x="796" y="79"/>
                    <a:pt x="684" y="124"/>
                    <a:pt x="590" y="187"/>
                  </a:cubicBezTo>
                  <a:cubicBezTo>
                    <a:pt x="109" y="527"/>
                    <a:pt x="1" y="1179"/>
                    <a:pt x="329" y="1665"/>
                  </a:cubicBezTo>
                  <a:cubicBezTo>
                    <a:pt x="537" y="1960"/>
                    <a:pt x="863" y="2114"/>
                    <a:pt x="1195" y="2114"/>
                  </a:cubicBezTo>
                  <a:cubicBezTo>
                    <a:pt x="1405" y="2114"/>
                    <a:pt x="1617" y="2053"/>
                    <a:pt x="1803" y="1926"/>
                  </a:cubicBezTo>
                  <a:cubicBezTo>
                    <a:pt x="2269" y="1586"/>
                    <a:pt x="2396" y="933"/>
                    <a:pt x="2053" y="452"/>
                  </a:cubicBezTo>
                  <a:cubicBezTo>
                    <a:pt x="1866" y="187"/>
                    <a:pt x="1572" y="30"/>
                    <a:pt x="1262" y="0"/>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9"/>
            <p:cNvSpPr/>
            <p:nvPr/>
          </p:nvSpPr>
          <p:spPr>
            <a:xfrm>
              <a:off x="597625" y="3795725"/>
              <a:ext cx="21850" cy="19075"/>
            </a:xfrm>
            <a:custGeom>
              <a:avLst/>
              <a:gdLst/>
              <a:ahLst/>
              <a:cxnLst/>
              <a:rect l="l" t="t" r="r" b="b"/>
              <a:pathLst>
                <a:path w="874" h="763" extrusionOk="0">
                  <a:moveTo>
                    <a:pt x="433" y="0"/>
                  </a:moveTo>
                  <a:cubicBezTo>
                    <a:pt x="359" y="0"/>
                    <a:pt x="285" y="23"/>
                    <a:pt x="220" y="72"/>
                  </a:cubicBezTo>
                  <a:cubicBezTo>
                    <a:pt x="34" y="195"/>
                    <a:pt x="0" y="426"/>
                    <a:pt x="108" y="598"/>
                  </a:cubicBezTo>
                  <a:cubicBezTo>
                    <a:pt x="186" y="704"/>
                    <a:pt x="310" y="763"/>
                    <a:pt x="433" y="763"/>
                  </a:cubicBezTo>
                  <a:cubicBezTo>
                    <a:pt x="510" y="763"/>
                    <a:pt x="587" y="740"/>
                    <a:pt x="653" y="691"/>
                  </a:cubicBezTo>
                  <a:cubicBezTo>
                    <a:pt x="825" y="583"/>
                    <a:pt x="873" y="333"/>
                    <a:pt x="746" y="165"/>
                  </a:cubicBezTo>
                  <a:cubicBezTo>
                    <a:pt x="670" y="59"/>
                    <a:pt x="552" y="0"/>
                    <a:pt x="433"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9"/>
            <p:cNvSpPr/>
            <p:nvPr/>
          </p:nvSpPr>
          <p:spPr>
            <a:xfrm>
              <a:off x="597625" y="3795725"/>
              <a:ext cx="21850" cy="19075"/>
            </a:xfrm>
            <a:custGeom>
              <a:avLst/>
              <a:gdLst/>
              <a:ahLst/>
              <a:cxnLst/>
              <a:rect l="l" t="t" r="r" b="b"/>
              <a:pathLst>
                <a:path w="874" h="763" extrusionOk="0">
                  <a:moveTo>
                    <a:pt x="433" y="0"/>
                  </a:moveTo>
                  <a:cubicBezTo>
                    <a:pt x="359" y="0"/>
                    <a:pt x="285" y="23"/>
                    <a:pt x="220" y="72"/>
                  </a:cubicBezTo>
                  <a:cubicBezTo>
                    <a:pt x="34" y="195"/>
                    <a:pt x="0" y="426"/>
                    <a:pt x="108" y="598"/>
                  </a:cubicBezTo>
                  <a:cubicBezTo>
                    <a:pt x="186" y="704"/>
                    <a:pt x="310" y="763"/>
                    <a:pt x="433" y="763"/>
                  </a:cubicBezTo>
                  <a:cubicBezTo>
                    <a:pt x="510" y="763"/>
                    <a:pt x="587" y="740"/>
                    <a:pt x="653" y="691"/>
                  </a:cubicBezTo>
                  <a:cubicBezTo>
                    <a:pt x="825" y="583"/>
                    <a:pt x="873" y="333"/>
                    <a:pt x="746" y="165"/>
                  </a:cubicBezTo>
                  <a:cubicBezTo>
                    <a:pt x="670" y="59"/>
                    <a:pt x="552" y="0"/>
                    <a:pt x="433"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9"/>
            <p:cNvSpPr/>
            <p:nvPr/>
          </p:nvSpPr>
          <p:spPr>
            <a:xfrm>
              <a:off x="704150" y="3525775"/>
              <a:ext cx="33400" cy="19900"/>
            </a:xfrm>
            <a:custGeom>
              <a:avLst/>
              <a:gdLst/>
              <a:ahLst/>
              <a:cxnLst/>
              <a:rect l="l" t="t" r="r" b="b"/>
              <a:pathLst>
                <a:path w="1336" h="796" extrusionOk="0">
                  <a:moveTo>
                    <a:pt x="1228" y="1"/>
                  </a:moveTo>
                  <a:lnTo>
                    <a:pt x="0" y="452"/>
                  </a:lnTo>
                  <a:cubicBezTo>
                    <a:pt x="63" y="561"/>
                    <a:pt x="108" y="669"/>
                    <a:pt x="157" y="796"/>
                  </a:cubicBezTo>
                  <a:lnTo>
                    <a:pt x="1336" y="359"/>
                  </a:lnTo>
                  <a:cubicBezTo>
                    <a:pt x="1291" y="251"/>
                    <a:pt x="1257" y="124"/>
                    <a:pt x="1228" y="1"/>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9"/>
            <p:cNvSpPr/>
            <p:nvPr/>
          </p:nvSpPr>
          <p:spPr>
            <a:xfrm>
              <a:off x="733250" y="3487300"/>
              <a:ext cx="71575" cy="67150"/>
            </a:xfrm>
            <a:custGeom>
              <a:avLst/>
              <a:gdLst/>
              <a:ahLst/>
              <a:cxnLst/>
              <a:rect l="l" t="t" r="r" b="b"/>
              <a:pathLst>
                <a:path w="2863" h="2686" extrusionOk="0">
                  <a:moveTo>
                    <a:pt x="1617" y="321"/>
                  </a:moveTo>
                  <a:cubicBezTo>
                    <a:pt x="1747" y="321"/>
                    <a:pt x="1877" y="376"/>
                    <a:pt x="1978" y="484"/>
                  </a:cubicBezTo>
                  <a:cubicBezTo>
                    <a:pt x="2179" y="700"/>
                    <a:pt x="2179" y="1059"/>
                    <a:pt x="1978" y="1290"/>
                  </a:cubicBezTo>
                  <a:cubicBezTo>
                    <a:pt x="1871" y="1404"/>
                    <a:pt x="1732" y="1463"/>
                    <a:pt x="1595" y="1463"/>
                  </a:cubicBezTo>
                  <a:cubicBezTo>
                    <a:pt x="1469" y="1463"/>
                    <a:pt x="1343" y="1413"/>
                    <a:pt x="1246" y="1309"/>
                  </a:cubicBezTo>
                  <a:cubicBezTo>
                    <a:pt x="1045" y="1074"/>
                    <a:pt x="1045" y="715"/>
                    <a:pt x="1246" y="499"/>
                  </a:cubicBezTo>
                  <a:cubicBezTo>
                    <a:pt x="1349" y="380"/>
                    <a:pt x="1483" y="321"/>
                    <a:pt x="1617" y="321"/>
                  </a:cubicBezTo>
                  <a:close/>
                  <a:moveTo>
                    <a:pt x="1395" y="1"/>
                  </a:moveTo>
                  <a:cubicBezTo>
                    <a:pt x="1046" y="1"/>
                    <a:pt x="698" y="137"/>
                    <a:pt x="437" y="406"/>
                  </a:cubicBezTo>
                  <a:cubicBezTo>
                    <a:pt x="127" y="715"/>
                    <a:pt x="0" y="1137"/>
                    <a:pt x="64" y="1540"/>
                  </a:cubicBezTo>
                  <a:cubicBezTo>
                    <a:pt x="93" y="1663"/>
                    <a:pt x="127" y="1790"/>
                    <a:pt x="172" y="1898"/>
                  </a:cubicBezTo>
                  <a:cubicBezTo>
                    <a:pt x="250" y="2055"/>
                    <a:pt x="329" y="2178"/>
                    <a:pt x="452" y="2301"/>
                  </a:cubicBezTo>
                  <a:cubicBezTo>
                    <a:pt x="715" y="2557"/>
                    <a:pt x="1058" y="2685"/>
                    <a:pt x="1399" y="2685"/>
                  </a:cubicBezTo>
                  <a:cubicBezTo>
                    <a:pt x="1746" y="2685"/>
                    <a:pt x="2092" y="2553"/>
                    <a:pt x="2351" y="2286"/>
                  </a:cubicBezTo>
                  <a:cubicBezTo>
                    <a:pt x="2862" y="1756"/>
                    <a:pt x="2862" y="902"/>
                    <a:pt x="2332" y="391"/>
                  </a:cubicBezTo>
                  <a:cubicBezTo>
                    <a:pt x="2073" y="130"/>
                    <a:pt x="1734" y="1"/>
                    <a:pt x="1395"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9"/>
            <p:cNvSpPr/>
            <p:nvPr/>
          </p:nvSpPr>
          <p:spPr>
            <a:xfrm>
              <a:off x="759350" y="3495300"/>
              <a:ext cx="28400" cy="28600"/>
            </a:xfrm>
            <a:custGeom>
              <a:avLst/>
              <a:gdLst/>
              <a:ahLst/>
              <a:cxnLst/>
              <a:rect l="l" t="t" r="r" b="b"/>
              <a:pathLst>
                <a:path w="1136" h="1144" extrusionOk="0">
                  <a:moveTo>
                    <a:pt x="573" y="1"/>
                  </a:moveTo>
                  <a:cubicBezTo>
                    <a:pt x="439" y="1"/>
                    <a:pt x="305" y="60"/>
                    <a:pt x="202" y="179"/>
                  </a:cubicBezTo>
                  <a:cubicBezTo>
                    <a:pt x="1" y="395"/>
                    <a:pt x="1" y="754"/>
                    <a:pt x="202" y="989"/>
                  </a:cubicBezTo>
                  <a:cubicBezTo>
                    <a:pt x="299" y="1093"/>
                    <a:pt x="425" y="1143"/>
                    <a:pt x="551" y="1143"/>
                  </a:cubicBezTo>
                  <a:cubicBezTo>
                    <a:pt x="688" y="1143"/>
                    <a:pt x="827" y="1084"/>
                    <a:pt x="934" y="970"/>
                  </a:cubicBezTo>
                  <a:cubicBezTo>
                    <a:pt x="1135" y="739"/>
                    <a:pt x="1135" y="380"/>
                    <a:pt x="934" y="164"/>
                  </a:cubicBezTo>
                  <a:cubicBezTo>
                    <a:pt x="833" y="56"/>
                    <a:pt x="703" y="1"/>
                    <a:pt x="573"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9"/>
            <p:cNvSpPr/>
            <p:nvPr/>
          </p:nvSpPr>
          <p:spPr>
            <a:xfrm>
              <a:off x="759350" y="3495300"/>
              <a:ext cx="28400" cy="28600"/>
            </a:xfrm>
            <a:custGeom>
              <a:avLst/>
              <a:gdLst/>
              <a:ahLst/>
              <a:cxnLst/>
              <a:rect l="l" t="t" r="r" b="b"/>
              <a:pathLst>
                <a:path w="1136" h="1144" extrusionOk="0">
                  <a:moveTo>
                    <a:pt x="573" y="1"/>
                  </a:moveTo>
                  <a:cubicBezTo>
                    <a:pt x="439" y="1"/>
                    <a:pt x="305" y="60"/>
                    <a:pt x="202" y="179"/>
                  </a:cubicBezTo>
                  <a:cubicBezTo>
                    <a:pt x="1" y="395"/>
                    <a:pt x="1" y="754"/>
                    <a:pt x="202" y="989"/>
                  </a:cubicBezTo>
                  <a:cubicBezTo>
                    <a:pt x="299" y="1093"/>
                    <a:pt x="425" y="1143"/>
                    <a:pt x="551" y="1143"/>
                  </a:cubicBezTo>
                  <a:cubicBezTo>
                    <a:pt x="688" y="1143"/>
                    <a:pt x="827" y="1084"/>
                    <a:pt x="934" y="970"/>
                  </a:cubicBezTo>
                  <a:cubicBezTo>
                    <a:pt x="1135" y="739"/>
                    <a:pt x="1135" y="380"/>
                    <a:pt x="934" y="164"/>
                  </a:cubicBezTo>
                  <a:cubicBezTo>
                    <a:pt x="833" y="56"/>
                    <a:pt x="703" y="1"/>
                    <a:pt x="573"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9"/>
            <p:cNvSpPr/>
            <p:nvPr/>
          </p:nvSpPr>
          <p:spPr>
            <a:xfrm>
              <a:off x="414975" y="3579425"/>
              <a:ext cx="30700" cy="10575"/>
            </a:xfrm>
            <a:custGeom>
              <a:avLst/>
              <a:gdLst/>
              <a:ahLst/>
              <a:cxnLst/>
              <a:rect l="l" t="t" r="r" b="b"/>
              <a:pathLst>
                <a:path w="1228" h="423" extrusionOk="0">
                  <a:moveTo>
                    <a:pt x="1228" y="0"/>
                  </a:moveTo>
                  <a:lnTo>
                    <a:pt x="0" y="49"/>
                  </a:lnTo>
                  <a:cubicBezTo>
                    <a:pt x="30" y="172"/>
                    <a:pt x="15" y="295"/>
                    <a:pt x="0" y="422"/>
                  </a:cubicBezTo>
                  <a:lnTo>
                    <a:pt x="1198" y="388"/>
                  </a:lnTo>
                  <a:cubicBezTo>
                    <a:pt x="1198" y="250"/>
                    <a:pt x="1213" y="124"/>
                    <a:pt x="1228" y="0"/>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9"/>
            <p:cNvSpPr/>
            <p:nvPr/>
          </p:nvSpPr>
          <p:spPr>
            <a:xfrm>
              <a:off x="343800" y="3551500"/>
              <a:ext cx="71950" cy="66775"/>
            </a:xfrm>
            <a:custGeom>
              <a:avLst/>
              <a:gdLst/>
              <a:ahLst/>
              <a:cxnLst/>
              <a:rect l="l" t="t" r="r" b="b"/>
              <a:pathLst>
                <a:path w="2878" h="2671" extrusionOk="0">
                  <a:moveTo>
                    <a:pt x="1122" y="751"/>
                  </a:moveTo>
                  <a:cubicBezTo>
                    <a:pt x="1331" y="751"/>
                    <a:pt x="1526" y="866"/>
                    <a:pt x="1635" y="1073"/>
                  </a:cubicBezTo>
                  <a:cubicBezTo>
                    <a:pt x="1773" y="1352"/>
                    <a:pt x="1679" y="1692"/>
                    <a:pt x="1385" y="1849"/>
                  </a:cubicBezTo>
                  <a:cubicBezTo>
                    <a:pt x="1298" y="1897"/>
                    <a:pt x="1204" y="1920"/>
                    <a:pt x="1111" y="1920"/>
                  </a:cubicBezTo>
                  <a:cubicBezTo>
                    <a:pt x="904" y="1920"/>
                    <a:pt x="704" y="1807"/>
                    <a:pt x="609" y="1614"/>
                  </a:cubicBezTo>
                  <a:cubicBezTo>
                    <a:pt x="452" y="1319"/>
                    <a:pt x="560" y="979"/>
                    <a:pt x="840" y="823"/>
                  </a:cubicBezTo>
                  <a:cubicBezTo>
                    <a:pt x="932" y="774"/>
                    <a:pt x="1029" y="751"/>
                    <a:pt x="1122" y="751"/>
                  </a:cubicBezTo>
                  <a:close/>
                  <a:moveTo>
                    <a:pt x="1525" y="1"/>
                  </a:moveTo>
                  <a:cubicBezTo>
                    <a:pt x="1315" y="1"/>
                    <a:pt x="1102" y="50"/>
                    <a:pt x="903" y="155"/>
                  </a:cubicBezTo>
                  <a:cubicBezTo>
                    <a:pt x="250" y="494"/>
                    <a:pt x="0" y="1304"/>
                    <a:pt x="344" y="1957"/>
                  </a:cubicBezTo>
                  <a:cubicBezTo>
                    <a:pt x="583" y="2411"/>
                    <a:pt x="1045" y="2671"/>
                    <a:pt x="1525" y="2671"/>
                  </a:cubicBezTo>
                  <a:cubicBezTo>
                    <a:pt x="1735" y="2671"/>
                    <a:pt x="1947" y="2621"/>
                    <a:pt x="2146" y="2517"/>
                  </a:cubicBezTo>
                  <a:cubicBezTo>
                    <a:pt x="2538" y="2315"/>
                    <a:pt x="2784" y="1942"/>
                    <a:pt x="2847" y="1539"/>
                  </a:cubicBezTo>
                  <a:cubicBezTo>
                    <a:pt x="2862" y="1412"/>
                    <a:pt x="2877" y="1289"/>
                    <a:pt x="2847" y="1166"/>
                  </a:cubicBezTo>
                  <a:cubicBezTo>
                    <a:pt x="2832" y="1009"/>
                    <a:pt x="2784" y="852"/>
                    <a:pt x="2706" y="714"/>
                  </a:cubicBezTo>
                  <a:cubicBezTo>
                    <a:pt x="2469" y="260"/>
                    <a:pt x="2005" y="1"/>
                    <a:pt x="1525"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9"/>
            <p:cNvSpPr/>
            <p:nvPr/>
          </p:nvSpPr>
          <p:spPr>
            <a:xfrm>
              <a:off x="355075" y="3570275"/>
              <a:ext cx="33050" cy="29225"/>
            </a:xfrm>
            <a:custGeom>
              <a:avLst/>
              <a:gdLst/>
              <a:ahLst/>
              <a:cxnLst/>
              <a:rect l="l" t="t" r="r" b="b"/>
              <a:pathLst>
                <a:path w="1322" h="1169" extrusionOk="0">
                  <a:moveTo>
                    <a:pt x="671" y="0"/>
                  </a:moveTo>
                  <a:cubicBezTo>
                    <a:pt x="578" y="0"/>
                    <a:pt x="481" y="23"/>
                    <a:pt x="389" y="72"/>
                  </a:cubicBezTo>
                  <a:cubicBezTo>
                    <a:pt x="109" y="228"/>
                    <a:pt x="1" y="568"/>
                    <a:pt x="158" y="863"/>
                  </a:cubicBezTo>
                  <a:cubicBezTo>
                    <a:pt x="253" y="1056"/>
                    <a:pt x="453" y="1169"/>
                    <a:pt x="660" y="1169"/>
                  </a:cubicBezTo>
                  <a:cubicBezTo>
                    <a:pt x="753" y="1169"/>
                    <a:pt x="847" y="1146"/>
                    <a:pt x="934" y="1098"/>
                  </a:cubicBezTo>
                  <a:cubicBezTo>
                    <a:pt x="1228" y="941"/>
                    <a:pt x="1322" y="601"/>
                    <a:pt x="1184" y="322"/>
                  </a:cubicBezTo>
                  <a:cubicBezTo>
                    <a:pt x="1075" y="115"/>
                    <a:pt x="880" y="0"/>
                    <a:pt x="671"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9"/>
            <p:cNvSpPr/>
            <p:nvPr/>
          </p:nvSpPr>
          <p:spPr>
            <a:xfrm>
              <a:off x="355075" y="3570275"/>
              <a:ext cx="33050" cy="29225"/>
            </a:xfrm>
            <a:custGeom>
              <a:avLst/>
              <a:gdLst/>
              <a:ahLst/>
              <a:cxnLst/>
              <a:rect l="l" t="t" r="r" b="b"/>
              <a:pathLst>
                <a:path w="1322" h="1169" extrusionOk="0">
                  <a:moveTo>
                    <a:pt x="671" y="0"/>
                  </a:moveTo>
                  <a:cubicBezTo>
                    <a:pt x="578" y="0"/>
                    <a:pt x="481" y="23"/>
                    <a:pt x="389" y="72"/>
                  </a:cubicBezTo>
                  <a:cubicBezTo>
                    <a:pt x="109" y="228"/>
                    <a:pt x="1" y="568"/>
                    <a:pt x="158" y="863"/>
                  </a:cubicBezTo>
                  <a:cubicBezTo>
                    <a:pt x="253" y="1056"/>
                    <a:pt x="453" y="1169"/>
                    <a:pt x="660" y="1169"/>
                  </a:cubicBezTo>
                  <a:cubicBezTo>
                    <a:pt x="753" y="1169"/>
                    <a:pt x="847" y="1146"/>
                    <a:pt x="934" y="1098"/>
                  </a:cubicBezTo>
                  <a:cubicBezTo>
                    <a:pt x="1228" y="941"/>
                    <a:pt x="1322" y="601"/>
                    <a:pt x="1184" y="322"/>
                  </a:cubicBezTo>
                  <a:cubicBezTo>
                    <a:pt x="1075" y="115"/>
                    <a:pt x="880" y="0"/>
                    <a:pt x="671"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9"/>
            <p:cNvSpPr/>
            <p:nvPr/>
          </p:nvSpPr>
          <p:spPr>
            <a:xfrm>
              <a:off x="456950" y="3473725"/>
              <a:ext cx="28375" cy="31100"/>
            </a:xfrm>
            <a:custGeom>
              <a:avLst/>
              <a:gdLst/>
              <a:ahLst/>
              <a:cxnLst/>
              <a:rect l="l" t="t" r="r" b="b"/>
              <a:pathLst>
                <a:path w="1135" h="1244" extrusionOk="0">
                  <a:moveTo>
                    <a:pt x="280" y="1"/>
                  </a:moveTo>
                  <a:cubicBezTo>
                    <a:pt x="217" y="109"/>
                    <a:pt x="109" y="188"/>
                    <a:pt x="0" y="232"/>
                  </a:cubicBezTo>
                  <a:lnTo>
                    <a:pt x="885" y="1243"/>
                  </a:lnTo>
                  <a:cubicBezTo>
                    <a:pt x="963" y="1150"/>
                    <a:pt x="1041" y="1057"/>
                    <a:pt x="1135" y="964"/>
                  </a:cubicBezTo>
                  <a:lnTo>
                    <a:pt x="280" y="1"/>
                  </a:ln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9"/>
            <p:cNvSpPr/>
            <p:nvPr/>
          </p:nvSpPr>
          <p:spPr>
            <a:xfrm>
              <a:off x="431300" y="3446775"/>
              <a:ext cx="38450" cy="33950"/>
            </a:xfrm>
            <a:custGeom>
              <a:avLst/>
              <a:gdLst/>
              <a:ahLst/>
              <a:cxnLst/>
              <a:rect l="l" t="t" r="r" b="b"/>
              <a:pathLst>
                <a:path w="1538" h="1358" extrusionOk="0">
                  <a:moveTo>
                    <a:pt x="764" y="1"/>
                  </a:moveTo>
                  <a:cubicBezTo>
                    <a:pt x="499" y="1"/>
                    <a:pt x="245" y="153"/>
                    <a:pt x="138" y="411"/>
                  </a:cubicBezTo>
                  <a:cubicBezTo>
                    <a:pt x="0" y="766"/>
                    <a:pt x="157" y="1157"/>
                    <a:pt x="497" y="1310"/>
                  </a:cubicBezTo>
                  <a:cubicBezTo>
                    <a:pt x="582" y="1342"/>
                    <a:pt x="672" y="1358"/>
                    <a:pt x="761" y="1358"/>
                  </a:cubicBezTo>
                  <a:cubicBezTo>
                    <a:pt x="851" y="1358"/>
                    <a:pt x="941" y="1342"/>
                    <a:pt x="1026" y="1310"/>
                  </a:cubicBezTo>
                  <a:cubicBezTo>
                    <a:pt x="1135" y="1266"/>
                    <a:pt x="1243" y="1187"/>
                    <a:pt x="1306" y="1079"/>
                  </a:cubicBezTo>
                  <a:cubicBezTo>
                    <a:pt x="1336" y="1030"/>
                    <a:pt x="1370" y="986"/>
                    <a:pt x="1385" y="937"/>
                  </a:cubicBezTo>
                  <a:cubicBezTo>
                    <a:pt x="1538" y="598"/>
                    <a:pt x="1370" y="206"/>
                    <a:pt x="1026" y="53"/>
                  </a:cubicBezTo>
                  <a:cubicBezTo>
                    <a:pt x="941" y="18"/>
                    <a:pt x="852" y="1"/>
                    <a:pt x="764"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9"/>
            <p:cNvSpPr/>
            <p:nvPr/>
          </p:nvSpPr>
          <p:spPr>
            <a:xfrm>
              <a:off x="713850" y="3615150"/>
              <a:ext cx="34250" cy="14025"/>
            </a:xfrm>
            <a:custGeom>
              <a:avLst/>
              <a:gdLst/>
              <a:ahLst/>
              <a:cxnLst/>
              <a:rect l="l" t="t" r="r" b="b"/>
              <a:pathLst>
                <a:path w="1370" h="561" extrusionOk="0">
                  <a:moveTo>
                    <a:pt x="78" y="0"/>
                  </a:moveTo>
                  <a:cubicBezTo>
                    <a:pt x="64" y="127"/>
                    <a:pt x="30" y="250"/>
                    <a:pt x="0" y="374"/>
                  </a:cubicBezTo>
                  <a:lnTo>
                    <a:pt x="1291" y="560"/>
                  </a:lnTo>
                  <a:cubicBezTo>
                    <a:pt x="1291" y="437"/>
                    <a:pt x="1306" y="299"/>
                    <a:pt x="1369" y="187"/>
                  </a:cubicBezTo>
                  <a:lnTo>
                    <a:pt x="78" y="0"/>
                  </a:ln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9"/>
            <p:cNvSpPr/>
            <p:nvPr/>
          </p:nvSpPr>
          <p:spPr>
            <a:xfrm>
              <a:off x="746125" y="3610925"/>
              <a:ext cx="35750" cy="33800"/>
            </a:xfrm>
            <a:custGeom>
              <a:avLst/>
              <a:gdLst/>
              <a:ahLst/>
              <a:cxnLst/>
              <a:rect l="l" t="t" r="r" b="b"/>
              <a:pathLst>
                <a:path w="1430" h="1352" extrusionOk="0">
                  <a:moveTo>
                    <a:pt x="687" y="1"/>
                  </a:moveTo>
                  <a:cubicBezTo>
                    <a:pt x="619" y="1"/>
                    <a:pt x="550" y="11"/>
                    <a:pt x="481" y="31"/>
                  </a:cubicBezTo>
                  <a:cubicBezTo>
                    <a:pt x="295" y="76"/>
                    <a:pt x="157" y="203"/>
                    <a:pt x="78" y="356"/>
                  </a:cubicBezTo>
                  <a:cubicBezTo>
                    <a:pt x="15" y="468"/>
                    <a:pt x="0" y="606"/>
                    <a:pt x="0" y="729"/>
                  </a:cubicBezTo>
                  <a:cubicBezTo>
                    <a:pt x="0" y="778"/>
                    <a:pt x="15" y="822"/>
                    <a:pt x="30" y="871"/>
                  </a:cubicBezTo>
                  <a:cubicBezTo>
                    <a:pt x="118" y="1164"/>
                    <a:pt x="396" y="1352"/>
                    <a:pt x="688" y="1352"/>
                  </a:cubicBezTo>
                  <a:cubicBezTo>
                    <a:pt x="753" y="1352"/>
                    <a:pt x="820" y="1342"/>
                    <a:pt x="884" y="1322"/>
                  </a:cubicBezTo>
                  <a:cubicBezTo>
                    <a:pt x="1243" y="1214"/>
                    <a:pt x="1429" y="822"/>
                    <a:pt x="1321" y="468"/>
                  </a:cubicBezTo>
                  <a:cubicBezTo>
                    <a:pt x="1233" y="178"/>
                    <a:pt x="973" y="1"/>
                    <a:pt x="687"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9"/>
            <p:cNvSpPr/>
            <p:nvPr/>
          </p:nvSpPr>
          <p:spPr>
            <a:xfrm>
              <a:off x="444925" y="3458900"/>
              <a:ext cx="272475" cy="272125"/>
            </a:xfrm>
            <a:custGeom>
              <a:avLst/>
              <a:gdLst/>
              <a:ahLst/>
              <a:cxnLst/>
              <a:rect l="l" t="t" r="r" b="b"/>
              <a:pathLst>
                <a:path w="10899" h="10885" extrusionOk="0">
                  <a:moveTo>
                    <a:pt x="5440" y="1"/>
                  </a:moveTo>
                  <a:cubicBezTo>
                    <a:pt x="3948" y="1"/>
                    <a:pt x="2597" y="594"/>
                    <a:pt x="1616" y="1557"/>
                  </a:cubicBezTo>
                  <a:cubicBezTo>
                    <a:pt x="1522" y="1650"/>
                    <a:pt x="1444" y="1743"/>
                    <a:pt x="1366" y="1836"/>
                  </a:cubicBezTo>
                  <a:cubicBezTo>
                    <a:pt x="638" y="2646"/>
                    <a:pt x="153" y="3687"/>
                    <a:pt x="30" y="4821"/>
                  </a:cubicBezTo>
                  <a:cubicBezTo>
                    <a:pt x="15" y="4945"/>
                    <a:pt x="0" y="5071"/>
                    <a:pt x="0" y="5209"/>
                  </a:cubicBezTo>
                  <a:lnTo>
                    <a:pt x="0" y="5445"/>
                  </a:lnTo>
                  <a:cubicBezTo>
                    <a:pt x="0" y="8459"/>
                    <a:pt x="2440" y="10885"/>
                    <a:pt x="5440" y="10885"/>
                  </a:cubicBezTo>
                  <a:cubicBezTo>
                    <a:pt x="5627" y="10885"/>
                    <a:pt x="5798" y="10885"/>
                    <a:pt x="5985" y="10870"/>
                  </a:cubicBezTo>
                  <a:cubicBezTo>
                    <a:pt x="6108" y="10855"/>
                    <a:pt x="6235" y="10840"/>
                    <a:pt x="6358" y="10821"/>
                  </a:cubicBezTo>
                  <a:cubicBezTo>
                    <a:pt x="8548" y="10448"/>
                    <a:pt x="10291" y="8769"/>
                    <a:pt x="10757" y="6624"/>
                  </a:cubicBezTo>
                  <a:cubicBezTo>
                    <a:pt x="10787" y="6500"/>
                    <a:pt x="10821" y="6377"/>
                    <a:pt x="10835" y="6250"/>
                  </a:cubicBezTo>
                  <a:cubicBezTo>
                    <a:pt x="10865" y="5989"/>
                    <a:pt x="10899" y="5724"/>
                    <a:pt x="10899" y="5445"/>
                  </a:cubicBezTo>
                  <a:cubicBezTo>
                    <a:pt x="10899" y="4743"/>
                    <a:pt x="10757" y="4075"/>
                    <a:pt x="10526" y="3471"/>
                  </a:cubicBezTo>
                  <a:cubicBezTo>
                    <a:pt x="10477" y="3344"/>
                    <a:pt x="10432" y="3236"/>
                    <a:pt x="10369" y="3127"/>
                  </a:cubicBezTo>
                  <a:cubicBezTo>
                    <a:pt x="9608" y="1478"/>
                    <a:pt x="8037" y="299"/>
                    <a:pt x="6186" y="49"/>
                  </a:cubicBezTo>
                  <a:cubicBezTo>
                    <a:pt x="6063" y="34"/>
                    <a:pt x="5936" y="19"/>
                    <a:pt x="5813"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9"/>
            <p:cNvSpPr/>
            <p:nvPr/>
          </p:nvSpPr>
          <p:spPr>
            <a:xfrm>
              <a:off x="467400" y="3532775"/>
              <a:ext cx="40125" cy="39300"/>
            </a:xfrm>
            <a:custGeom>
              <a:avLst/>
              <a:gdLst/>
              <a:ahLst/>
              <a:cxnLst/>
              <a:rect l="l" t="t" r="r" b="b"/>
              <a:pathLst>
                <a:path w="1605" h="1572" extrusionOk="0">
                  <a:moveTo>
                    <a:pt x="810" y="1"/>
                  </a:moveTo>
                  <a:cubicBezTo>
                    <a:pt x="358" y="1"/>
                    <a:pt x="0" y="359"/>
                    <a:pt x="0" y="796"/>
                  </a:cubicBezTo>
                  <a:cubicBezTo>
                    <a:pt x="0" y="1228"/>
                    <a:pt x="358" y="1572"/>
                    <a:pt x="810" y="1572"/>
                  </a:cubicBezTo>
                  <a:cubicBezTo>
                    <a:pt x="1247" y="1572"/>
                    <a:pt x="1605" y="1228"/>
                    <a:pt x="1605" y="796"/>
                  </a:cubicBezTo>
                  <a:cubicBezTo>
                    <a:pt x="1605" y="359"/>
                    <a:pt x="1247" y="1"/>
                    <a:pt x="810"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9"/>
            <p:cNvSpPr/>
            <p:nvPr/>
          </p:nvSpPr>
          <p:spPr>
            <a:xfrm>
              <a:off x="476725" y="3532775"/>
              <a:ext cx="21850" cy="21400"/>
            </a:xfrm>
            <a:custGeom>
              <a:avLst/>
              <a:gdLst/>
              <a:ahLst/>
              <a:cxnLst/>
              <a:rect l="l" t="t" r="r" b="b"/>
              <a:pathLst>
                <a:path w="874" h="856" extrusionOk="0">
                  <a:moveTo>
                    <a:pt x="437" y="1"/>
                  </a:moveTo>
                  <a:cubicBezTo>
                    <a:pt x="187" y="1"/>
                    <a:pt x="0" y="202"/>
                    <a:pt x="0" y="437"/>
                  </a:cubicBezTo>
                  <a:cubicBezTo>
                    <a:pt x="0" y="669"/>
                    <a:pt x="187" y="855"/>
                    <a:pt x="437" y="855"/>
                  </a:cubicBezTo>
                  <a:cubicBezTo>
                    <a:pt x="672" y="855"/>
                    <a:pt x="874" y="669"/>
                    <a:pt x="874" y="437"/>
                  </a:cubicBezTo>
                  <a:cubicBezTo>
                    <a:pt x="874" y="202"/>
                    <a:pt x="672" y="1"/>
                    <a:pt x="437"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9"/>
            <p:cNvSpPr/>
            <p:nvPr/>
          </p:nvSpPr>
          <p:spPr>
            <a:xfrm>
              <a:off x="584825" y="3660075"/>
              <a:ext cx="44725" cy="39900"/>
            </a:xfrm>
            <a:custGeom>
              <a:avLst/>
              <a:gdLst/>
              <a:ahLst/>
              <a:cxnLst/>
              <a:rect l="l" t="t" r="r" b="b"/>
              <a:pathLst>
                <a:path w="1789" h="1596" extrusionOk="0">
                  <a:moveTo>
                    <a:pt x="908" y="1"/>
                  </a:moveTo>
                  <a:cubicBezTo>
                    <a:pt x="595" y="1"/>
                    <a:pt x="301" y="182"/>
                    <a:pt x="172" y="491"/>
                  </a:cubicBezTo>
                  <a:cubicBezTo>
                    <a:pt x="1" y="909"/>
                    <a:pt x="187" y="1375"/>
                    <a:pt x="590" y="1532"/>
                  </a:cubicBezTo>
                  <a:cubicBezTo>
                    <a:pt x="688" y="1575"/>
                    <a:pt x="790" y="1595"/>
                    <a:pt x="891" y="1595"/>
                  </a:cubicBezTo>
                  <a:cubicBezTo>
                    <a:pt x="1193" y="1595"/>
                    <a:pt x="1488" y="1411"/>
                    <a:pt x="1616" y="1095"/>
                  </a:cubicBezTo>
                  <a:cubicBezTo>
                    <a:pt x="1788" y="692"/>
                    <a:pt x="1602" y="226"/>
                    <a:pt x="1199" y="54"/>
                  </a:cubicBezTo>
                  <a:cubicBezTo>
                    <a:pt x="1103" y="18"/>
                    <a:pt x="1005" y="1"/>
                    <a:pt x="908"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9"/>
            <p:cNvSpPr/>
            <p:nvPr/>
          </p:nvSpPr>
          <p:spPr>
            <a:xfrm>
              <a:off x="603125" y="3672625"/>
              <a:ext cx="24450" cy="21925"/>
            </a:xfrm>
            <a:custGeom>
              <a:avLst/>
              <a:gdLst/>
              <a:ahLst/>
              <a:cxnLst/>
              <a:rect l="l" t="t" r="r" b="b"/>
              <a:pathLst>
                <a:path w="978" h="877" extrusionOk="0">
                  <a:moveTo>
                    <a:pt x="492" y="0"/>
                  </a:moveTo>
                  <a:cubicBezTo>
                    <a:pt x="323" y="0"/>
                    <a:pt x="164" y="104"/>
                    <a:pt x="93" y="268"/>
                  </a:cubicBezTo>
                  <a:cubicBezTo>
                    <a:pt x="0" y="485"/>
                    <a:pt x="108" y="750"/>
                    <a:pt x="325" y="843"/>
                  </a:cubicBezTo>
                  <a:cubicBezTo>
                    <a:pt x="377" y="866"/>
                    <a:pt x="432" y="876"/>
                    <a:pt x="485" y="876"/>
                  </a:cubicBezTo>
                  <a:cubicBezTo>
                    <a:pt x="653" y="876"/>
                    <a:pt x="814" y="771"/>
                    <a:pt x="884" y="593"/>
                  </a:cubicBezTo>
                  <a:cubicBezTo>
                    <a:pt x="978" y="377"/>
                    <a:pt x="884" y="127"/>
                    <a:pt x="653" y="33"/>
                  </a:cubicBezTo>
                  <a:cubicBezTo>
                    <a:pt x="600" y="11"/>
                    <a:pt x="545" y="0"/>
                    <a:pt x="492"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9"/>
            <p:cNvSpPr/>
            <p:nvPr/>
          </p:nvSpPr>
          <p:spPr>
            <a:xfrm>
              <a:off x="500500" y="3502875"/>
              <a:ext cx="26425" cy="24100"/>
            </a:xfrm>
            <a:custGeom>
              <a:avLst/>
              <a:gdLst/>
              <a:ahLst/>
              <a:cxnLst/>
              <a:rect l="l" t="t" r="r" b="b"/>
              <a:pathLst>
                <a:path w="1057" h="964" extrusionOk="0">
                  <a:moveTo>
                    <a:pt x="529" y="1"/>
                  </a:moveTo>
                  <a:cubicBezTo>
                    <a:pt x="405" y="1"/>
                    <a:pt x="281" y="48"/>
                    <a:pt x="187" y="141"/>
                  </a:cubicBezTo>
                  <a:cubicBezTo>
                    <a:pt x="1" y="327"/>
                    <a:pt x="1" y="637"/>
                    <a:pt x="187" y="824"/>
                  </a:cubicBezTo>
                  <a:cubicBezTo>
                    <a:pt x="281" y="917"/>
                    <a:pt x="405" y="964"/>
                    <a:pt x="529" y="964"/>
                  </a:cubicBezTo>
                  <a:cubicBezTo>
                    <a:pt x="653" y="964"/>
                    <a:pt x="777" y="917"/>
                    <a:pt x="870" y="824"/>
                  </a:cubicBezTo>
                  <a:cubicBezTo>
                    <a:pt x="1057" y="637"/>
                    <a:pt x="1057" y="327"/>
                    <a:pt x="870" y="141"/>
                  </a:cubicBezTo>
                  <a:cubicBezTo>
                    <a:pt x="777" y="48"/>
                    <a:pt x="653" y="1"/>
                    <a:pt x="529"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9"/>
            <p:cNvSpPr/>
            <p:nvPr/>
          </p:nvSpPr>
          <p:spPr>
            <a:xfrm>
              <a:off x="514025" y="3546025"/>
              <a:ext cx="55250" cy="56750"/>
            </a:xfrm>
            <a:custGeom>
              <a:avLst/>
              <a:gdLst/>
              <a:ahLst/>
              <a:cxnLst/>
              <a:rect l="l" t="t" r="r" b="b"/>
              <a:pathLst>
                <a:path w="2210" h="2270" extrusionOk="0">
                  <a:moveTo>
                    <a:pt x="1105" y="1"/>
                  </a:moveTo>
                  <a:cubicBezTo>
                    <a:pt x="501" y="1"/>
                    <a:pt x="1" y="512"/>
                    <a:pt x="1" y="1135"/>
                  </a:cubicBezTo>
                  <a:cubicBezTo>
                    <a:pt x="1" y="1758"/>
                    <a:pt x="501" y="2269"/>
                    <a:pt x="1105" y="2269"/>
                  </a:cubicBezTo>
                  <a:cubicBezTo>
                    <a:pt x="1714" y="2269"/>
                    <a:pt x="2210" y="1758"/>
                    <a:pt x="2210" y="1135"/>
                  </a:cubicBezTo>
                  <a:cubicBezTo>
                    <a:pt x="2210" y="512"/>
                    <a:pt x="1714" y="1"/>
                    <a:pt x="1105"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9"/>
            <p:cNvSpPr/>
            <p:nvPr/>
          </p:nvSpPr>
          <p:spPr>
            <a:xfrm>
              <a:off x="592950" y="3489700"/>
              <a:ext cx="75025" cy="69500"/>
            </a:xfrm>
            <a:custGeom>
              <a:avLst/>
              <a:gdLst/>
              <a:ahLst/>
              <a:cxnLst/>
              <a:rect l="l" t="t" r="r" b="b"/>
              <a:pathLst>
                <a:path w="3001" h="2780" extrusionOk="0">
                  <a:moveTo>
                    <a:pt x="1508" y="0"/>
                  </a:moveTo>
                  <a:cubicBezTo>
                    <a:pt x="668" y="0"/>
                    <a:pt x="0" y="619"/>
                    <a:pt x="0" y="1381"/>
                  </a:cubicBezTo>
                  <a:cubicBezTo>
                    <a:pt x="0" y="2160"/>
                    <a:pt x="668" y="2780"/>
                    <a:pt x="1508" y="2780"/>
                  </a:cubicBezTo>
                  <a:cubicBezTo>
                    <a:pt x="2332" y="2780"/>
                    <a:pt x="3000" y="2160"/>
                    <a:pt x="3000" y="1381"/>
                  </a:cubicBezTo>
                  <a:cubicBezTo>
                    <a:pt x="3000" y="619"/>
                    <a:pt x="2332" y="0"/>
                    <a:pt x="1508"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9"/>
            <p:cNvSpPr/>
            <p:nvPr/>
          </p:nvSpPr>
          <p:spPr>
            <a:xfrm>
              <a:off x="621775" y="3506000"/>
              <a:ext cx="46200" cy="36875"/>
            </a:xfrm>
            <a:custGeom>
              <a:avLst/>
              <a:gdLst/>
              <a:ahLst/>
              <a:cxnLst/>
              <a:rect l="l" t="t" r="r" b="b"/>
              <a:pathLst>
                <a:path w="1848" h="1475" extrusionOk="0">
                  <a:moveTo>
                    <a:pt x="933" y="1"/>
                  </a:moveTo>
                  <a:cubicBezTo>
                    <a:pt x="418" y="1"/>
                    <a:pt x="0" y="326"/>
                    <a:pt x="0" y="729"/>
                  </a:cubicBezTo>
                  <a:cubicBezTo>
                    <a:pt x="0" y="1135"/>
                    <a:pt x="418" y="1475"/>
                    <a:pt x="933" y="1475"/>
                  </a:cubicBezTo>
                  <a:cubicBezTo>
                    <a:pt x="1429" y="1475"/>
                    <a:pt x="1847" y="1135"/>
                    <a:pt x="1847" y="729"/>
                  </a:cubicBezTo>
                  <a:cubicBezTo>
                    <a:pt x="1847" y="326"/>
                    <a:pt x="1429" y="1"/>
                    <a:pt x="933"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9"/>
            <p:cNvSpPr/>
            <p:nvPr/>
          </p:nvSpPr>
          <p:spPr>
            <a:xfrm>
              <a:off x="466275" y="3610950"/>
              <a:ext cx="39300" cy="34550"/>
            </a:xfrm>
            <a:custGeom>
              <a:avLst/>
              <a:gdLst/>
              <a:ahLst/>
              <a:cxnLst/>
              <a:rect l="l" t="t" r="r" b="b"/>
              <a:pathLst>
                <a:path w="1572" h="1382" extrusionOk="0">
                  <a:moveTo>
                    <a:pt x="792" y="1"/>
                  </a:moveTo>
                  <a:cubicBezTo>
                    <a:pt x="359" y="1"/>
                    <a:pt x="1" y="310"/>
                    <a:pt x="1" y="683"/>
                  </a:cubicBezTo>
                  <a:cubicBezTo>
                    <a:pt x="1" y="1071"/>
                    <a:pt x="359" y="1381"/>
                    <a:pt x="792" y="1381"/>
                  </a:cubicBezTo>
                  <a:cubicBezTo>
                    <a:pt x="1213" y="1381"/>
                    <a:pt x="1571" y="1071"/>
                    <a:pt x="1571" y="683"/>
                  </a:cubicBezTo>
                  <a:cubicBezTo>
                    <a:pt x="1571" y="310"/>
                    <a:pt x="1213" y="1"/>
                    <a:pt x="792"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9"/>
            <p:cNvSpPr/>
            <p:nvPr/>
          </p:nvSpPr>
          <p:spPr>
            <a:xfrm>
              <a:off x="648550" y="3654425"/>
              <a:ext cx="23350" cy="19525"/>
            </a:xfrm>
            <a:custGeom>
              <a:avLst/>
              <a:gdLst/>
              <a:ahLst/>
              <a:cxnLst/>
              <a:rect l="l" t="t" r="r" b="b"/>
              <a:pathLst>
                <a:path w="934" h="781" extrusionOk="0">
                  <a:moveTo>
                    <a:pt x="467" y="0"/>
                  </a:moveTo>
                  <a:cubicBezTo>
                    <a:pt x="217" y="0"/>
                    <a:pt x="0" y="172"/>
                    <a:pt x="0" y="388"/>
                  </a:cubicBezTo>
                  <a:cubicBezTo>
                    <a:pt x="0" y="608"/>
                    <a:pt x="217" y="780"/>
                    <a:pt x="467" y="780"/>
                  </a:cubicBezTo>
                  <a:cubicBezTo>
                    <a:pt x="732" y="780"/>
                    <a:pt x="933" y="608"/>
                    <a:pt x="933" y="388"/>
                  </a:cubicBezTo>
                  <a:cubicBezTo>
                    <a:pt x="933" y="172"/>
                    <a:pt x="732" y="0"/>
                    <a:pt x="467"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9"/>
            <p:cNvSpPr/>
            <p:nvPr/>
          </p:nvSpPr>
          <p:spPr>
            <a:xfrm>
              <a:off x="543975" y="3690975"/>
              <a:ext cx="17200" cy="12075"/>
            </a:xfrm>
            <a:custGeom>
              <a:avLst/>
              <a:gdLst/>
              <a:ahLst/>
              <a:cxnLst/>
              <a:rect l="l" t="t" r="r" b="b"/>
              <a:pathLst>
                <a:path w="688" h="483" extrusionOk="0">
                  <a:moveTo>
                    <a:pt x="344" y="1"/>
                  </a:moveTo>
                  <a:cubicBezTo>
                    <a:pt x="157" y="1"/>
                    <a:pt x="1" y="109"/>
                    <a:pt x="1" y="251"/>
                  </a:cubicBezTo>
                  <a:cubicBezTo>
                    <a:pt x="1" y="374"/>
                    <a:pt x="157" y="482"/>
                    <a:pt x="344" y="482"/>
                  </a:cubicBezTo>
                  <a:cubicBezTo>
                    <a:pt x="545" y="482"/>
                    <a:pt x="687" y="374"/>
                    <a:pt x="687" y="251"/>
                  </a:cubicBezTo>
                  <a:cubicBezTo>
                    <a:pt x="687" y="109"/>
                    <a:pt x="545" y="1"/>
                    <a:pt x="344"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9"/>
            <p:cNvSpPr/>
            <p:nvPr/>
          </p:nvSpPr>
          <p:spPr>
            <a:xfrm>
              <a:off x="551350" y="3627825"/>
              <a:ext cx="52175" cy="18875"/>
            </a:xfrm>
            <a:custGeom>
              <a:avLst/>
              <a:gdLst/>
              <a:ahLst/>
              <a:cxnLst/>
              <a:rect l="l" t="t" r="r" b="b"/>
              <a:pathLst>
                <a:path w="2087" h="755" extrusionOk="0">
                  <a:moveTo>
                    <a:pt x="1028" y="0"/>
                  </a:moveTo>
                  <a:cubicBezTo>
                    <a:pt x="986" y="0"/>
                    <a:pt x="945" y="3"/>
                    <a:pt x="903" y="8"/>
                  </a:cubicBezTo>
                  <a:cubicBezTo>
                    <a:pt x="359" y="72"/>
                    <a:pt x="64" y="538"/>
                    <a:pt x="49" y="568"/>
                  </a:cubicBezTo>
                  <a:cubicBezTo>
                    <a:pt x="0" y="613"/>
                    <a:pt x="19" y="691"/>
                    <a:pt x="79" y="740"/>
                  </a:cubicBezTo>
                  <a:cubicBezTo>
                    <a:pt x="94" y="740"/>
                    <a:pt x="127" y="755"/>
                    <a:pt x="142" y="755"/>
                  </a:cubicBezTo>
                  <a:cubicBezTo>
                    <a:pt x="187" y="755"/>
                    <a:pt x="235" y="740"/>
                    <a:pt x="250" y="691"/>
                  </a:cubicBezTo>
                  <a:cubicBezTo>
                    <a:pt x="250" y="691"/>
                    <a:pt x="515" y="303"/>
                    <a:pt x="933" y="258"/>
                  </a:cubicBezTo>
                  <a:cubicBezTo>
                    <a:pt x="962" y="255"/>
                    <a:pt x="991" y="253"/>
                    <a:pt x="1020" y="253"/>
                  </a:cubicBezTo>
                  <a:cubicBezTo>
                    <a:pt x="1291" y="253"/>
                    <a:pt x="1573" y="395"/>
                    <a:pt x="1866" y="661"/>
                  </a:cubicBezTo>
                  <a:cubicBezTo>
                    <a:pt x="1888" y="690"/>
                    <a:pt x="1917" y="702"/>
                    <a:pt x="1945" y="702"/>
                  </a:cubicBezTo>
                  <a:cubicBezTo>
                    <a:pt x="1979" y="702"/>
                    <a:pt x="2013" y="686"/>
                    <a:pt x="2038" y="661"/>
                  </a:cubicBezTo>
                  <a:cubicBezTo>
                    <a:pt x="2086" y="613"/>
                    <a:pt x="2086" y="538"/>
                    <a:pt x="2038" y="490"/>
                  </a:cubicBezTo>
                  <a:cubicBezTo>
                    <a:pt x="1706" y="171"/>
                    <a:pt x="1362" y="0"/>
                    <a:pt x="1028" y="0"/>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9"/>
            <p:cNvSpPr/>
            <p:nvPr/>
          </p:nvSpPr>
          <p:spPr>
            <a:xfrm>
              <a:off x="481375" y="3585775"/>
              <a:ext cx="70825" cy="40675"/>
            </a:xfrm>
            <a:custGeom>
              <a:avLst/>
              <a:gdLst/>
              <a:ahLst/>
              <a:cxnLst/>
              <a:rect l="l" t="t" r="r" b="b"/>
              <a:pathLst>
                <a:path w="2833" h="1627" extrusionOk="0">
                  <a:moveTo>
                    <a:pt x="1497" y="0"/>
                  </a:moveTo>
                  <a:cubicBezTo>
                    <a:pt x="1433" y="0"/>
                    <a:pt x="1370" y="4"/>
                    <a:pt x="1307" y="11"/>
                  </a:cubicBezTo>
                  <a:cubicBezTo>
                    <a:pt x="766" y="90"/>
                    <a:pt x="374" y="508"/>
                    <a:pt x="158" y="866"/>
                  </a:cubicBezTo>
                  <a:cubicBezTo>
                    <a:pt x="1" y="1131"/>
                    <a:pt x="158" y="1489"/>
                    <a:pt x="452" y="1549"/>
                  </a:cubicBezTo>
                  <a:cubicBezTo>
                    <a:pt x="654" y="1582"/>
                    <a:pt x="874" y="1612"/>
                    <a:pt x="1061" y="1627"/>
                  </a:cubicBezTo>
                  <a:cubicBezTo>
                    <a:pt x="889" y="1489"/>
                    <a:pt x="781" y="1269"/>
                    <a:pt x="781" y="1037"/>
                  </a:cubicBezTo>
                  <a:cubicBezTo>
                    <a:pt x="781" y="601"/>
                    <a:pt x="1184" y="228"/>
                    <a:pt x="1665" y="228"/>
                  </a:cubicBezTo>
                  <a:cubicBezTo>
                    <a:pt x="2165" y="228"/>
                    <a:pt x="2568" y="586"/>
                    <a:pt x="2568" y="1037"/>
                  </a:cubicBezTo>
                  <a:cubicBezTo>
                    <a:pt x="2568" y="1269"/>
                    <a:pt x="2460" y="1474"/>
                    <a:pt x="2288" y="1627"/>
                  </a:cubicBezTo>
                  <a:cubicBezTo>
                    <a:pt x="2396" y="1612"/>
                    <a:pt x="2490" y="1597"/>
                    <a:pt x="2553" y="1597"/>
                  </a:cubicBezTo>
                  <a:cubicBezTo>
                    <a:pt x="2706" y="1582"/>
                    <a:pt x="2833" y="1440"/>
                    <a:pt x="2818" y="1287"/>
                  </a:cubicBezTo>
                  <a:cubicBezTo>
                    <a:pt x="2818" y="1239"/>
                    <a:pt x="2818" y="1209"/>
                    <a:pt x="2799" y="1161"/>
                  </a:cubicBezTo>
                  <a:cubicBezTo>
                    <a:pt x="2755" y="758"/>
                    <a:pt x="2520" y="134"/>
                    <a:pt x="1699" y="11"/>
                  </a:cubicBezTo>
                  <a:cubicBezTo>
                    <a:pt x="1628" y="4"/>
                    <a:pt x="1562" y="0"/>
                    <a:pt x="1497"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9"/>
            <p:cNvSpPr/>
            <p:nvPr/>
          </p:nvSpPr>
          <p:spPr>
            <a:xfrm>
              <a:off x="500875" y="3591450"/>
              <a:ext cx="44725" cy="35650"/>
            </a:xfrm>
            <a:custGeom>
              <a:avLst/>
              <a:gdLst/>
              <a:ahLst/>
              <a:cxnLst/>
              <a:rect l="l" t="t" r="r" b="b"/>
              <a:pathLst>
                <a:path w="1789" h="1426" extrusionOk="0">
                  <a:moveTo>
                    <a:pt x="885" y="1"/>
                  </a:moveTo>
                  <a:cubicBezTo>
                    <a:pt x="404" y="1"/>
                    <a:pt x="1" y="374"/>
                    <a:pt x="1" y="810"/>
                  </a:cubicBezTo>
                  <a:cubicBezTo>
                    <a:pt x="1" y="1042"/>
                    <a:pt x="109" y="1262"/>
                    <a:pt x="281" y="1400"/>
                  </a:cubicBezTo>
                  <a:cubicBezTo>
                    <a:pt x="467" y="1419"/>
                    <a:pt x="644" y="1425"/>
                    <a:pt x="810" y="1425"/>
                  </a:cubicBezTo>
                  <a:cubicBezTo>
                    <a:pt x="1073" y="1425"/>
                    <a:pt x="1307" y="1409"/>
                    <a:pt x="1508" y="1400"/>
                  </a:cubicBezTo>
                  <a:cubicBezTo>
                    <a:pt x="1680" y="1247"/>
                    <a:pt x="1788" y="1042"/>
                    <a:pt x="1788" y="810"/>
                  </a:cubicBezTo>
                  <a:cubicBezTo>
                    <a:pt x="1788" y="359"/>
                    <a:pt x="1385" y="1"/>
                    <a:pt x="885" y="1"/>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9"/>
            <p:cNvSpPr/>
            <p:nvPr/>
          </p:nvSpPr>
          <p:spPr>
            <a:xfrm>
              <a:off x="475600" y="3556400"/>
              <a:ext cx="92550" cy="41700"/>
            </a:xfrm>
            <a:custGeom>
              <a:avLst/>
              <a:gdLst/>
              <a:ahLst/>
              <a:cxnLst/>
              <a:rect l="l" t="t" r="r" b="b"/>
              <a:pathLst>
                <a:path w="3702" h="1668" extrusionOk="0">
                  <a:moveTo>
                    <a:pt x="208" y="0"/>
                  </a:moveTo>
                  <a:cubicBezTo>
                    <a:pt x="157" y="0"/>
                    <a:pt x="105" y="24"/>
                    <a:pt x="64" y="67"/>
                  </a:cubicBezTo>
                  <a:cubicBezTo>
                    <a:pt x="1" y="145"/>
                    <a:pt x="1" y="254"/>
                    <a:pt x="79" y="332"/>
                  </a:cubicBezTo>
                  <a:cubicBezTo>
                    <a:pt x="139" y="377"/>
                    <a:pt x="1616" y="1668"/>
                    <a:pt x="2676" y="1668"/>
                  </a:cubicBezTo>
                  <a:cubicBezTo>
                    <a:pt x="2769" y="1668"/>
                    <a:pt x="2844" y="1668"/>
                    <a:pt x="2922" y="1653"/>
                  </a:cubicBezTo>
                  <a:cubicBezTo>
                    <a:pt x="3265" y="1574"/>
                    <a:pt x="3482" y="1418"/>
                    <a:pt x="3560" y="1186"/>
                  </a:cubicBezTo>
                  <a:cubicBezTo>
                    <a:pt x="3702" y="783"/>
                    <a:pt x="3344" y="332"/>
                    <a:pt x="3295" y="283"/>
                  </a:cubicBezTo>
                  <a:cubicBezTo>
                    <a:pt x="3264" y="242"/>
                    <a:pt x="3218" y="223"/>
                    <a:pt x="3168" y="223"/>
                  </a:cubicBezTo>
                  <a:cubicBezTo>
                    <a:pt x="3123" y="223"/>
                    <a:pt x="3075" y="238"/>
                    <a:pt x="3030" y="268"/>
                  </a:cubicBezTo>
                  <a:cubicBezTo>
                    <a:pt x="2956" y="332"/>
                    <a:pt x="2956" y="455"/>
                    <a:pt x="3015" y="533"/>
                  </a:cubicBezTo>
                  <a:cubicBezTo>
                    <a:pt x="3079" y="612"/>
                    <a:pt x="3265" y="892"/>
                    <a:pt x="3202" y="1063"/>
                  </a:cubicBezTo>
                  <a:cubicBezTo>
                    <a:pt x="3157" y="1186"/>
                    <a:pt x="2986" y="1250"/>
                    <a:pt x="2844" y="1280"/>
                  </a:cubicBezTo>
                  <a:cubicBezTo>
                    <a:pt x="2788" y="1293"/>
                    <a:pt x="2728" y="1299"/>
                    <a:pt x="2665" y="1299"/>
                  </a:cubicBezTo>
                  <a:cubicBezTo>
                    <a:pt x="1915" y="1299"/>
                    <a:pt x="742" y="410"/>
                    <a:pt x="325" y="52"/>
                  </a:cubicBezTo>
                  <a:cubicBezTo>
                    <a:pt x="291" y="17"/>
                    <a:pt x="250" y="0"/>
                    <a:pt x="208" y="0"/>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9"/>
            <p:cNvSpPr/>
            <p:nvPr/>
          </p:nvSpPr>
          <p:spPr>
            <a:xfrm>
              <a:off x="596500" y="3585775"/>
              <a:ext cx="70725" cy="40675"/>
            </a:xfrm>
            <a:custGeom>
              <a:avLst/>
              <a:gdLst/>
              <a:ahLst/>
              <a:cxnLst/>
              <a:rect l="l" t="t" r="r" b="b"/>
              <a:pathLst>
                <a:path w="2829" h="1627" extrusionOk="0">
                  <a:moveTo>
                    <a:pt x="1332" y="0"/>
                  </a:moveTo>
                  <a:cubicBezTo>
                    <a:pt x="1270" y="0"/>
                    <a:pt x="1204" y="4"/>
                    <a:pt x="1135" y="11"/>
                  </a:cubicBezTo>
                  <a:cubicBezTo>
                    <a:pt x="295" y="134"/>
                    <a:pt x="79" y="758"/>
                    <a:pt x="15" y="1161"/>
                  </a:cubicBezTo>
                  <a:cubicBezTo>
                    <a:pt x="15" y="1209"/>
                    <a:pt x="15" y="1239"/>
                    <a:pt x="0" y="1287"/>
                  </a:cubicBezTo>
                  <a:cubicBezTo>
                    <a:pt x="0" y="1440"/>
                    <a:pt x="108" y="1582"/>
                    <a:pt x="265" y="1597"/>
                  </a:cubicBezTo>
                  <a:cubicBezTo>
                    <a:pt x="373" y="1612"/>
                    <a:pt x="511" y="1627"/>
                    <a:pt x="668" y="1627"/>
                  </a:cubicBezTo>
                  <a:cubicBezTo>
                    <a:pt x="497" y="1489"/>
                    <a:pt x="388" y="1269"/>
                    <a:pt x="388" y="1037"/>
                  </a:cubicBezTo>
                  <a:cubicBezTo>
                    <a:pt x="388" y="586"/>
                    <a:pt x="791" y="228"/>
                    <a:pt x="1273" y="228"/>
                  </a:cubicBezTo>
                  <a:cubicBezTo>
                    <a:pt x="1773" y="228"/>
                    <a:pt x="2161" y="601"/>
                    <a:pt x="2161" y="1037"/>
                  </a:cubicBezTo>
                  <a:cubicBezTo>
                    <a:pt x="2161" y="1269"/>
                    <a:pt x="2067" y="1474"/>
                    <a:pt x="1896" y="1612"/>
                  </a:cubicBezTo>
                  <a:cubicBezTo>
                    <a:pt x="2052" y="1597"/>
                    <a:pt x="2205" y="1582"/>
                    <a:pt x="2362" y="1549"/>
                  </a:cubicBezTo>
                  <a:cubicBezTo>
                    <a:pt x="2672" y="1489"/>
                    <a:pt x="2829" y="1131"/>
                    <a:pt x="2657" y="866"/>
                  </a:cubicBezTo>
                  <a:cubicBezTo>
                    <a:pt x="2440" y="508"/>
                    <a:pt x="2067" y="90"/>
                    <a:pt x="1508" y="11"/>
                  </a:cubicBezTo>
                  <a:cubicBezTo>
                    <a:pt x="1454" y="4"/>
                    <a:pt x="1395" y="0"/>
                    <a:pt x="1332"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9"/>
            <p:cNvSpPr/>
            <p:nvPr/>
          </p:nvSpPr>
          <p:spPr>
            <a:xfrm>
              <a:off x="606200" y="3591450"/>
              <a:ext cx="44325" cy="35600"/>
            </a:xfrm>
            <a:custGeom>
              <a:avLst/>
              <a:gdLst/>
              <a:ahLst/>
              <a:cxnLst/>
              <a:rect l="l" t="t" r="r" b="b"/>
              <a:pathLst>
                <a:path w="1773" h="1424" extrusionOk="0">
                  <a:moveTo>
                    <a:pt x="885" y="1"/>
                  </a:moveTo>
                  <a:cubicBezTo>
                    <a:pt x="403" y="1"/>
                    <a:pt x="0" y="359"/>
                    <a:pt x="0" y="810"/>
                  </a:cubicBezTo>
                  <a:cubicBezTo>
                    <a:pt x="0" y="1042"/>
                    <a:pt x="109" y="1262"/>
                    <a:pt x="280" y="1400"/>
                  </a:cubicBezTo>
                  <a:cubicBezTo>
                    <a:pt x="436" y="1415"/>
                    <a:pt x="610" y="1423"/>
                    <a:pt x="797" y="1423"/>
                  </a:cubicBezTo>
                  <a:cubicBezTo>
                    <a:pt x="1020" y="1423"/>
                    <a:pt x="1261" y="1411"/>
                    <a:pt x="1508" y="1385"/>
                  </a:cubicBezTo>
                  <a:cubicBezTo>
                    <a:pt x="1679" y="1247"/>
                    <a:pt x="1773" y="1042"/>
                    <a:pt x="1773" y="810"/>
                  </a:cubicBezTo>
                  <a:cubicBezTo>
                    <a:pt x="1773" y="374"/>
                    <a:pt x="1385" y="1"/>
                    <a:pt x="885" y="1"/>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9"/>
            <p:cNvSpPr/>
            <p:nvPr/>
          </p:nvSpPr>
          <p:spPr>
            <a:xfrm>
              <a:off x="580175" y="3554800"/>
              <a:ext cx="92450" cy="41725"/>
            </a:xfrm>
            <a:custGeom>
              <a:avLst/>
              <a:gdLst/>
              <a:ahLst/>
              <a:cxnLst/>
              <a:rect l="l" t="t" r="r" b="b"/>
              <a:pathLst>
                <a:path w="3698" h="1669" extrusionOk="0">
                  <a:moveTo>
                    <a:pt x="3493" y="1"/>
                  </a:moveTo>
                  <a:cubicBezTo>
                    <a:pt x="3450" y="1"/>
                    <a:pt x="3409" y="17"/>
                    <a:pt x="3373" y="53"/>
                  </a:cubicBezTo>
                  <a:cubicBezTo>
                    <a:pt x="2957" y="411"/>
                    <a:pt x="1787" y="1300"/>
                    <a:pt x="1034" y="1300"/>
                  </a:cubicBezTo>
                  <a:cubicBezTo>
                    <a:pt x="971" y="1300"/>
                    <a:pt x="911" y="1293"/>
                    <a:pt x="855" y="1280"/>
                  </a:cubicBezTo>
                  <a:cubicBezTo>
                    <a:pt x="713" y="1250"/>
                    <a:pt x="526" y="1187"/>
                    <a:pt x="497" y="1064"/>
                  </a:cubicBezTo>
                  <a:cubicBezTo>
                    <a:pt x="433" y="892"/>
                    <a:pt x="605" y="612"/>
                    <a:pt x="683" y="534"/>
                  </a:cubicBezTo>
                  <a:cubicBezTo>
                    <a:pt x="747" y="456"/>
                    <a:pt x="732" y="332"/>
                    <a:pt x="653" y="269"/>
                  </a:cubicBezTo>
                  <a:cubicBezTo>
                    <a:pt x="617" y="241"/>
                    <a:pt x="574" y="226"/>
                    <a:pt x="530" y="226"/>
                  </a:cubicBezTo>
                  <a:cubicBezTo>
                    <a:pt x="481" y="226"/>
                    <a:pt x="430" y="246"/>
                    <a:pt x="388" y="288"/>
                  </a:cubicBezTo>
                  <a:cubicBezTo>
                    <a:pt x="358" y="332"/>
                    <a:pt x="0" y="784"/>
                    <a:pt x="138" y="1187"/>
                  </a:cubicBezTo>
                  <a:cubicBezTo>
                    <a:pt x="217" y="1422"/>
                    <a:pt x="433" y="1575"/>
                    <a:pt x="776" y="1653"/>
                  </a:cubicBezTo>
                  <a:cubicBezTo>
                    <a:pt x="855" y="1668"/>
                    <a:pt x="933" y="1668"/>
                    <a:pt x="1011" y="1668"/>
                  </a:cubicBezTo>
                  <a:cubicBezTo>
                    <a:pt x="2067" y="1668"/>
                    <a:pt x="3545" y="381"/>
                    <a:pt x="3605" y="332"/>
                  </a:cubicBezTo>
                  <a:cubicBezTo>
                    <a:pt x="3683" y="254"/>
                    <a:pt x="3698" y="146"/>
                    <a:pt x="3638" y="68"/>
                  </a:cubicBezTo>
                  <a:cubicBezTo>
                    <a:pt x="3595" y="25"/>
                    <a:pt x="3544" y="1"/>
                    <a:pt x="3493" y="1"/>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9" name="Google Shape;919;p9"/>
          <p:cNvGrpSpPr/>
          <p:nvPr/>
        </p:nvGrpSpPr>
        <p:grpSpPr>
          <a:xfrm>
            <a:off x="5080171" y="4444232"/>
            <a:ext cx="724224" cy="694681"/>
            <a:chOff x="343800" y="3380500"/>
            <a:chExt cx="461025" cy="442275"/>
          </a:xfrm>
        </p:grpSpPr>
        <p:sp>
          <p:nvSpPr>
            <p:cNvPr id="920" name="Google Shape;920;p9"/>
            <p:cNvSpPr/>
            <p:nvPr/>
          </p:nvSpPr>
          <p:spPr>
            <a:xfrm>
              <a:off x="590250" y="3434100"/>
              <a:ext cx="14750" cy="26050"/>
            </a:xfrm>
            <a:custGeom>
              <a:avLst/>
              <a:gdLst/>
              <a:ahLst/>
              <a:cxnLst/>
              <a:rect l="l" t="t" r="r" b="b"/>
              <a:pathLst>
                <a:path w="590" h="1042" extrusionOk="0">
                  <a:moveTo>
                    <a:pt x="235" y="0"/>
                  </a:moveTo>
                  <a:lnTo>
                    <a:pt x="0" y="993"/>
                  </a:lnTo>
                  <a:cubicBezTo>
                    <a:pt x="123" y="1011"/>
                    <a:pt x="250" y="1026"/>
                    <a:pt x="373" y="1041"/>
                  </a:cubicBezTo>
                  <a:lnTo>
                    <a:pt x="590" y="94"/>
                  </a:lnTo>
                  <a:cubicBezTo>
                    <a:pt x="467" y="94"/>
                    <a:pt x="344" y="45"/>
                    <a:pt x="235" y="0"/>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9"/>
            <p:cNvSpPr/>
            <p:nvPr/>
          </p:nvSpPr>
          <p:spPr>
            <a:xfrm>
              <a:off x="577475" y="3380500"/>
              <a:ext cx="61775" cy="56200"/>
            </a:xfrm>
            <a:custGeom>
              <a:avLst/>
              <a:gdLst/>
              <a:ahLst/>
              <a:cxnLst/>
              <a:rect l="l" t="t" r="r" b="b"/>
              <a:pathLst>
                <a:path w="2471" h="2248" extrusionOk="0">
                  <a:moveTo>
                    <a:pt x="1240" y="1"/>
                  </a:moveTo>
                  <a:cubicBezTo>
                    <a:pt x="1159" y="1"/>
                    <a:pt x="1076" y="10"/>
                    <a:pt x="993" y="29"/>
                  </a:cubicBezTo>
                  <a:cubicBezTo>
                    <a:pt x="388" y="170"/>
                    <a:pt x="0" y="760"/>
                    <a:pt x="138" y="1364"/>
                  </a:cubicBezTo>
                  <a:cubicBezTo>
                    <a:pt x="217" y="1723"/>
                    <a:pt x="448" y="1988"/>
                    <a:pt x="746" y="2144"/>
                  </a:cubicBezTo>
                  <a:cubicBezTo>
                    <a:pt x="855" y="2189"/>
                    <a:pt x="978" y="2238"/>
                    <a:pt x="1101" y="2238"/>
                  </a:cubicBezTo>
                  <a:cubicBezTo>
                    <a:pt x="1153" y="2244"/>
                    <a:pt x="1205" y="2247"/>
                    <a:pt x="1257" y="2247"/>
                  </a:cubicBezTo>
                  <a:cubicBezTo>
                    <a:pt x="1330" y="2247"/>
                    <a:pt x="1402" y="2240"/>
                    <a:pt x="1474" y="2223"/>
                  </a:cubicBezTo>
                  <a:cubicBezTo>
                    <a:pt x="2082" y="2096"/>
                    <a:pt x="2470" y="1491"/>
                    <a:pt x="2332" y="883"/>
                  </a:cubicBezTo>
                  <a:cubicBezTo>
                    <a:pt x="2210" y="361"/>
                    <a:pt x="1754" y="1"/>
                    <a:pt x="1240"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9"/>
            <p:cNvSpPr/>
            <p:nvPr/>
          </p:nvSpPr>
          <p:spPr>
            <a:xfrm>
              <a:off x="594525" y="3729425"/>
              <a:ext cx="15625" cy="41625"/>
            </a:xfrm>
            <a:custGeom>
              <a:avLst/>
              <a:gdLst/>
              <a:ahLst/>
              <a:cxnLst/>
              <a:rect l="l" t="t" r="r" b="b"/>
              <a:pathLst>
                <a:path w="625" h="1665" extrusionOk="0">
                  <a:moveTo>
                    <a:pt x="374" y="0"/>
                  </a:moveTo>
                  <a:cubicBezTo>
                    <a:pt x="251" y="19"/>
                    <a:pt x="124" y="34"/>
                    <a:pt x="1" y="49"/>
                  </a:cubicBezTo>
                  <a:lnTo>
                    <a:pt x="266" y="1664"/>
                  </a:lnTo>
                  <a:cubicBezTo>
                    <a:pt x="374" y="1634"/>
                    <a:pt x="512" y="1619"/>
                    <a:pt x="624" y="1619"/>
                  </a:cubicBezTo>
                  <a:lnTo>
                    <a:pt x="374" y="0"/>
                  </a:ln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9"/>
            <p:cNvSpPr/>
            <p:nvPr/>
          </p:nvSpPr>
          <p:spPr>
            <a:xfrm>
              <a:off x="578575" y="3769900"/>
              <a:ext cx="59925" cy="52875"/>
            </a:xfrm>
            <a:custGeom>
              <a:avLst/>
              <a:gdLst/>
              <a:ahLst/>
              <a:cxnLst/>
              <a:rect l="l" t="t" r="r" b="b"/>
              <a:pathLst>
                <a:path w="2397" h="2115" extrusionOk="0">
                  <a:moveTo>
                    <a:pt x="1195" y="1033"/>
                  </a:moveTo>
                  <a:cubicBezTo>
                    <a:pt x="1314" y="1033"/>
                    <a:pt x="1432" y="1092"/>
                    <a:pt x="1508" y="1198"/>
                  </a:cubicBezTo>
                  <a:cubicBezTo>
                    <a:pt x="1635" y="1366"/>
                    <a:pt x="1587" y="1616"/>
                    <a:pt x="1415" y="1724"/>
                  </a:cubicBezTo>
                  <a:cubicBezTo>
                    <a:pt x="1349" y="1773"/>
                    <a:pt x="1272" y="1796"/>
                    <a:pt x="1195" y="1796"/>
                  </a:cubicBezTo>
                  <a:cubicBezTo>
                    <a:pt x="1072" y="1796"/>
                    <a:pt x="948" y="1737"/>
                    <a:pt x="870" y="1631"/>
                  </a:cubicBezTo>
                  <a:cubicBezTo>
                    <a:pt x="762" y="1459"/>
                    <a:pt x="796" y="1228"/>
                    <a:pt x="982" y="1105"/>
                  </a:cubicBezTo>
                  <a:cubicBezTo>
                    <a:pt x="1047" y="1056"/>
                    <a:pt x="1121" y="1033"/>
                    <a:pt x="1195" y="1033"/>
                  </a:cubicBezTo>
                  <a:close/>
                  <a:moveTo>
                    <a:pt x="1262" y="0"/>
                  </a:moveTo>
                  <a:cubicBezTo>
                    <a:pt x="1150" y="0"/>
                    <a:pt x="1012" y="15"/>
                    <a:pt x="904" y="45"/>
                  </a:cubicBezTo>
                  <a:cubicBezTo>
                    <a:pt x="796" y="79"/>
                    <a:pt x="684" y="124"/>
                    <a:pt x="590" y="187"/>
                  </a:cubicBezTo>
                  <a:cubicBezTo>
                    <a:pt x="109" y="527"/>
                    <a:pt x="1" y="1179"/>
                    <a:pt x="329" y="1665"/>
                  </a:cubicBezTo>
                  <a:cubicBezTo>
                    <a:pt x="537" y="1960"/>
                    <a:pt x="863" y="2114"/>
                    <a:pt x="1195" y="2114"/>
                  </a:cubicBezTo>
                  <a:cubicBezTo>
                    <a:pt x="1405" y="2114"/>
                    <a:pt x="1617" y="2053"/>
                    <a:pt x="1803" y="1926"/>
                  </a:cubicBezTo>
                  <a:cubicBezTo>
                    <a:pt x="2269" y="1586"/>
                    <a:pt x="2396" y="933"/>
                    <a:pt x="2053" y="452"/>
                  </a:cubicBezTo>
                  <a:cubicBezTo>
                    <a:pt x="1866" y="187"/>
                    <a:pt x="1572" y="30"/>
                    <a:pt x="1262" y="0"/>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9"/>
            <p:cNvSpPr/>
            <p:nvPr/>
          </p:nvSpPr>
          <p:spPr>
            <a:xfrm>
              <a:off x="597625" y="3795725"/>
              <a:ext cx="21850" cy="19075"/>
            </a:xfrm>
            <a:custGeom>
              <a:avLst/>
              <a:gdLst/>
              <a:ahLst/>
              <a:cxnLst/>
              <a:rect l="l" t="t" r="r" b="b"/>
              <a:pathLst>
                <a:path w="874" h="763" extrusionOk="0">
                  <a:moveTo>
                    <a:pt x="433" y="0"/>
                  </a:moveTo>
                  <a:cubicBezTo>
                    <a:pt x="359" y="0"/>
                    <a:pt x="285" y="23"/>
                    <a:pt x="220" y="72"/>
                  </a:cubicBezTo>
                  <a:cubicBezTo>
                    <a:pt x="34" y="195"/>
                    <a:pt x="0" y="426"/>
                    <a:pt x="108" y="598"/>
                  </a:cubicBezTo>
                  <a:cubicBezTo>
                    <a:pt x="186" y="704"/>
                    <a:pt x="310" y="763"/>
                    <a:pt x="433" y="763"/>
                  </a:cubicBezTo>
                  <a:cubicBezTo>
                    <a:pt x="510" y="763"/>
                    <a:pt x="587" y="740"/>
                    <a:pt x="653" y="691"/>
                  </a:cubicBezTo>
                  <a:cubicBezTo>
                    <a:pt x="825" y="583"/>
                    <a:pt x="873" y="333"/>
                    <a:pt x="746" y="165"/>
                  </a:cubicBezTo>
                  <a:cubicBezTo>
                    <a:pt x="670" y="59"/>
                    <a:pt x="552" y="0"/>
                    <a:pt x="433"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9"/>
            <p:cNvSpPr/>
            <p:nvPr/>
          </p:nvSpPr>
          <p:spPr>
            <a:xfrm>
              <a:off x="597625" y="3795725"/>
              <a:ext cx="21850" cy="19075"/>
            </a:xfrm>
            <a:custGeom>
              <a:avLst/>
              <a:gdLst/>
              <a:ahLst/>
              <a:cxnLst/>
              <a:rect l="l" t="t" r="r" b="b"/>
              <a:pathLst>
                <a:path w="874" h="763" extrusionOk="0">
                  <a:moveTo>
                    <a:pt x="433" y="0"/>
                  </a:moveTo>
                  <a:cubicBezTo>
                    <a:pt x="359" y="0"/>
                    <a:pt x="285" y="23"/>
                    <a:pt x="220" y="72"/>
                  </a:cubicBezTo>
                  <a:cubicBezTo>
                    <a:pt x="34" y="195"/>
                    <a:pt x="0" y="426"/>
                    <a:pt x="108" y="598"/>
                  </a:cubicBezTo>
                  <a:cubicBezTo>
                    <a:pt x="186" y="704"/>
                    <a:pt x="310" y="763"/>
                    <a:pt x="433" y="763"/>
                  </a:cubicBezTo>
                  <a:cubicBezTo>
                    <a:pt x="510" y="763"/>
                    <a:pt x="587" y="740"/>
                    <a:pt x="653" y="691"/>
                  </a:cubicBezTo>
                  <a:cubicBezTo>
                    <a:pt x="825" y="583"/>
                    <a:pt x="873" y="333"/>
                    <a:pt x="746" y="165"/>
                  </a:cubicBezTo>
                  <a:cubicBezTo>
                    <a:pt x="670" y="59"/>
                    <a:pt x="552" y="0"/>
                    <a:pt x="433"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9"/>
            <p:cNvSpPr/>
            <p:nvPr/>
          </p:nvSpPr>
          <p:spPr>
            <a:xfrm>
              <a:off x="704150" y="3525775"/>
              <a:ext cx="33400" cy="19900"/>
            </a:xfrm>
            <a:custGeom>
              <a:avLst/>
              <a:gdLst/>
              <a:ahLst/>
              <a:cxnLst/>
              <a:rect l="l" t="t" r="r" b="b"/>
              <a:pathLst>
                <a:path w="1336" h="796" extrusionOk="0">
                  <a:moveTo>
                    <a:pt x="1228" y="1"/>
                  </a:moveTo>
                  <a:lnTo>
                    <a:pt x="0" y="452"/>
                  </a:lnTo>
                  <a:cubicBezTo>
                    <a:pt x="63" y="561"/>
                    <a:pt x="108" y="669"/>
                    <a:pt x="157" y="796"/>
                  </a:cubicBezTo>
                  <a:lnTo>
                    <a:pt x="1336" y="359"/>
                  </a:lnTo>
                  <a:cubicBezTo>
                    <a:pt x="1291" y="251"/>
                    <a:pt x="1257" y="124"/>
                    <a:pt x="1228" y="1"/>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9"/>
            <p:cNvSpPr/>
            <p:nvPr/>
          </p:nvSpPr>
          <p:spPr>
            <a:xfrm>
              <a:off x="733250" y="3487300"/>
              <a:ext cx="71575" cy="67150"/>
            </a:xfrm>
            <a:custGeom>
              <a:avLst/>
              <a:gdLst/>
              <a:ahLst/>
              <a:cxnLst/>
              <a:rect l="l" t="t" r="r" b="b"/>
              <a:pathLst>
                <a:path w="2863" h="2686" extrusionOk="0">
                  <a:moveTo>
                    <a:pt x="1617" y="321"/>
                  </a:moveTo>
                  <a:cubicBezTo>
                    <a:pt x="1747" y="321"/>
                    <a:pt x="1877" y="376"/>
                    <a:pt x="1978" y="484"/>
                  </a:cubicBezTo>
                  <a:cubicBezTo>
                    <a:pt x="2179" y="700"/>
                    <a:pt x="2179" y="1059"/>
                    <a:pt x="1978" y="1290"/>
                  </a:cubicBezTo>
                  <a:cubicBezTo>
                    <a:pt x="1871" y="1404"/>
                    <a:pt x="1732" y="1463"/>
                    <a:pt x="1595" y="1463"/>
                  </a:cubicBezTo>
                  <a:cubicBezTo>
                    <a:pt x="1469" y="1463"/>
                    <a:pt x="1343" y="1413"/>
                    <a:pt x="1246" y="1309"/>
                  </a:cubicBezTo>
                  <a:cubicBezTo>
                    <a:pt x="1045" y="1074"/>
                    <a:pt x="1045" y="715"/>
                    <a:pt x="1246" y="499"/>
                  </a:cubicBezTo>
                  <a:cubicBezTo>
                    <a:pt x="1349" y="380"/>
                    <a:pt x="1483" y="321"/>
                    <a:pt x="1617" y="321"/>
                  </a:cubicBezTo>
                  <a:close/>
                  <a:moveTo>
                    <a:pt x="1395" y="1"/>
                  </a:moveTo>
                  <a:cubicBezTo>
                    <a:pt x="1046" y="1"/>
                    <a:pt x="698" y="137"/>
                    <a:pt x="437" y="406"/>
                  </a:cubicBezTo>
                  <a:cubicBezTo>
                    <a:pt x="127" y="715"/>
                    <a:pt x="0" y="1137"/>
                    <a:pt x="64" y="1540"/>
                  </a:cubicBezTo>
                  <a:cubicBezTo>
                    <a:pt x="93" y="1663"/>
                    <a:pt x="127" y="1790"/>
                    <a:pt x="172" y="1898"/>
                  </a:cubicBezTo>
                  <a:cubicBezTo>
                    <a:pt x="250" y="2055"/>
                    <a:pt x="329" y="2178"/>
                    <a:pt x="452" y="2301"/>
                  </a:cubicBezTo>
                  <a:cubicBezTo>
                    <a:pt x="715" y="2557"/>
                    <a:pt x="1058" y="2685"/>
                    <a:pt x="1399" y="2685"/>
                  </a:cubicBezTo>
                  <a:cubicBezTo>
                    <a:pt x="1746" y="2685"/>
                    <a:pt x="2092" y="2553"/>
                    <a:pt x="2351" y="2286"/>
                  </a:cubicBezTo>
                  <a:cubicBezTo>
                    <a:pt x="2862" y="1756"/>
                    <a:pt x="2862" y="902"/>
                    <a:pt x="2332" y="391"/>
                  </a:cubicBezTo>
                  <a:cubicBezTo>
                    <a:pt x="2073" y="130"/>
                    <a:pt x="1734" y="1"/>
                    <a:pt x="1395"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9"/>
            <p:cNvSpPr/>
            <p:nvPr/>
          </p:nvSpPr>
          <p:spPr>
            <a:xfrm>
              <a:off x="759350" y="3495300"/>
              <a:ext cx="28400" cy="28600"/>
            </a:xfrm>
            <a:custGeom>
              <a:avLst/>
              <a:gdLst/>
              <a:ahLst/>
              <a:cxnLst/>
              <a:rect l="l" t="t" r="r" b="b"/>
              <a:pathLst>
                <a:path w="1136" h="1144" extrusionOk="0">
                  <a:moveTo>
                    <a:pt x="573" y="1"/>
                  </a:moveTo>
                  <a:cubicBezTo>
                    <a:pt x="439" y="1"/>
                    <a:pt x="305" y="60"/>
                    <a:pt x="202" y="179"/>
                  </a:cubicBezTo>
                  <a:cubicBezTo>
                    <a:pt x="1" y="395"/>
                    <a:pt x="1" y="754"/>
                    <a:pt x="202" y="989"/>
                  </a:cubicBezTo>
                  <a:cubicBezTo>
                    <a:pt x="299" y="1093"/>
                    <a:pt x="425" y="1143"/>
                    <a:pt x="551" y="1143"/>
                  </a:cubicBezTo>
                  <a:cubicBezTo>
                    <a:pt x="688" y="1143"/>
                    <a:pt x="827" y="1084"/>
                    <a:pt x="934" y="970"/>
                  </a:cubicBezTo>
                  <a:cubicBezTo>
                    <a:pt x="1135" y="739"/>
                    <a:pt x="1135" y="380"/>
                    <a:pt x="934" y="164"/>
                  </a:cubicBezTo>
                  <a:cubicBezTo>
                    <a:pt x="833" y="56"/>
                    <a:pt x="703" y="1"/>
                    <a:pt x="573"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9"/>
            <p:cNvSpPr/>
            <p:nvPr/>
          </p:nvSpPr>
          <p:spPr>
            <a:xfrm>
              <a:off x="759350" y="3495300"/>
              <a:ext cx="28400" cy="28600"/>
            </a:xfrm>
            <a:custGeom>
              <a:avLst/>
              <a:gdLst/>
              <a:ahLst/>
              <a:cxnLst/>
              <a:rect l="l" t="t" r="r" b="b"/>
              <a:pathLst>
                <a:path w="1136" h="1144" extrusionOk="0">
                  <a:moveTo>
                    <a:pt x="573" y="1"/>
                  </a:moveTo>
                  <a:cubicBezTo>
                    <a:pt x="439" y="1"/>
                    <a:pt x="305" y="60"/>
                    <a:pt x="202" y="179"/>
                  </a:cubicBezTo>
                  <a:cubicBezTo>
                    <a:pt x="1" y="395"/>
                    <a:pt x="1" y="754"/>
                    <a:pt x="202" y="989"/>
                  </a:cubicBezTo>
                  <a:cubicBezTo>
                    <a:pt x="299" y="1093"/>
                    <a:pt x="425" y="1143"/>
                    <a:pt x="551" y="1143"/>
                  </a:cubicBezTo>
                  <a:cubicBezTo>
                    <a:pt x="688" y="1143"/>
                    <a:pt x="827" y="1084"/>
                    <a:pt x="934" y="970"/>
                  </a:cubicBezTo>
                  <a:cubicBezTo>
                    <a:pt x="1135" y="739"/>
                    <a:pt x="1135" y="380"/>
                    <a:pt x="934" y="164"/>
                  </a:cubicBezTo>
                  <a:cubicBezTo>
                    <a:pt x="833" y="56"/>
                    <a:pt x="703" y="1"/>
                    <a:pt x="573"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9"/>
            <p:cNvSpPr/>
            <p:nvPr/>
          </p:nvSpPr>
          <p:spPr>
            <a:xfrm>
              <a:off x="414975" y="3579425"/>
              <a:ext cx="30700" cy="10575"/>
            </a:xfrm>
            <a:custGeom>
              <a:avLst/>
              <a:gdLst/>
              <a:ahLst/>
              <a:cxnLst/>
              <a:rect l="l" t="t" r="r" b="b"/>
              <a:pathLst>
                <a:path w="1228" h="423" extrusionOk="0">
                  <a:moveTo>
                    <a:pt x="1228" y="0"/>
                  </a:moveTo>
                  <a:lnTo>
                    <a:pt x="0" y="49"/>
                  </a:lnTo>
                  <a:cubicBezTo>
                    <a:pt x="30" y="172"/>
                    <a:pt x="15" y="295"/>
                    <a:pt x="0" y="422"/>
                  </a:cubicBezTo>
                  <a:lnTo>
                    <a:pt x="1198" y="388"/>
                  </a:lnTo>
                  <a:cubicBezTo>
                    <a:pt x="1198" y="250"/>
                    <a:pt x="1213" y="124"/>
                    <a:pt x="1228" y="0"/>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9"/>
            <p:cNvSpPr/>
            <p:nvPr/>
          </p:nvSpPr>
          <p:spPr>
            <a:xfrm>
              <a:off x="343800" y="3551500"/>
              <a:ext cx="71950" cy="66775"/>
            </a:xfrm>
            <a:custGeom>
              <a:avLst/>
              <a:gdLst/>
              <a:ahLst/>
              <a:cxnLst/>
              <a:rect l="l" t="t" r="r" b="b"/>
              <a:pathLst>
                <a:path w="2878" h="2671" extrusionOk="0">
                  <a:moveTo>
                    <a:pt x="1122" y="751"/>
                  </a:moveTo>
                  <a:cubicBezTo>
                    <a:pt x="1331" y="751"/>
                    <a:pt x="1526" y="866"/>
                    <a:pt x="1635" y="1073"/>
                  </a:cubicBezTo>
                  <a:cubicBezTo>
                    <a:pt x="1773" y="1352"/>
                    <a:pt x="1679" y="1692"/>
                    <a:pt x="1385" y="1849"/>
                  </a:cubicBezTo>
                  <a:cubicBezTo>
                    <a:pt x="1298" y="1897"/>
                    <a:pt x="1204" y="1920"/>
                    <a:pt x="1111" y="1920"/>
                  </a:cubicBezTo>
                  <a:cubicBezTo>
                    <a:pt x="904" y="1920"/>
                    <a:pt x="704" y="1807"/>
                    <a:pt x="609" y="1614"/>
                  </a:cubicBezTo>
                  <a:cubicBezTo>
                    <a:pt x="452" y="1319"/>
                    <a:pt x="560" y="979"/>
                    <a:pt x="840" y="823"/>
                  </a:cubicBezTo>
                  <a:cubicBezTo>
                    <a:pt x="932" y="774"/>
                    <a:pt x="1029" y="751"/>
                    <a:pt x="1122" y="751"/>
                  </a:cubicBezTo>
                  <a:close/>
                  <a:moveTo>
                    <a:pt x="1525" y="1"/>
                  </a:moveTo>
                  <a:cubicBezTo>
                    <a:pt x="1315" y="1"/>
                    <a:pt x="1102" y="50"/>
                    <a:pt x="903" y="155"/>
                  </a:cubicBezTo>
                  <a:cubicBezTo>
                    <a:pt x="250" y="494"/>
                    <a:pt x="0" y="1304"/>
                    <a:pt x="344" y="1957"/>
                  </a:cubicBezTo>
                  <a:cubicBezTo>
                    <a:pt x="583" y="2411"/>
                    <a:pt x="1045" y="2671"/>
                    <a:pt x="1525" y="2671"/>
                  </a:cubicBezTo>
                  <a:cubicBezTo>
                    <a:pt x="1735" y="2671"/>
                    <a:pt x="1947" y="2621"/>
                    <a:pt x="2146" y="2517"/>
                  </a:cubicBezTo>
                  <a:cubicBezTo>
                    <a:pt x="2538" y="2315"/>
                    <a:pt x="2784" y="1942"/>
                    <a:pt x="2847" y="1539"/>
                  </a:cubicBezTo>
                  <a:cubicBezTo>
                    <a:pt x="2862" y="1412"/>
                    <a:pt x="2877" y="1289"/>
                    <a:pt x="2847" y="1166"/>
                  </a:cubicBezTo>
                  <a:cubicBezTo>
                    <a:pt x="2832" y="1009"/>
                    <a:pt x="2784" y="852"/>
                    <a:pt x="2706" y="714"/>
                  </a:cubicBezTo>
                  <a:cubicBezTo>
                    <a:pt x="2469" y="260"/>
                    <a:pt x="2005" y="1"/>
                    <a:pt x="1525"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9"/>
            <p:cNvSpPr/>
            <p:nvPr/>
          </p:nvSpPr>
          <p:spPr>
            <a:xfrm>
              <a:off x="355075" y="3570275"/>
              <a:ext cx="33050" cy="29225"/>
            </a:xfrm>
            <a:custGeom>
              <a:avLst/>
              <a:gdLst/>
              <a:ahLst/>
              <a:cxnLst/>
              <a:rect l="l" t="t" r="r" b="b"/>
              <a:pathLst>
                <a:path w="1322" h="1169" extrusionOk="0">
                  <a:moveTo>
                    <a:pt x="671" y="0"/>
                  </a:moveTo>
                  <a:cubicBezTo>
                    <a:pt x="578" y="0"/>
                    <a:pt x="481" y="23"/>
                    <a:pt x="389" y="72"/>
                  </a:cubicBezTo>
                  <a:cubicBezTo>
                    <a:pt x="109" y="228"/>
                    <a:pt x="1" y="568"/>
                    <a:pt x="158" y="863"/>
                  </a:cubicBezTo>
                  <a:cubicBezTo>
                    <a:pt x="253" y="1056"/>
                    <a:pt x="453" y="1169"/>
                    <a:pt x="660" y="1169"/>
                  </a:cubicBezTo>
                  <a:cubicBezTo>
                    <a:pt x="753" y="1169"/>
                    <a:pt x="847" y="1146"/>
                    <a:pt x="934" y="1098"/>
                  </a:cubicBezTo>
                  <a:cubicBezTo>
                    <a:pt x="1228" y="941"/>
                    <a:pt x="1322" y="601"/>
                    <a:pt x="1184" y="322"/>
                  </a:cubicBezTo>
                  <a:cubicBezTo>
                    <a:pt x="1075" y="115"/>
                    <a:pt x="880" y="0"/>
                    <a:pt x="671"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9"/>
            <p:cNvSpPr/>
            <p:nvPr/>
          </p:nvSpPr>
          <p:spPr>
            <a:xfrm>
              <a:off x="355075" y="3570275"/>
              <a:ext cx="33050" cy="29225"/>
            </a:xfrm>
            <a:custGeom>
              <a:avLst/>
              <a:gdLst/>
              <a:ahLst/>
              <a:cxnLst/>
              <a:rect l="l" t="t" r="r" b="b"/>
              <a:pathLst>
                <a:path w="1322" h="1169" extrusionOk="0">
                  <a:moveTo>
                    <a:pt x="671" y="0"/>
                  </a:moveTo>
                  <a:cubicBezTo>
                    <a:pt x="578" y="0"/>
                    <a:pt x="481" y="23"/>
                    <a:pt x="389" y="72"/>
                  </a:cubicBezTo>
                  <a:cubicBezTo>
                    <a:pt x="109" y="228"/>
                    <a:pt x="1" y="568"/>
                    <a:pt x="158" y="863"/>
                  </a:cubicBezTo>
                  <a:cubicBezTo>
                    <a:pt x="253" y="1056"/>
                    <a:pt x="453" y="1169"/>
                    <a:pt x="660" y="1169"/>
                  </a:cubicBezTo>
                  <a:cubicBezTo>
                    <a:pt x="753" y="1169"/>
                    <a:pt x="847" y="1146"/>
                    <a:pt x="934" y="1098"/>
                  </a:cubicBezTo>
                  <a:cubicBezTo>
                    <a:pt x="1228" y="941"/>
                    <a:pt x="1322" y="601"/>
                    <a:pt x="1184" y="322"/>
                  </a:cubicBezTo>
                  <a:cubicBezTo>
                    <a:pt x="1075" y="115"/>
                    <a:pt x="880" y="0"/>
                    <a:pt x="671"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9"/>
            <p:cNvSpPr/>
            <p:nvPr/>
          </p:nvSpPr>
          <p:spPr>
            <a:xfrm>
              <a:off x="456950" y="3473725"/>
              <a:ext cx="28375" cy="31100"/>
            </a:xfrm>
            <a:custGeom>
              <a:avLst/>
              <a:gdLst/>
              <a:ahLst/>
              <a:cxnLst/>
              <a:rect l="l" t="t" r="r" b="b"/>
              <a:pathLst>
                <a:path w="1135" h="1244" extrusionOk="0">
                  <a:moveTo>
                    <a:pt x="280" y="1"/>
                  </a:moveTo>
                  <a:cubicBezTo>
                    <a:pt x="217" y="109"/>
                    <a:pt x="109" y="188"/>
                    <a:pt x="0" y="232"/>
                  </a:cubicBezTo>
                  <a:lnTo>
                    <a:pt x="885" y="1243"/>
                  </a:lnTo>
                  <a:cubicBezTo>
                    <a:pt x="963" y="1150"/>
                    <a:pt x="1041" y="1057"/>
                    <a:pt x="1135" y="964"/>
                  </a:cubicBezTo>
                  <a:lnTo>
                    <a:pt x="280" y="1"/>
                  </a:ln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9"/>
            <p:cNvSpPr/>
            <p:nvPr/>
          </p:nvSpPr>
          <p:spPr>
            <a:xfrm>
              <a:off x="431300" y="3446775"/>
              <a:ext cx="38450" cy="33950"/>
            </a:xfrm>
            <a:custGeom>
              <a:avLst/>
              <a:gdLst/>
              <a:ahLst/>
              <a:cxnLst/>
              <a:rect l="l" t="t" r="r" b="b"/>
              <a:pathLst>
                <a:path w="1538" h="1358" extrusionOk="0">
                  <a:moveTo>
                    <a:pt x="764" y="1"/>
                  </a:moveTo>
                  <a:cubicBezTo>
                    <a:pt x="499" y="1"/>
                    <a:pt x="245" y="153"/>
                    <a:pt x="138" y="411"/>
                  </a:cubicBezTo>
                  <a:cubicBezTo>
                    <a:pt x="0" y="766"/>
                    <a:pt x="157" y="1157"/>
                    <a:pt x="497" y="1310"/>
                  </a:cubicBezTo>
                  <a:cubicBezTo>
                    <a:pt x="582" y="1342"/>
                    <a:pt x="672" y="1358"/>
                    <a:pt x="761" y="1358"/>
                  </a:cubicBezTo>
                  <a:cubicBezTo>
                    <a:pt x="851" y="1358"/>
                    <a:pt x="941" y="1342"/>
                    <a:pt x="1026" y="1310"/>
                  </a:cubicBezTo>
                  <a:cubicBezTo>
                    <a:pt x="1135" y="1266"/>
                    <a:pt x="1243" y="1187"/>
                    <a:pt x="1306" y="1079"/>
                  </a:cubicBezTo>
                  <a:cubicBezTo>
                    <a:pt x="1336" y="1030"/>
                    <a:pt x="1370" y="986"/>
                    <a:pt x="1385" y="937"/>
                  </a:cubicBezTo>
                  <a:cubicBezTo>
                    <a:pt x="1538" y="598"/>
                    <a:pt x="1370" y="206"/>
                    <a:pt x="1026" y="53"/>
                  </a:cubicBezTo>
                  <a:cubicBezTo>
                    <a:pt x="941" y="18"/>
                    <a:pt x="852" y="1"/>
                    <a:pt x="764"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9"/>
            <p:cNvSpPr/>
            <p:nvPr/>
          </p:nvSpPr>
          <p:spPr>
            <a:xfrm>
              <a:off x="713850" y="3615150"/>
              <a:ext cx="34250" cy="14025"/>
            </a:xfrm>
            <a:custGeom>
              <a:avLst/>
              <a:gdLst/>
              <a:ahLst/>
              <a:cxnLst/>
              <a:rect l="l" t="t" r="r" b="b"/>
              <a:pathLst>
                <a:path w="1370" h="561" extrusionOk="0">
                  <a:moveTo>
                    <a:pt x="78" y="0"/>
                  </a:moveTo>
                  <a:cubicBezTo>
                    <a:pt x="64" y="127"/>
                    <a:pt x="30" y="250"/>
                    <a:pt x="0" y="374"/>
                  </a:cubicBezTo>
                  <a:lnTo>
                    <a:pt x="1291" y="560"/>
                  </a:lnTo>
                  <a:cubicBezTo>
                    <a:pt x="1291" y="437"/>
                    <a:pt x="1306" y="299"/>
                    <a:pt x="1369" y="187"/>
                  </a:cubicBezTo>
                  <a:lnTo>
                    <a:pt x="78" y="0"/>
                  </a:ln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9"/>
            <p:cNvSpPr/>
            <p:nvPr/>
          </p:nvSpPr>
          <p:spPr>
            <a:xfrm>
              <a:off x="746125" y="3610925"/>
              <a:ext cx="35750" cy="33800"/>
            </a:xfrm>
            <a:custGeom>
              <a:avLst/>
              <a:gdLst/>
              <a:ahLst/>
              <a:cxnLst/>
              <a:rect l="l" t="t" r="r" b="b"/>
              <a:pathLst>
                <a:path w="1430" h="1352" extrusionOk="0">
                  <a:moveTo>
                    <a:pt x="687" y="1"/>
                  </a:moveTo>
                  <a:cubicBezTo>
                    <a:pt x="619" y="1"/>
                    <a:pt x="550" y="11"/>
                    <a:pt x="481" y="31"/>
                  </a:cubicBezTo>
                  <a:cubicBezTo>
                    <a:pt x="295" y="76"/>
                    <a:pt x="157" y="203"/>
                    <a:pt x="78" y="356"/>
                  </a:cubicBezTo>
                  <a:cubicBezTo>
                    <a:pt x="15" y="468"/>
                    <a:pt x="0" y="606"/>
                    <a:pt x="0" y="729"/>
                  </a:cubicBezTo>
                  <a:cubicBezTo>
                    <a:pt x="0" y="778"/>
                    <a:pt x="15" y="822"/>
                    <a:pt x="30" y="871"/>
                  </a:cubicBezTo>
                  <a:cubicBezTo>
                    <a:pt x="118" y="1164"/>
                    <a:pt x="396" y="1352"/>
                    <a:pt x="688" y="1352"/>
                  </a:cubicBezTo>
                  <a:cubicBezTo>
                    <a:pt x="753" y="1352"/>
                    <a:pt x="820" y="1342"/>
                    <a:pt x="884" y="1322"/>
                  </a:cubicBezTo>
                  <a:cubicBezTo>
                    <a:pt x="1243" y="1214"/>
                    <a:pt x="1429" y="822"/>
                    <a:pt x="1321" y="468"/>
                  </a:cubicBezTo>
                  <a:cubicBezTo>
                    <a:pt x="1233" y="178"/>
                    <a:pt x="973" y="1"/>
                    <a:pt x="687"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9"/>
            <p:cNvSpPr/>
            <p:nvPr/>
          </p:nvSpPr>
          <p:spPr>
            <a:xfrm>
              <a:off x="444925" y="3458900"/>
              <a:ext cx="272475" cy="272125"/>
            </a:xfrm>
            <a:custGeom>
              <a:avLst/>
              <a:gdLst/>
              <a:ahLst/>
              <a:cxnLst/>
              <a:rect l="l" t="t" r="r" b="b"/>
              <a:pathLst>
                <a:path w="10899" h="10885" extrusionOk="0">
                  <a:moveTo>
                    <a:pt x="5440" y="1"/>
                  </a:moveTo>
                  <a:cubicBezTo>
                    <a:pt x="3948" y="1"/>
                    <a:pt x="2597" y="594"/>
                    <a:pt x="1616" y="1557"/>
                  </a:cubicBezTo>
                  <a:cubicBezTo>
                    <a:pt x="1522" y="1650"/>
                    <a:pt x="1444" y="1743"/>
                    <a:pt x="1366" y="1836"/>
                  </a:cubicBezTo>
                  <a:cubicBezTo>
                    <a:pt x="638" y="2646"/>
                    <a:pt x="153" y="3687"/>
                    <a:pt x="30" y="4821"/>
                  </a:cubicBezTo>
                  <a:cubicBezTo>
                    <a:pt x="15" y="4945"/>
                    <a:pt x="0" y="5071"/>
                    <a:pt x="0" y="5209"/>
                  </a:cubicBezTo>
                  <a:lnTo>
                    <a:pt x="0" y="5445"/>
                  </a:lnTo>
                  <a:cubicBezTo>
                    <a:pt x="0" y="8459"/>
                    <a:pt x="2440" y="10885"/>
                    <a:pt x="5440" y="10885"/>
                  </a:cubicBezTo>
                  <a:cubicBezTo>
                    <a:pt x="5627" y="10885"/>
                    <a:pt x="5798" y="10885"/>
                    <a:pt x="5985" y="10870"/>
                  </a:cubicBezTo>
                  <a:cubicBezTo>
                    <a:pt x="6108" y="10855"/>
                    <a:pt x="6235" y="10840"/>
                    <a:pt x="6358" y="10821"/>
                  </a:cubicBezTo>
                  <a:cubicBezTo>
                    <a:pt x="8548" y="10448"/>
                    <a:pt x="10291" y="8769"/>
                    <a:pt x="10757" y="6624"/>
                  </a:cubicBezTo>
                  <a:cubicBezTo>
                    <a:pt x="10787" y="6500"/>
                    <a:pt x="10821" y="6377"/>
                    <a:pt x="10835" y="6250"/>
                  </a:cubicBezTo>
                  <a:cubicBezTo>
                    <a:pt x="10865" y="5989"/>
                    <a:pt x="10899" y="5724"/>
                    <a:pt x="10899" y="5445"/>
                  </a:cubicBezTo>
                  <a:cubicBezTo>
                    <a:pt x="10899" y="4743"/>
                    <a:pt x="10757" y="4075"/>
                    <a:pt x="10526" y="3471"/>
                  </a:cubicBezTo>
                  <a:cubicBezTo>
                    <a:pt x="10477" y="3344"/>
                    <a:pt x="10432" y="3236"/>
                    <a:pt x="10369" y="3127"/>
                  </a:cubicBezTo>
                  <a:cubicBezTo>
                    <a:pt x="9608" y="1478"/>
                    <a:pt x="8037" y="299"/>
                    <a:pt x="6186" y="49"/>
                  </a:cubicBezTo>
                  <a:cubicBezTo>
                    <a:pt x="6063" y="34"/>
                    <a:pt x="5936" y="19"/>
                    <a:pt x="5813"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9"/>
            <p:cNvSpPr/>
            <p:nvPr/>
          </p:nvSpPr>
          <p:spPr>
            <a:xfrm>
              <a:off x="467400" y="3532775"/>
              <a:ext cx="40125" cy="39300"/>
            </a:xfrm>
            <a:custGeom>
              <a:avLst/>
              <a:gdLst/>
              <a:ahLst/>
              <a:cxnLst/>
              <a:rect l="l" t="t" r="r" b="b"/>
              <a:pathLst>
                <a:path w="1605" h="1572" extrusionOk="0">
                  <a:moveTo>
                    <a:pt x="810" y="1"/>
                  </a:moveTo>
                  <a:cubicBezTo>
                    <a:pt x="358" y="1"/>
                    <a:pt x="0" y="359"/>
                    <a:pt x="0" y="796"/>
                  </a:cubicBezTo>
                  <a:cubicBezTo>
                    <a:pt x="0" y="1228"/>
                    <a:pt x="358" y="1572"/>
                    <a:pt x="810" y="1572"/>
                  </a:cubicBezTo>
                  <a:cubicBezTo>
                    <a:pt x="1247" y="1572"/>
                    <a:pt x="1605" y="1228"/>
                    <a:pt x="1605" y="796"/>
                  </a:cubicBezTo>
                  <a:cubicBezTo>
                    <a:pt x="1605" y="359"/>
                    <a:pt x="1247" y="1"/>
                    <a:pt x="810"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9"/>
            <p:cNvSpPr/>
            <p:nvPr/>
          </p:nvSpPr>
          <p:spPr>
            <a:xfrm>
              <a:off x="476725" y="3532775"/>
              <a:ext cx="21850" cy="21400"/>
            </a:xfrm>
            <a:custGeom>
              <a:avLst/>
              <a:gdLst/>
              <a:ahLst/>
              <a:cxnLst/>
              <a:rect l="l" t="t" r="r" b="b"/>
              <a:pathLst>
                <a:path w="874" h="856" extrusionOk="0">
                  <a:moveTo>
                    <a:pt x="437" y="1"/>
                  </a:moveTo>
                  <a:cubicBezTo>
                    <a:pt x="187" y="1"/>
                    <a:pt x="0" y="202"/>
                    <a:pt x="0" y="437"/>
                  </a:cubicBezTo>
                  <a:cubicBezTo>
                    <a:pt x="0" y="669"/>
                    <a:pt x="187" y="855"/>
                    <a:pt x="437" y="855"/>
                  </a:cubicBezTo>
                  <a:cubicBezTo>
                    <a:pt x="672" y="855"/>
                    <a:pt x="874" y="669"/>
                    <a:pt x="874" y="437"/>
                  </a:cubicBezTo>
                  <a:cubicBezTo>
                    <a:pt x="874" y="202"/>
                    <a:pt x="672" y="1"/>
                    <a:pt x="437"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9"/>
            <p:cNvSpPr/>
            <p:nvPr/>
          </p:nvSpPr>
          <p:spPr>
            <a:xfrm>
              <a:off x="584825" y="3660075"/>
              <a:ext cx="44725" cy="39900"/>
            </a:xfrm>
            <a:custGeom>
              <a:avLst/>
              <a:gdLst/>
              <a:ahLst/>
              <a:cxnLst/>
              <a:rect l="l" t="t" r="r" b="b"/>
              <a:pathLst>
                <a:path w="1789" h="1596" extrusionOk="0">
                  <a:moveTo>
                    <a:pt x="908" y="1"/>
                  </a:moveTo>
                  <a:cubicBezTo>
                    <a:pt x="595" y="1"/>
                    <a:pt x="301" y="182"/>
                    <a:pt x="172" y="491"/>
                  </a:cubicBezTo>
                  <a:cubicBezTo>
                    <a:pt x="1" y="909"/>
                    <a:pt x="187" y="1375"/>
                    <a:pt x="590" y="1532"/>
                  </a:cubicBezTo>
                  <a:cubicBezTo>
                    <a:pt x="688" y="1575"/>
                    <a:pt x="790" y="1595"/>
                    <a:pt x="891" y="1595"/>
                  </a:cubicBezTo>
                  <a:cubicBezTo>
                    <a:pt x="1193" y="1595"/>
                    <a:pt x="1488" y="1411"/>
                    <a:pt x="1616" y="1095"/>
                  </a:cubicBezTo>
                  <a:cubicBezTo>
                    <a:pt x="1788" y="692"/>
                    <a:pt x="1602" y="226"/>
                    <a:pt x="1199" y="54"/>
                  </a:cubicBezTo>
                  <a:cubicBezTo>
                    <a:pt x="1103" y="18"/>
                    <a:pt x="1005" y="1"/>
                    <a:pt x="908"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9"/>
            <p:cNvSpPr/>
            <p:nvPr/>
          </p:nvSpPr>
          <p:spPr>
            <a:xfrm>
              <a:off x="603125" y="3672625"/>
              <a:ext cx="24450" cy="21925"/>
            </a:xfrm>
            <a:custGeom>
              <a:avLst/>
              <a:gdLst/>
              <a:ahLst/>
              <a:cxnLst/>
              <a:rect l="l" t="t" r="r" b="b"/>
              <a:pathLst>
                <a:path w="978" h="877" extrusionOk="0">
                  <a:moveTo>
                    <a:pt x="492" y="0"/>
                  </a:moveTo>
                  <a:cubicBezTo>
                    <a:pt x="323" y="0"/>
                    <a:pt x="164" y="104"/>
                    <a:pt x="93" y="268"/>
                  </a:cubicBezTo>
                  <a:cubicBezTo>
                    <a:pt x="0" y="485"/>
                    <a:pt x="108" y="750"/>
                    <a:pt x="325" y="843"/>
                  </a:cubicBezTo>
                  <a:cubicBezTo>
                    <a:pt x="377" y="866"/>
                    <a:pt x="432" y="876"/>
                    <a:pt x="485" y="876"/>
                  </a:cubicBezTo>
                  <a:cubicBezTo>
                    <a:pt x="653" y="876"/>
                    <a:pt x="814" y="771"/>
                    <a:pt x="884" y="593"/>
                  </a:cubicBezTo>
                  <a:cubicBezTo>
                    <a:pt x="978" y="377"/>
                    <a:pt x="884" y="127"/>
                    <a:pt x="653" y="33"/>
                  </a:cubicBezTo>
                  <a:cubicBezTo>
                    <a:pt x="600" y="11"/>
                    <a:pt x="545" y="0"/>
                    <a:pt x="492"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9"/>
            <p:cNvSpPr/>
            <p:nvPr/>
          </p:nvSpPr>
          <p:spPr>
            <a:xfrm>
              <a:off x="500500" y="3502875"/>
              <a:ext cx="26425" cy="24100"/>
            </a:xfrm>
            <a:custGeom>
              <a:avLst/>
              <a:gdLst/>
              <a:ahLst/>
              <a:cxnLst/>
              <a:rect l="l" t="t" r="r" b="b"/>
              <a:pathLst>
                <a:path w="1057" h="964" extrusionOk="0">
                  <a:moveTo>
                    <a:pt x="529" y="1"/>
                  </a:moveTo>
                  <a:cubicBezTo>
                    <a:pt x="405" y="1"/>
                    <a:pt x="281" y="48"/>
                    <a:pt x="187" y="141"/>
                  </a:cubicBezTo>
                  <a:cubicBezTo>
                    <a:pt x="1" y="327"/>
                    <a:pt x="1" y="637"/>
                    <a:pt x="187" y="824"/>
                  </a:cubicBezTo>
                  <a:cubicBezTo>
                    <a:pt x="281" y="917"/>
                    <a:pt x="405" y="964"/>
                    <a:pt x="529" y="964"/>
                  </a:cubicBezTo>
                  <a:cubicBezTo>
                    <a:pt x="653" y="964"/>
                    <a:pt x="777" y="917"/>
                    <a:pt x="870" y="824"/>
                  </a:cubicBezTo>
                  <a:cubicBezTo>
                    <a:pt x="1057" y="637"/>
                    <a:pt x="1057" y="327"/>
                    <a:pt x="870" y="141"/>
                  </a:cubicBezTo>
                  <a:cubicBezTo>
                    <a:pt x="777" y="48"/>
                    <a:pt x="653" y="1"/>
                    <a:pt x="529"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9"/>
            <p:cNvSpPr/>
            <p:nvPr/>
          </p:nvSpPr>
          <p:spPr>
            <a:xfrm>
              <a:off x="514025" y="3546025"/>
              <a:ext cx="55250" cy="56750"/>
            </a:xfrm>
            <a:custGeom>
              <a:avLst/>
              <a:gdLst/>
              <a:ahLst/>
              <a:cxnLst/>
              <a:rect l="l" t="t" r="r" b="b"/>
              <a:pathLst>
                <a:path w="2210" h="2270" extrusionOk="0">
                  <a:moveTo>
                    <a:pt x="1105" y="1"/>
                  </a:moveTo>
                  <a:cubicBezTo>
                    <a:pt x="501" y="1"/>
                    <a:pt x="1" y="512"/>
                    <a:pt x="1" y="1135"/>
                  </a:cubicBezTo>
                  <a:cubicBezTo>
                    <a:pt x="1" y="1758"/>
                    <a:pt x="501" y="2269"/>
                    <a:pt x="1105" y="2269"/>
                  </a:cubicBezTo>
                  <a:cubicBezTo>
                    <a:pt x="1714" y="2269"/>
                    <a:pt x="2210" y="1758"/>
                    <a:pt x="2210" y="1135"/>
                  </a:cubicBezTo>
                  <a:cubicBezTo>
                    <a:pt x="2210" y="512"/>
                    <a:pt x="1714" y="1"/>
                    <a:pt x="1105"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9"/>
            <p:cNvSpPr/>
            <p:nvPr/>
          </p:nvSpPr>
          <p:spPr>
            <a:xfrm>
              <a:off x="592950" y="3489700"/>
              <a:ext cx="75025" cy="69500"/>
            </a:xfrm>
            <a:custGeom>
              <a:avLst/>
              <a:gdLst/>
              <a:ahLst/>
              <a:cxnLst/>
              <a:rect l="l" t="t" r="r" b="b"/>
              <a:pathLst>
                <a:path w="3001" h="2780" extrusionOk="0">
                  <a:moveTo>
                    <a:pt x="1508" y="0"/>
                  </a:moveTo>
                  <a:cubicBezTo>
                    <a:pt x="668" y="0"/>
                    <a:pt x="0" y="619"/>
                    <a:pt x="0" y="1381"/>
                  </a:cubicBezTo>
                  <a:cubicBezTo>
                    <a:pt x="0" y="2160"/>
                    <a:pt x="668" y="2780"/>
                    <a:pt x="1508" y="2780"/>
                  </a:cubicBezTo>
                  <a:cubicBezTo>
                    <a:pt x="2332" y="2780"/>
                    <a:pt x="3000" y="2160"/>
                    <a:pt x="3000" y="1381"/>
                  </a:cubicBezTo>
                  <a:cubicBezTo>
                    <a:pt x="3000" y="619"/>
                    <a:pt x="2332" y="0"/>
                    <a:pt x="1508"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9"/>
            <p:cNvSpPr/>
            <p:nvPr/>
          </p:nvSpPr>
          <p:spPr>
            <a:xfrm>
              <a:off x="621775" y="3506000"/>
              <a:ext cx="46200" cy="36875"/>
            </a:xfrm>
            <a:custGeom>
              <a:avLst/>
              <a:gdLst/>
              <a:ahLst/>
              <a:cxnLst/>
              <a:rect l="l" t="t" r="r" b="b"/>
              <a:pathLst>
                <a:path w="1848" h="1475" extrusionOk="0">
                  <a:moveTo>
                    <a:pt x="933" y="1"/>
                  </a:moveTo>
                  <a:cubicBezTo>
                    <a:pt x="418" y="1"/>
                    <a:pt x="0" y="326"/>
                    <a:pt x="0" y="729"/>
                  </a:cubicBezTo>
                  <a:cubicBezTo>
                    <a:pt x="0" y="1135"/>
                    <a:pt x="418" y="1475"/>
                    <a:pt x="933" y="1475"/>
                  </a:cubicBezTo>
                  <a:cubicBezTo>
                    <a:pt x="1429" y="1475"/>
                    <a:pt x="1847" y="1135"/>
                    <a:pt x="1847" y="729"/>
                  </a:cubicBezTo>
                  <a:cubicBezTo>
                    <a:pt x="1847" y="326"/>
                    <a:pt x="1429" y="1"/>
                    <a:pt x="933"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9"/>
            <p:cNvSpPr/>
            <p:nvPr/>
          </p:nvSpPr>
          <p:spPr>
            <a:xfrm>
              <a:off x="466275" y="3610950"/>
              <a:ext cx="39300" cy="34550"/>
            </a:xfrm>
            <a:custGeom>
              <a:avLst/>
              <a:gdLst/>
              <a:ahLst/>
              <a:cxnLst/>
              <a:rect l="l" t="t" r="r" b="b"/>
              <a:pathLst>
                <a:path w="1572" h="1382" extrusionOk="0">
                  <a:moveTo>
                    <a:pt x="792" y="1"/>
                  </a:moveTo>
                  <a:cubicBezTo>
                    <a:pt x="359" y="1"/>
                    <a:pt x="1" y="310"/>
                    <a:pt x="1" y="683"/>
                  </a:cubicBezTo>
                  <a:cubicBezTo>
                    <a:pt x="1" y="1071"/>
                    <a:pt x="359" y="1381"/>
                    <a:pt x="792" y="1381"/>
                  </a:cubicBezTo>
                  <a:cubicBezTo>
                    <a:pt x="1213" y="1381"/>
                    <a:pt x="1571" y="1071"/>
                    <a:pt x="1571" y="683"/>
                  </a:cubicBezTo>
                  <a:cubicBezTo>
                    <a:pt x="1571" y="310"/>
                    <a:pt x="1213" y="1"/>
                    <a:pt x="792"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9"/>
            <p:cNvSpPr/>
            <p:nvPr/>
          </p:nvSpPr>
          <p:spPr>
            <a:xfrm>
              <a:off x="648550" y="3654425"/>
              <a:ext cx="23350" cy="19525"/>
            </a:xfrm>
            <a:custGeom>
              <a:avLst/>
              <a:gdLst/>
              <a:ahLst/>
              <a:cxnLst/>
              <a:rect l="l" t="t" r="r" b="b"/>
              <a:pathLst>
                <a:path w="934" h="781" extrusionOk="0">
                  <a:moveTo>
                    <a:pt x="467" y="0"/>
                  </a:moveTo>
                  <a:cubicBezTo>
                    <a:pt x="217" y="0"/>
                    <a:pt x="0" y="172"/>
                    <a:pt x="0" y="388"/>
                  </a:cubicBezTo>
                  <a:cubicBezTo>
                    <a:pt x="0" y="608"/>
                    <a:pt x="217" y="780"/>
                    <a:pt x="467" y="780"/>
                  </a:cubicBezTo>
                  <a:cubicBezTo>
                    <a:pt x="732" y="780"/>
                    <a:pt x="933" y="608"/>
                    <a:pt x="933" y="388"/>
                  </a:cubicBezTo>
                  <a:cubicBezTo>
                    <a:pt x="933" y="172"/>
                    <a:pt x="732" y="0"/>
                    <a:pt x="467"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9"/>
            <p:cNvSpPr/>
            <p:nvPr/>
          </p:nvSpPr>
          <p:spPr>
            <a:xfrm>
              <a:off x="543975" y="3690975"/>
              <a:ext cx="17200" cy="12075"/>
            </a:xfrm>
            <a:custGeom>
              <a:avLst/>
              <a:gdLst/>
              <a:ahLst/>
              <a:cxnLst/>
              <a:rect l="l" t="t" r="r" b="b"/>
              <a:pathLst>
                <a:path w="688" h="483" extrusionOk="0">
                  <a:moveTo>
                    <a:pt x="344" y="1"/>
                  </a:moveTo>
                  <a:cubicBezTo>
                    <a:pt x="157" y="1"/>
                    <a:pt x="1" y="109"/>
                    <a:pt x="1" y="251"/>
                  </a:cubicBezTo>
                  <a:cubicBezTo>
                    <a:pt x="1" y="374"/>
                    <a:pt x="157" y="482"/>
                    <a:pt x="344" y="482"/>
                  </a:cubicBezTo>
                  <a:cubicBezTo>
                    <a:pt x="545" y="482"/>
                    <a:pt x="687" y="374"/>
                    <a:pt x="687" y="251"/>
                  </a:cubicBezTo>
                  <a:cubicBezTo>
                    <a:pt x="687" y="109"/>
                    <a:pt x="545" y="1"/>
                    <a:pt x="344"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9"/>
            <p:cNvSpPr/>
            <p:nvPr/>
          </p:nvSpPr>
          <p:spPr>
            <a:xfrm>
              <a:off x="551350" y="3627825"/>
              <a:ext cx="52175" cy="18875"/>
            </a:xfrm>
            <a:custGeom>
              <a:avLst/>
              <a:gdLst/>
              <a:ahLst/>
              <a:cxnLst/>
              <a:rect l="l" t="t" r="r" b="b"/>
              <a:pathLst>
                <a:path w="2087" h="755" extrusionOk="0">
                  <a:moveTo>
                    <a:pt x="1028" y="0"/>
                  </a:moveTo>
                  <a:cubicBezTo>
                    <a:pt x="986" y="0"/>
                    <a:pt x="945" y="3"/>
                    <a:pt x="903" y="8"/>
                  </a:cubicBezTo>
                  <a:cubicBezTo>
                    <a:pt x="359" y="72"/>
                    <a:pt x="64" y="538"/>
                    <a:pt x="49" y="568"/>
                  </a:cubicBezTo>
                  <a:cubicBezTo>
                    <a:pt x="0" y="613"/>
                    <a:pt x="19" y="691"/>
                    <a:pt x="79" y="740"/>
                  </a:cubicBezTo>
                  <a:cubicBezTo>
                    <a:pt x="94" y="740"/>
                    <a:pt x="127" y="755"/>
                    <a:pt x="142" y="755"/>
                  </a:cubicBezTo>
                  <a:cubicBezTo>
                    <a:pt x="187" y="755"/>
                    <a:pt x="235" y="740"/>
                    <a:pt x="250" y="691"/>
                  </a:cubicBezTo>
                  <a:cubicBezTo>
                    <a:pt x="250" y="691"/>
                    <a:pt x="515" y="303"/>
                    <a:pt x="933" y="258"/>
                  </a:cubicBezTo>
                  <a:cubicBezTo>
                    <a:pt x="962" y="255"/>
                    <a:pt x="991" y="253"/>
                    <a:pt x="1020" y="253"/>
                  </a:cubicBezTo>
                  <a:cubicBezTo>
                    <a:pt x="1291" y="253"/>
                    <a:pt x="1573" y="395"/>
                    <a:pt x="1866" y="661"/>
                  </a:cubicBezTo>
                  <a:cubicBezTo>
                    <a:pt x="1888" y="690"/>
                    <a:pt x="1917" y="702"/>
                    <a:pt x="1945" y="702"/>
                  </a:cubicBezTo>
                  <a:cubicBezTo>
                    <a:pt x="1979" y="702"/>
                    <a:pt x="2013" y="686"/>
                    <a:pt x="2038" y="661"/>
                  </a:cubicBezTo>
                  <a:cubicBezTo>
                    <a:pt x="2086" y="613"/>
                    <a:pt x="2086" y="538"/>
                    <a:pt x="2038" y="490"/>
                  </a:cubicBezTo>
                  <a:cubicBezTo>
                    <a:pt x="1706" y="171"/>
                    <a:pt x="1362" y="0"/>
                    <a:pt x="1028" y="0"/>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9"/>
            <p:cNvSpPr/>
            <p:nvPr/>
          </p:nvSpPr>
          <p:spPr>
            <a:xfrm>
              <a:off x="481375" y="3585775"/>
              <a:ext cx="70825" cy="40675"/>
            </a:xfrm>
            <a:custGeom>
              <a:avLst/>
              <a:gdLst/>
              <a:ahLst/>
              <a:cxnLst/>
              <a:rect l="l" t="t" r="r" b="b"/>
              <a:pathLst>
                <a:path w="2833" h="1627" extrusionOk="0">
                  <a:moveTo>
                    <a:pt x="1497" y="0"/>
                  </a:moveTo>
                  <a:cubicBezTo>
                    <a:pt x="1433" y="0"/>
                    <a:pt x="1370" y="4"/>
                    <a:pt x="1307" y="11"/>
                  </a:cubicBezTo>
                  <a:cubicBezTo>
                    <a:pt x="766" y="90"/>
                    <a:pt x="374" y="508"/>
                    <a:pt x="158" y="866"/>
                  </a:cubicBezTo>
                  <a:cubicBezTo>
                    <a:pt x="1" y="1131"/>
                    <a:pt x="158" y="1489"/>
                    <a:pt x="452" y="1549"/>
                  </a:cubicBezTo>
                  <a:cubicBezTo>
                    <a:pt x="654" y="1582"/>
                    <a:pt x="874" y="1612"/>
                    <a:pt x="1061" y="1627"/>
                  </a:cubicBezTo>
                  <a:cubicBezTo>
                    <a:pt x="889" y="1489"/>
                    <a:pt x="781" y="1269"/>
                    <a:pt x="781" y="1037"/>
                  </a:cubicBezTo>
                  <a:cubicBezTo>
                    <a:pt x="781" y="601"/>
                    <a:pt x="1184" y="228"/>
                    <a:pt x="1665" y="228"/>
                  </a:cubicBezTo>
                  <a:cubicBezTo>
                    <a:pt x="2165" y="228"/>
                    <a:pt x="2568" y="586"/>
                    <a:pt x="2568" y="1037"/>
                  </a:cubicBezTo>
                  <a:cubicBezTo>
                    <a:pt x="2568" y="1269"/>
                    <a:pt x="2460" y="1474"/>
                    <a:pt x="2288" y="1627"/>
                  </a:cubicBezTo>
                  <a:cubicBezTo>
                    <a:pt x="2396" y="1612"/>
                    <a:pt x="2490" y="1597"/>
                    <a:pt x="2553" y="1597"/>
                  </a:cubicBezTo>
                  <a:cubicBezTo>
                    <a:pt x="2706" y="1582"/>
                    <a:pt x="2833" y="1440"/>
                    <a:pt x="2818" y="1287"/>
                  </a:cubicBezTo>
                  <a:cubicBezTo>
                    <a:pt x="2818" y="1239"/>
                    <a:pt x="2818" y="1209"/>
                    <a:pt x="2799" y="1161"/>
                  </a:cubicBezTo>
                  <a:cubicBezTo>
                    <a:pt x="2755" y="758"/>
                    <a:pt x="2520" y="134"/>
                    <a:pt x="1699" y="11"/>
                  </a:cubicBezTo>
                  <a:cubicBezTo>
                    <a:pt x="1628" y="4"/>
                    <a:pt x="1562" y="0"/>
                    <a:pt x="1497"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9"/>
            <p:cNvSpPr/>
            <p:nvPr/>
          </p:nvSpPr>
          <p:spPr>
            <a:xfrm>
              <a:off x="500875" y="3591450"/>
              <a:ext cx="44725" cy="35650"/>
            </a:xfrm>
            <a:custGeom>
              <a:avLst/>
              <a:gdLst/>
              <a:ahLst/>
              <a:cxnLst/>
              <a:rect l="l" t="t" r="r" b="b"/>
              <a:pathLst>
                <a:path w="1789" h="1426" extrusionOk="0">
                  <a:moveTo>
                    <a:pt x="885" y="1"/>
                  </a:moveTo>
                  <a:cubicBezTo>
                    <a:pt x="404" y="1"/>
                    <a:pt x="1" y="374"/>
                    <a:pt x="1" y="810"/>
                  </a:cubicBezTo>
                  <a:cubicBezTo>
                    <a:pt x="1" y="1042"/>
                    <a:pt x="109" y="1262"/>
                    <a:pt x="281" y="1400"/>
                  </a:cubicBezTo>
                  <a:cubicBezTo>
                    <a:pt x="467" y="1419"/>
                    <a:pt x="644" y="1425"/>
                    <a:pt x="810" y="1425"/>
                  </a:cubicBezTo>
                  <a:cubicBezTo>
                    <a:pt x="1073" y="1425"/>
                    <a:pt x="1307" y="1409"/>
                    <a:pt x="1508" y="1400"/>
                  </a:cubicBezTo>
                  <a:cubicBezTo>
                    <a:pt x="1680" y="1247"/>
                    <a:pt x="1788" y="1042"/>
                    <a:pt x="1788" y="810"/>
                  </a:cubicBezTo>
                  <a:cubicBezTo>
                    <a:pt x="1788" y="359"/>
                    <a:pt x="1385" y="1"/>
                    <a:pt x="885" y="1"/>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9"/>
            <p:cNvSpPr/>
            <p:nvPr/>
          </p:nvSpPr>
          <p:spPr>
            <a:xfrm>
              <a:off x="475600" y="3556400"/>
              <a:ext cx="92550" cy="41700"/>
            </a:xfrm>
            <a:custGeom>
              <a:avLst/>
              <a:gdLst/>
              <a:ahLst/>
              <a:cxnLst/>
              <a:rect l="l" t="t" r="r" b="b"/>
              <a:pathLst>
                <a:path w="3702" h="1668" extrusionOk="0">
                  <a:moveTo>
                    <a:pt x="208" y="0"/>
                  </a:moveTo>
                  <a:cubicBezTo>
                    <a:pt x="157" y="0"/>
                    <a:pt x="105" y="24"/>
                    <a:pt x="64" y="67"/>
                  </a:cubicBezTo>
                  <a:cubicBezTo>
                    <a:pt x="1" y="145"/>
                    <a:pt x="1" y="254"/>
                    <a:pt x="79" y="332"/>
                  </a:cubicBezTo>
                  <a:cubicBezTo>
                    <a:pt x="139" y="377"/>
                    <a:pt x="1616" y="1668"/>
                    <a:pt x="2676" y="1668"/>
                  </a:cubicBezTo>
                  <a:cubicBezTo>
                    <a:pt x="2769" y="1668"/>
                    <a:pt x="2844" y="1668"/>
                    <a:pt x="2922" y="1653"/>
                  </a:cubicBezTo>
                  <a:cubicBezTo>
                    <a:pt x="3265" y="1574"/>
                    <a:pt x="3482" y="1418"/>
                    <a:pt x="3560" y="1186"/>
                  </a:cubicBezTo>
                  <a:cubicBezTo>
                    <a:pt x="3702" y="783"/>
                    <a:pt x="3344" y="332"/>
                    <a:pt x="3295" y="283"/>
                  </a:cubicBezTo>
                  <a:cubicBezTo>
                    <a:pt x="3264" y="242"/>
                    <a:pt x="3218" y="223"/>
                    <a:pt x="3168" y="223"/>
                  </a:cubicBezTo>
                  <a:cubicBezTo>
                    <a:pt x="3123" y="223"/>
                    <a:pt x="3075" y="238"/>
                    <a:pt x="3030" y="268"/>
                  </a:cubicBezTo>
                  <a:cubicBezTo>
                    <a:pt x="2956" y="332"/>
                    <a:pt x="2956" y="455"/>
                    <a:pt x="3015" y="533"/>
                  </a:cubicBezTo>
                  <a:cubicBezTo>
                    <a:pt x="3079" y="612"/>
                    <a:pt x="3265" y="892"/>
                    <a:pt x="3202" y="1063"/>
                  </a:cubicBezTo>
                  <a:cubicBezTo>
                    <a:pt x="3157" y="1186"/>
                    <a:pt x="2986" y="1250"/>
                    <a:pt x="2844" y="1280"/>
                  </a:cubicBezTo>
                  <a:cubicBezTo>
                    <a:pt x="2788" y="1293"/>
                    <a:pt x="2728" y="1299"/>
                    <a:pt x="2665" y="1299"/>
                  </a:cubicBezTo>
                  <a:cubicBezTo>
                    <a:pt x="1915" y="1299"/>
                    <a:pt x="742" y="410"/>
                    <a:pt x="325" y="52"/>
                  </a:cubicBezTo>
                  <a:cubicBezTo>
                    <a:pt x="291" y="17"/>
                    <a:pt x="250" y="0"/>
                    <a:pt x="208" y="0"/>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9"/>
            <p:cNvSpPr/>
            <p:nvPr/>
          </p:nvSpPr>
          <p:spPr>
            <a:xfrm>
              <a:off x="596500" y="3585775"/>
              <a:ext cx="70725" cy="40675"/>
            </a:xfrm>
            <a:custGeom>
              <a:avLst/>
              <a:gdLst/>
              <a:ahLst/>
              <a:cxnLst/>
              <a:rect l="l" t="t" r="r" b="b"/>
              <a:pathLst>
                <a:path w="2829" h="1627" extrusionOk="0">
                  <a:moveTo>
                    <a:pt x="1332" y="0"/>
                  </a:moveTo>
                  <a:cubicBezTo>
                    <a:pt x="1270" y="0"/>
                    <a:pt x="1204" y="4"/>
                    <a:pt x="1135" y="11"/>
                  </a:cubicBezTo>
                  <a:cubicBezTo>
                    <a:pt x="295" y="134"/>
                    <a:pt x="79" y="758"/>
                    <a:pt x="15" y="1161"/>
                  </a:cubicBezTo>
                  <a:cubicBezTo>
                    <a:pt x="15" y="1209"/>
                    <a:pt x="15" y="1239"/>
                    <a:pt x="0" y="1287"/>
                  </a:cubicBezTo>
                  <a:cubicBezTo>
                    <a:pt x="0" y="1440"/>
                    <a:pt x="108" y="1582"/>
                    <a:pt x="265" y="1597"/>
                  </a:cubicBezTo>
                  <a:cubicBezTo>
                    <a:pt x="373" y="1612"/>
                    <a:pt x="511" y="1627"/>
                    <a:pt x="668" y="1627"/>
                  </a:cubicBezTo>
                  <a:cubicBezTo>
                    <a:pt x="497" y="1489"/>
                    <a:pt x="388" y="1269"/>
                    <a:pt x="388" y="1037"/>
                  </a:cubicBezTo>
                  <a:cubicBezTo>
                    <a:pt x="388" y="586"/>
                    <a:pt x="791" y="228"/>
                    <a:pt x="1273" y="228"/>
                  </a:cubicBezTo>
                  <a:cubicBezTo>
                    <a:pt x="1773" y="228"/>
                    <a:pt x="2161" y="601"/>
                    <a:pt x="2161" y="1037"/>
                  </a:cubicBezTo>
                  <a:cubicBezTo>
                    <a:pt x="2161" y="1269"/>
                    <a:pt x="2067" y="1474"/>
                    <a:pt x="1896" y="1612"/>
                  </a:cubicBezTo>
                  <a:cubicBezTo>
                    <a:pt x="2052" y="1597"/>
                    <a:pt x="2205" y="1582"/>
                    <a:pt x="2362" y="1549"/>
                  </a:cubicBezTo>
                  <a:cubicBezTo>
                    <a:pt x="2672" y="1489"/>
                    <a:pt x="2829" y="1131"/>
                    <a:pt x="2657" y="866"/>
                  </a:cubicBezTo>
                  <a:cubicBezTo>
                    <a:pt x="2440" y="508"/>
                    <a:pt x="2067" y="90"/>
                    <a:pt x="1508" y="11"/>
                  </a:cubicBezTo>
                  <a:cubicBezTo>
                    <a:pt x="1454" y="4"/>
                    <a:pt x="1395" y="0"/>
                    <a:pt x="1332"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9"/>
            <p:cNvSpPr/>
            <p:nvPr/>
          </p:nvSpPr>
          <p:spPr>
            <a:xfrm>
              <a:off x="606200" y="3591450"/>
              <a:ext cx="44325" cy="35600"/>
            </a:xfrm>
            <a:custGeom>
              <a:avLst/>
              <a:gdLst/>
              <a:ahLst/>
              <a:cxnLst/>
              <a:rect l="l" t="t" r="r" b="b"/>
              <a:pathLst>
                <a:path w="1773" h="1424" extrusionOk="0">
                  <a:moveTo>
                    <a:pt x="885" y="1"/>
                  </a:moveTo>
                  <a:cubicBezTo>
                    <a:pt x="403" y="1"/>
                    <a:pt x="0" y="359"/>
                    <a:pt x="0" y="810"/>
                  </a:cubicBezTo>
                  <a:cubicBezTo>
                    <a:pt x="0" y="1042"/>
                    <a:pt x="109" y="1262"/>
                    <a:pt x="280" y="1400"/>
                  </a:cubicBezTo>
                  <a:cubicBezTo>
                    <a:pt x="436" y="1415"/>
                    <a:pt x="610" y="1423"/>
                    <a:pt x="797" y="1423"/>
                  </a:cubicBezTo>
                  <a:cubicBezTo>
                    <a:pt x="1020" y="1423"/>
                    <a:pt x="1261" y="1411"/>
                    <a:pt x="1508" y="1385"/>
                  </a:cubicBezTo>
                  <a:cubicBezTo>
                    <a:pt x="1679" y="1247"/>
                    <a:pt x="1773" y="1042"/>
                    <a:pt x="1773" y="810"/>
                  </a:cubicBezTo>
                  <a:cubicBezTo>
                    <a:pt x="1773" y="374"/>
                    <a:pt x="1385" y="1"/>
                    <a:pt x="885" y="1"/>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9"/>
            <p:cNvSpPr/>
            <p:nvPr/>
          </p:nvSpPr>
          <p:spPr>
            <a:xfrm>
              <a:off x="580175" y="3554800"/>
              <a:ext cx="92450" cy="41725"/>
            </a:xfrm>
            <a:custGeom>
              <a:avLst/>
              <a:gdLst/>
              <a:ahLst/>
              <a:cxnLst/>
              <a:rect l="l" t="t" r="r" b="b"/>
              <a:pathLst>
                <a:path w="3698" h="1669" extrusionOk="0">
                  <a:moveTo>
                    <a:pt x="3493" y="1"/>
                  </a:moveTo>
                  <a:cubicBezTo>
                    <a:pt x="3450" y="1"/>
                    <a:pt x="3409" y="17"/>
                    <a:pt x="3373" y="53"/>
                  </a:cubicBezTo>
                  <a:cubicBezTo>
                    <a:pt x="2957" y="411"/>
                    <a:pt x="1787" y="1300"/>
                    <a:pt x="1034" y="1300"/>
                  </a:cubicBezTo>
                  <a:cubicBezTo>
                    <a:pt x="971" y="1300"/>
                    <a:pt x="911" y="1293"/>
                    <a:pt x="855" y="1280"/>
                  </a:cubicBezTo>
                  <a:cubicBezTo>
                    <a:pt x="713" y="1250"/>
                    <a:pt x="526" y="1187"/>
                    <a:pt x="497" y="1064"/>
                  </a:cubicBezTo>
                  <a:cubicBezTo>
                    <a:pt x="433" y="892"/>
                    <a:pt x="605" y="612"/>
                    <a:pt x="683" y="534"/>
                  </a:cubicBezTo>
                  <a:cubicBezTo>
                    <a:pt x="747" y="456"/>
                    <a:pt x="732" y="332"/>
                    <a:pt x="653" y="269"/>
                  </a:cubicBezTo>
                  <a:cubicBezTo>
                    <a:pt x="617" y="241"/>
                    <a:pt x="574" y="226"/>
                    <a:pt x="530" y="226"/>
                  </a:cubicBezTo>
                  <a:cubicBezTo>
                    <a:pt x="481" y="226"/>
                    <a:pt x="430" y="246"/>
                    <a:pt x="388" y="288"/>
                  </a:cubicBezTo>
                  <a:cubicBezTo>
                    <a:pt x="358" y="332"/>
                    <a:pt x="0" y="784"/>
                    <a:pt x="138" y="1187"/>
                  </a:cubicBezTo>
                  <a:cubicBezTo>
                    <a:pt x="217" y="1422"/>
                    <a:pt x="433" y="1575"/>
                    <a:pt x="776" y="1653"/>
                  </a:cubicBezTo>
                  <a:cubicBezTo>
                    <a:pt x="855" y="1668"/>
                    <a:pt x="933" y="1668"/>
                    <a:pt x="1011" y="1668"/>
                  </a:cubicBezTo>
                  <a:cubicBezTo>
                    <a:pt x="2067" y="1668"/>
                    <a:pt x="3545" y="381"/>
                    <a:pt x="3605" y="332"/>
                  </a:cubicBezTo>
                  <a:cubicBezTo>
                    <a:pt x="3683" y="254"/>
                    <a:pt x="3698" y="146"/>
                    <a:pt x="3638" y="68"/>
                  </a:cubicBezTo>
                  <a:cubicBezTo>
                    <a:pt x="3595" y="25"/>
                    <a:pt x="3544" y="1"/>
                    <a:pt x="3493" y="1"/>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7" name="Google Shape;957;p9"/>
          <p:cNvGrpSpPr/>
          <p:nvPr/>
        </p:nvGrpSpPr>
        <p:grpSpPr>
          <a:xfrm>
            <a:off x="7069757" y="4252018"/>
            <a:ext cx="724224" cy="694681"/>
            <a:chOff x="343800" y="3380500"/>
            <a:chExt cx="461025" cy="442275"/>
          </a:xfrm>
        </p:grpSpPr>
        <p:sp>
          <p:nvSpPr>
            <p:cNvPr id="958" name="Google Shape;958;p9"/>
            <p:cNvSpPr/>
            <p:nvPr/>
          </p:nvSpPr>
          <p:spPr>
            <a:xfrm>
              <a:off x="590250" y="3434100"/>
              <a:ext cx="14750" cy="26050"/>
            </a:xfrm>
            <a:custGeom>
              <a:avLst/>
              <a:gdLst/>
              <a:ahLst/>
              <a:cxnLst/>
              <a:rect l="l" t="t" r="r" b="b"/>
              <a:pathLst>
                <a:path w="590" h="1042" extrusionOk="0">
                  <a:moveTo>
                    <a:pt x="235" y="0"/>
                  </a:moveTo>
                  <a:lnTo>
                    <a:pt x="0" y="993"/>
                  </a:lnTo>
                  <a:cubicBezTo>
                    <a:pt x="123" y="1011"/>
                    <a:pt x="250" y="1026"/>
                    <a:pt x="373" y="1041"/>
                  </a:cubicBezTo>
                  <a:lnTo>
                    <a:pt x="590" y="94"/>
                  </a:lnTo>
                  <a:cubicBezTo>
                    <a:pt x="467" y="94"/>
                    <a:pt x="344" y="45"/>
                    <a:pt x="235" y="0"/>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9"/>
            <p:cNvSpPr/>
            <p:nvPr/>
          </p:nvSpPr>
          <p:spPr>
            <a:xfrm>
              <a:off x="577475" y="3380500"/>
              <a:ext cx="61775" cy="56200"/>
            </a:xfrm>
            <a:custGeom>
              <a:avLst/>
              <a:gdLst/>
              <a:ahLst/>
              <a:cxnLst/>
              <a:rect l="l" t="t" r="r" b="b"/>
              <a:pathLst>
                <a:path w="2471" h="2248" extrusionOk="0">
                  <a:moveTo>
                    <a:pt x="1240" y="1"/>
                  </a:moveTo>
                  <a:cubicBezTo>
                    <a:pt x="1159" y="1"/>
                    <a:pt x="1076" y="10"/>
                    <a:pt x="993" y="29"/>
                  </a:cubicBezTo>
                  <a:cubicBezTo>
                    <a:pt x="388" y="170"/>
                    <a:pt x="0" y="760"/>
                    <a:pt x="138" y="1364"/>
                  </a:cubicBezTo>
                  <a:cubicBezTo>
                    <a:pt x="217" y="1723"/>
                    <a:pt x="448" y="1988"/>
                    <a:pt x="746" y="2144"/>
                  </a:cubicBezTo>
                  <a:cubicBezTo>
                    <a:pt x="855" y="2189"/>
                    <a:pt x="978" y="2238"/>
                    <a:pt x="1101" y="2238"/>
                  </a:cubicBezTo>
                  <a:cubicBezTo>
                    <a:pt x="1153" y="2244"/>
                    <a:pt x="1205" y="2247"/>
                    <a:pt x="1257" y="2247"/>
                  </a:cubicBezTo>
                  <a:cubicBezTo>
                    <a:pt x="1330" y="2247"/>
                    <a:pt x="1402" y="2240"/>
                    <a:pt x="1474" y="2223"/>
                  </a:cubicBezTo>
                  <a:cubicBezTo>
                    <a:pt x="2082" y="2096"/>
                    <a:pt x="2470" y="1491"/>
                    <a:pt x="2332" y="883"/>
                  </a:cubicBezTo>
                  <a:cubicBezTo>
                    <a:pt x="2210" y="361"/>
                    <a:pt x="1754" y="1"/>
                    <a:pt x="1240"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9"/>
            <p:cNvSpPr/>
            <p:nvPr/>
          </p:nvSpPr>
          <p:spPr>
            <a:xfrm>
              <a:off x="594525" y="3729425"/>
              <a:ext cx="15625" cy="41625"/>
            </a:xfrm>
            <a:custGeom>
              <a:avLst/>
              <a:gdLst/>
              <a:ahLst/>
              <a:cxnLst/>
              <a:rect l="l" t="t" r="r" b="b"/>
              <a:pathLst>
                <a:path w="625" h="1665" extrusionOk="0">
                  <a:moveTo>
                    <a:pt x="374" y="0"/>
                  </a:moveTo>
                  <a:cubicBezTo>
                    <a:pt x="251" y="19"/>
                    <a:pt x="124" y="34"/>
                    <a:pt x="1" y="49"/>
                  </a:cubicBezTo>
                  <a:lnTo>
                    <a:pt x="266" y="1664"/>
                  </a:lnTo>
                  <a:cubicBezTo>
                    <a:pt x="374" y="1634"/>
                    <a:pt x="512" y="1619"/>
                    <a:pt x="624" y="1619"/>
                  </a:cubicBezTo>
                  <a:lnTo>
                    <a:pt x="374" y="0"/>
                  </a:ln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9"/>
            <p:cNvSpPr/>
            <p:nvPr/>
          </p:nvSpPr>
          <p:spPr>
            <a:xfrm>
              <a:off x="578575" y="3769900"/>
              <a:ext cx="59925" cy="52875"/>
            </a:xfrm>
            <a:custGeom>
              <a:avLst/>
              <a:gdLst/>
              <a:ahLst/>
              <a:cxnLst/>
              <a:rect l="l" t="t" r="r" b="b"/>
              <a:pathLst>
                <a:path w="2397" h="2115" extrusionOk="0">
                  <a:moveTo>
                    <a:pt x="1195" y="1033"/>
                  </a:moveTo>
                  <a:cubicBezTo>
                    <a:pt x="1314" y="1033"/>
                    <a:pt x="1432" y="1092"/>
                    <a:pt x="1508" y="1198"/>
                  </a:cubicBezTo>
                  <a:cubicBezTo>
                    <a:pt x="1635" y="1366"/>
                    <a:pt x="1587" y="1616"/>
                    <a:pt x="1415" y="1724"/>
                  </a:cubicBezTo>
                  <a:cubicBezTo>
                    <a:pt x="1349" y="1773"/>
                    <a:pt x="1272" y="1796"/>
                    <a:pt x="1195" y="1796"/>
                  </a:cubicBezTo>
                  <a:cubicBezTo>
                    <a:pt x="1072" y="1796"/>
                    <a:pt x="948" y="1737"/>
                    <a:pt x="870" y="1631"/>
                  </a:cubicBezTo>
                  <a:cubicBezTo>
                    <a:pt x="762" y="1459"/>
                    <a:pt x="796" y="1228"/>
                    <a:pt x="982" y="1105"/>
                  </a:cubicBezTo>
                  <a:cubicBezTo>
                    <a:pt x="1047" y="1056"/>
                    <a:pt x="1121" y="1033"/>
                    <a:pt x="1195" y="1033"/>
                  </a:cubicBezTo>
                  <a:close/>
                  <a:moveTo>
                    <a:pt x="1262" y="0"/>
                  </a:moveTo>
                  <a:cubicBezTo>
                    <a:pt x="1150" y="0"/>
                    <a:pt x="1012" y="15"/>
                    <a:pt x="904" y="45"/>
                  </a:cubicBezTo>
                  <a:cubicBezTo>
                    <a:pt x="796" y="79"/>
                    <a:pt x="684" y="124"/>
                    <a:pt x="590" y="187"/>
                  </a:cubicBezTo>
                  <a:cubicBezTo>
                    <a:pt x="109" y="527"/>
                    <a:pt x="1" y="1179"/>
                    <a:pt x="329" y="1665"/>
                  </a:cubicBezTo>
                  <a:cubicBezTo>
                    <a:pt x="537" y="1960"/>
                    <a:pt x="863" y="2114"/>
                    <a:pt x="1195" y="2114"/>
                  </a:cubicBezTo>
                  <a:cubicBezTo>
                    <a:pt x="1405" y="2114"/>
                    <a:pt x="1617" y="2053"/>
                    <a:pt x="1803" y="1926"/>
                  </a:cubicBezTo>
                  <a:cubicBezTo>
                    <a:pt x="2269" y="1586"/>
                    <a:pt x="2396" y="933"/>
                    <a:pt x="2053" y="452"/>
                  </a:cubicBezTo>
                  <a:cubicBezTo>
                    <a:pt x="1866" y="187"/>
                    <a:pt x="1572" y="30"/>
                    <a:pt x="1262" y="0"/>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9"/>
            <p:cNvSpPr/>
            <p:nvPr/>
          </p:nvSpPr>
          <p:spPr>
            <a:xfrm>
              <a:off x="597625" y="3795725"/>
              <a:ext cx="21850" cy="19075"/>
            </a:xfrm>
            <a:custGeom>
              <a:avLst/>
              <a:gdLst/>
              <a:ahLst/>
              <a:cxnLst/>
              <a:rect l="l" t="t" r="r" b="b"/>
              <a:pathLst>
                <a:path w="874" h="763" extrusionOk="0">
                  <a:moveTo>
                    <a:pt x="433" y="0"/>
                  </a:moveTo>
                  <a:cubicBezTo>
                    <a:pt x="359" y="0"/>
                    <a:pt x="285" y="23"/>
                    <a:pt x="220" y="72"/>
                  </a:cubicBezTo>
                  <a:cubicBezTo>
                    <a:pt x="34" y="195"/>
                    <a:pt x="0" y="426"/>
                    <a:pt x="108" y="598"/>
                  </a:cubicBezTo>
                  <a:cubicBezTo>
                    <a:pt x="186" y="704"/>
                    <a:pt x="310" y="763"/>
                    <a:pt x="433" y="763"/>
                  </a:cubicBezTo>
                  <a:cubicBezTo>
                    <a:pt x="510" y="763"/>
                    <a:pt x="587" y="740"/>
                    <a:pt x="653" y="691"/>
                  </a:cubicBezTo>
                  <a:cubicBezTo>
                    <a:pt x="825" y="583"/>
                    <a:pt x="873" y="333"/>
                    <a:pt x="746" y="165"/>
                  </a:cubicBezTo>
                  <a:cubicBezTo>
                    <a:pt x="670" y="59"/>
                    <a:pt x="552" y="0"/>
                    <a:pt x="433"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9"/>
            <p:cNvSpPr/>
            <p:nvPr/>
          </p:nvSpPr>
          <p:spPr>
            <a:xfrm>
              <a:off x="597625" y="3795725"/>
              <a:ext cx="21850" cy="19075"/>
            </a:xfrm>
            <a:custGeom>
              <a:avLst/>
              <a:gdLst/>
              <a:ahLst/>
              <a:cxnLst/>
              <a:rect l="l" t="t" r="r" b="b"/>
              <a:pathLst>
                <a:path w="874" h="763" extrusionOk="0">
                  <a:moveTo>
                    <a:pt x="433" y="0"/>
                  </a:moveTo>
                  <a:cubicBezTo>
                    <a:pt x="359" y="0"/>
                    <a:pt x="285" y="23"/>
                    <a:pt x="220" y="72"/>
                  </a:cubicBezTo>
                  <a:cubicBezTo>
                    <a:pt x="34" y="195"/>
                    <a:pt x="0" y="426"/>
                    <a:pt x="108" y="598"/>
                  </a:cubicBezTo>
                  <a:cubicBezTo>
                    <a:pt x="186" y="704"/>
                    <a:pt x="310" y="763"/>
                    <a:pt x="433" y="763"/>
                  </a:cubicBezTo>
                  <a:cubicBezTo>
                    <a:pt x="510" y="763"/>
                    <a:pt x="587" y="740"/>
                    <a:pt x="653" y="691"/>
                  </a:cubicBezTo>
                  <a:cubicBezTo>
                    <a:pt x="825" y="583"/>
                    <a:pt x="873" y="333"/>
                    <a:pt x="746" y="165"/>
                  </a:cubicBezTo>
                  <a:cubicBezTo>
                    <a:pt x="670" y="59"/>
                    <a:pt x="552" y="0"/>
                    <a:pt x="433"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9"/>
            <p:cNvSpPr/>
            <p:nvPr/>
          </p:nvSpPr>
          <p:spPr>
            <a:xfrm>
              <a:off x="704150" y="3525775"/>
              <a:ext cx="33400" cy="19900"/>
            </a:xfrm>
            <a:custGeom>
              <a:avLst/>
              <a:gdLst/>
              <a:ahLst/>
              <a:cxnLst/>
              <a:rect l="l" t="t" r="r" b="b"/>
              <a:pathLst>
                <a:path w="1336" h="796" extrusionOk="0">
                  <a:moveTo>
                    <a:pt x="1228" y="1"/>
                  </a:moveTo>
                  <a:lnTo>
                    <a:pt x="0" y="452"/>
                  </a:lnTo>
                  <a:cubicBezTo>
                    <a:pt x="63" y="561"/>
                    <a:pt x="108" y="669"/>
                    <a:pt x="157" y="796"/>
                  </a:cubicBezTo>
                  <a:lnTo>
                    <a:pt x="1336" y="359"/>
                  </a:lnTo>
                  <a:cubicBezTo>
                    <a:pt x="1291" y="251"/>
                    <a:pt x="1257" y="124"/>
                    <a:pt x="1228" y="1"/>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9"/>
            <p:cNvSpPr/>
            <p:nvPr/>
          </p:nvSpPr>
          <p:spPr>
            <a:xfrm>
              <a:off x="733250" y="3487300"/>
              <a:ext cx="71575" cy="67150"/>
            </a:xfrm>
            <a:custGeom>
              <a:avLst/>
              <a:gdLst/>
              <a:ahLst/>
              <a:cxnLst/>
              <a:rect l="l" t="t" r="r" b="b"/>
              <a:pathLst>
                <a:path w="2863" h="2686" extrusionOk="0">
                  <a:moveTo>
                    <a:pt x="1617" y="321"/>
                  </a:moveTo>
                  <a:cubicBezTo>
                    <a:pt x="1747" y="321"/>
                    <a:pt x="1877" y="376"/>
                    <a:pt x="1978" y="484"/>
                  </a:cubicBezTo>
                  <a:cubicBezTo>
                    <a:pt x="2179" y="700"/>
                    <a:pt x="2179" y="1059"/>
                    <a:pt x="1978" y="1290"/>
                  </a:cubicBezTo>
                  <a:cubicBezTo>
                    <a:pt x="1871" y="1404"/>
                    <a:pt x="1732" y="1463"/>
                    <a:pt x="1595" y="1463"/>
                  </a:cubicBezTo>
                  <a:cubicBezTo>
                    <a:pt x="1469" y="1463"/>
                    <a:pt x="1343" y="1413"/>
                    <a:pt x="1246" y="1309"/>
                  </a:cubicBezTo>
                  <a:cubicBezTo>
                    <a:pt x="1045" y="1074"/>
                    <a:pt x="1045" y="715"/>
                    <a:pt x="1246" y="499"/>
                  </a:cubicBezTo>
                  <a:cubicBezTo>
                    <a:pt x="1349" y="380"/>
                    <a:pt x="1483" y="321"/>
                    <a:pt x="1617" y="321"/>
                  </a:cubicBezTo>
                  <a:close/>
                  <a:moveTo>
                    <a:pt x="1395" y="1"/>
                  </a:moveTo>
                  <a:cubicBezTo>
                    <a:pt x="1046" y="1"/>
                    <a:pt x="698" y="137"/>
                    <a:pt x="437" y="406"/>
                  </a:cubicBezTo>
                  <a:cubicBezTo>
                    <a:pt x="127" y="715"/>
                    <a:pt x="0" y="1137"/>
                    <a:pt x="64" y="1540"/>
                  </a:cubicBezTo>
                  <a:cubicBezTo>
                    <a:pt x="93" y="1663"/>
                    <a:pt x="127" y="1790"/>
                    <a:pt x="172" y="1898"/>
                  </a:cubicBezTo>
                  <a:cubicBezTo>
                    <a:pt x="250" y="2055"/>
                    <a:pt x="329" y="2178"/>
                    <a:pt x="452" y="2301"/>
                  </a:cubicBezTo>
                  <a:cubicBezTo>
                    <a:pt x="715" y="2557"/>
                    <a:pt x="1058" y="2685"/>
                    <a:pt x="1399" y="2685"/>
                  </a:cubicBezTo>
                  <a:cubicBezTo>
                    <a:pt x="1746" y="2685"/>
                    <a:pt x="2092" y="2553"/>
                    <a:pt x="2351" y="2286"/>
                  </a:cubicBezTo>
                  <a:cubicBezTo>
                    <a:pt x="2862" y="1756"/>
                    <a:pt x="2862" y="902"/>
                    <a:pt x="2332" y="391"/>
                  </a:cubicBezTo>
                  <a:cubicBezTo>
                    <a:pt x="2073" y="130"/>
                    <a:pt x="1734" y="1"/>
                    <a:pt x="1395"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9"/>
            <p:cNvSpPr/>
            <p:nvPr/>
          </p:nvSpPr>
          <p:spPr>
            <a:xfrm>
              <a:off x="759350" y="3495300"/>
              <a:ext cx="28400" cy="28600"/>
            </a:xfrm>
            <a:custGeom>
              <a:avLst/>
              <a:gdLst/>
              <a:ahLst/>
              <a:cxnLst/>
              <a:rect l="l" t="t" r="r" b="b"/>
              <a:pathLst>
                <a:path w="1136" h="1144" extrusionOk="0">
                  <a:moveTo>
                    <a:pt x="573" y="1"/>
                  </a:moveTo>
                  <a:cubicBezTo>
                    <a:pt x="439" y="1"/>
                    <a:pt x="305" y="60"/>
                    <a:pt x="202" y="179"/>
                  </a:cubicBezTo>
                  <a:cubicBezTo>
                    <a:pt x="1" y="395"/>
                    <a:pt x="1" y="754"/>
                    <a:pt x="202" y="989"/>
                  </a:cubicBezTo>
                  <a:cubicBezTo>
                    <a:pt x="299" y="1093"/>
                    <a:pt x="425" y="1143"/>
                    <a:pt x="551" y="1143"/>
                  </a:cubicBezTo>
                  <a:cubicBezTo>
                    <a:pt x="688" y="1143"/>
                    <a:pt x="827" y="1084"/>
                    <a:pt x="934" y="970"/>
                  </a:cubicBezTo>
                  <a:cubicBezTo>
                    <a:pt x="1135" y="739"/>
                    <a:pt x="1135" y="380"/>
                    <a:pt x="934" y="164"/>
                  </a:cubicBezTo>
                  <a:cubicBezTo>
                    <a:pt x="833" y="56"/>
                    <a:pt x="703" y="1"/>
                    <a:pt x="573"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9"/>
            <p:cNvSpPr/>
            <p:nvPr/>
          </p:nvSpPr>
          <p:spPr>
            <a:xfrm>
              <a:off x="759350" y="3495300"/>
              <a:ext cx="28400" cy="28600"/>
            </a:xfrm>
            <a:custGeom>
              <a:avLst/>
              <a:gdLst/>
              <a:ahLst/>
              <a:cxnLst/>
              <a:rect l="l" t="t" r="r" b="b"/>
              <a:pathLst>
                <a:path w="1136" h="1144" extrusionOk="0">
                  <a:moveTo>
                    <a:pt x="573" y="1"/>
                  </a:moveTo>
                  <a:cubicBezTo>
                    <a:pt x="439" y="1"/>
                    <a:pt x="305" y="60"/>
                    <a:pt x="202" y="179"/>
                  </a:cubicBezTo>
                  <a:cubicBezTo>
                    <a:pt x="1" y="395"/>
                    <a:pt x="1" y="754"/>
                    <a:pt x="202" y="989"/>
                  </a:cubicBezTo>
                  <a:cubicBezTo>
                    <a:pt x="299" y="1093"/>
                    <a:pt x="425" y="1143"/>
                    <a:pt x="551" y="1143"/>
                  </a:cubicBezTo>
                  <a:cubicBezTo>
                    <a:pt x="688" y="1143"/>
                    <a:pt x="827" y="1084"/>
                    <a:pt x="934" y="970"/>
                  </a:cubicBezTo>
                  <a:cubicBezTo>
                    <a:pt x="1135" y="739"/>
                    <a:pt x="1135" y="380"/>
                    <a:pt x="934" y="164"/>
                  </a:cubicBezTo>
                  <a:cubicBezTo>
                    <a:pt x="833" y="56"/>
                    <a:pt x="703" y="1"/>
                    <a:pt x="573"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9"/>
            <p:cNvSpPr/>
            <p:nvPr/>
          </p:nvSpPr>
          <p:spPr>
            <a:xfrm>
              <a:off x="414975" y="3579425"/>
              <a:ext cx="30700" cy="10575"/>
            </a:xfrm>
            <a:custGeom>
              <a:avLst/>
              <a:gdLst/>
              <a:ahLst/>
              <a:cxnLst/>
              <a:rect l="l" t="t" r="r" b="b"/>
              <a:pathLst>
                <a:path w="1228" h="423" extrusionOk="0">
                  <a:moveTo>
                    <a:pt x="1228" y="0"/>
                  </a:moveTo>
                  <a:lnTo>
                    <a:pt x="0" y="49"/>
                  </a:lnTo>
                  <a:cubicBezTo>
                    <a:pt x="30" y="172"/>
                    <a:pt x="15" y="295"/>
                    <a:pt x="0" y="422"/>
                  </a:cubicBezTo>
                  <a:lnTo>
                    <a:pt x="1198" y="388"/>
                  </a:lnTo>
                  <a:cubicBezTo>
                    <a:pt x="1198" y="250"/>
                    <a:pt x="1213" y="124"/>
                    <a:pt x="1228" y="0"/>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9"/>
            <p:cNvSpPr/>
            <p:nvPr/>
          </p:nvSpPr>
          <p:spPr>
            <a:xfrm>
              <a:off x="343800" y="3551500"/>
              <a:ext cx="71950" cy="66775"/>
            </a:xfrm>
            <a:custGeom>
              <a:avLst/>
              <a:gdLst/>
              <a:ahLst/>
              <a:cxnLst/>
              <a:rect l="l" t="t" r="r" b="b"/>
              <a:pathLst>
                <a:path w="2878" h="2671" extrusionOk="0">
                  <a:moveTo>
                    <a:pt x="1122" y="751"/>
                  </a:moveTo>
                  <a:cubicBezTo>
                    <a:pt x="1331" y="751"/>
                    <a:pt x="1526" y="866"/>
                    <a:pt x="1635" y="1073"/>
                  </a:cubicBezTo>
                  <a:cubicBezTo>
                    <a:pt x="1773" y="1352"/>
                    <a:pt x="1679" y="1692"/>
                    <a:pt x="1385" y="1849"/>
                  </a:cubicBezTo>
                  <a:cubicBezTo>
                    <a:pt x="1298" y="1897"/>
                    <a:pt x="1204" y="1920"/>
                    <a:pt x="1111" y="1920"/>
                  </a:cubicBezTo>
                  <a:cubicBezTo>
                    <a:pt x="904" y="1920"/>
                    <a:pt x="704" y="1807"/>
                    <a:pt x="609" y="1614"/>
                  </a:cubicBezTo>
                  <a:cubicBezTo>
                    <a:pt x="452" y="1319"/>
                    <a:pt x="560" y="979"/>
                    <a:pt x="840" y="823"/>
                  </a:cubicBezTo>
                  <a:cubicBezTo>
                    <a:pt x="932" y="774"/>
                    <a:pt x="1029" y="751"/>
                    <a:pt x="1122" y="751"/>
                  </a:cubicBezTo>
                  <a:close/>
                  <a:moveTo>
                    <a:pt x="1525" y="1"/>
                  </a:moveTo>
                  <a:cubicBezTo>
                    <a:pt x="1315" y="1"/>
                    <a:pt x="1102" y="50"/>
                    <a:pt x="903" y="155"/>
                  </a:cubicBezTo>
                  <a:cubicBezTo>
                    <a:pt x="250" y="494"/>
                    <a:pt x="0" y="1304"/>
                    <a:pt x="344" y="1957"/>
                  </a:cubicBezTo>
                  <a:cubicBezTo>
                    <a:pt x="583" y="2411"/>
                    <a:pt x="1045" y="2671"/>
                    <a:pt x="1525" y="2671"/>
                  </a:cubicBezTo>
                  <a:cubicBezTo>
                    <a:pt x="1735" y="2671"/>
                    <a:pt x="1947" y="2621"/>
                    <a:pt x="2146" y="2517"/>
                  </a:cubicBezTo>
                  <a:cubicBezTo>
                    <a:pt x="2538" y="2315"/>
                    <a:pt x="2784" y="1942"/>
                    <a:pt x="2847" y="1539"/>
                  </a:cubicBezTo>
                  <a:cubicBezTo>
                    <a:pt x="2862" y="1412"/>
                    <a:pt x="2877" y="1289"/>
                    <a:pt x="2847" y="1166"/>
                  </a:cubicBezTo>
                  <a:cubicBezTo>
                    <a:pt x="2832" y="1009"/>
                    <a:pt x="2784" y="852"/>
                    <a:pt x="2706" y="714"/>
                  </a:cubicBezTo>
                  <a:cubicBezTo>
                    <a:pt x="2469" y="260"/>
                    <a:pt x="2005" y="1"/>
                    <a:pt x="1525"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9"/>
            <p:cNvSpPr/>
            <p:nvPr/>
          </p:nvSpPr>
          <p:spPr>
            <a:xfrm>
              <a:off x="355075" y="3570275"/>
              <a:ext cx="33050" cy="29225"/>
            </a:xfrm>
            <a:custGeom>
              <a:avLst/>
              <a:gdLst/>
              <a:ahLst/>
              <a:cxnLst/>
              <a:rect l="l" t="t" r="r" b="b"/>
              <a:pathLst>
                <a:path w="1322" h="1169" extrusionOk="0">
                  <a:moveTo>
                    <a:pt x="671" y="0"/>
                  </a:moveTo>
                  <a:cubicBezTo>
                    <a:pt x="578" y="0"/>
                    <a:pt x="481" y="23"/>
                    <a:pt x="389" y="72"/>
                  </a:cubicBezTo>
                  <a:cubicBezTo>
                    <a:pt x="109" y="228"/>
                    <a:pt x="1" y="568"/>
                    <a:pt x="158" y="863"/>
                  </a:cubicBezTo>
                  <a:cubicBezTo>
                    <a:pt x="253" y="1056"/>
                    <a:pt x="453" y="1169"/>
                    <a:pt x="660" y="1169"/>
                  </a:cubicBezTo>
                  <a:cubicBezTo>
                    <a:pt x="753" y="1169"/>
                    <a:pt x="847" y="1146"/>
                    <a:pt x="934" y="1098"/>
                  </a:cubicBezTo>
                  <a:cubicBezTo>
                    <a:pt x="1228" y="941"/>
                    <a:pt x="1322" y="601"/>
                    <a:pt x="1184" y="322"/>
                  </a:cubicBezTo>
                  <a:cubicBezTo>
                    <a:pt x="1075" y="115"/>
                    <a:pt x="880" y="0"/>
                    <a:pt x="671"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9"/>
            <p:cNvSpPr/>
            <p:nvPr/>
          </p:nvSpPr>
          <p:spPr>
            <a:xfrm>
              <a:off x="355075" y="3570275"/>
              <a:ext cx="33050" cy="29225"/>
            </a:xfrm>
            <a:custGeom>
              <a:avLst/>
              <a:gdLst/>
              <a:ahLst/>
              <a:cxnLst/>
              <a:rect l="l" t="t" r="r" b="b"/>
              <a:pathLst>
                <a:path w="1322" h="1169" extrusionOk="0">
                  <a:moveTo>
                    <a:pt x="671" y="0"/>
                  </a:moveTo>
                  <a:cubicBezTo>
                    <a:pt x="578" y="0"/>
                    <a:pt x="481" y="23"/>
                    <a:pt x="389" y="72"/>
                  </a:cubicBezTo>
                  <a:cubicBezTo>
                    <a:pt x="109" y="228"/>
                    <a:pt x="1" y="568"/>
                    <a:pt x="158" y="863"/>
                  </a:cubicBezTo>
                  <a:cubicBezTo>
                    <a:pt x="253" y="1056"/>
                    <a:pt x="453" y="1169"/>
                    <a:pt x="660" y="1169"/>
                  </a:cubicBezTo>
                  <a:cubicBezTo>
                    <a:pt x="753" y="1169"/>
                    <a:pt x="847" y="1146"/>
                    <a:pt x="934" y="1098"/>
                  </a:cubicBezTo>
                  <a:cubicBezTo>
                    <a:pt x="1228" y="941"/>
                    <a:pt x="1322" y="601"/>
                    <a:pt x="1184" y="322"/>
                  </a:cubicBezTo>
                  <a:cubicBezTo>
                    <a:pt x="1075" y="115"/>
                    <a:pt x="880" y="0"/>
                    <a:pt x="671"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9"/>
            <p:cNvSpPr/>
            <p:nvPr/>
          </p:nvSpPr>
          <p:spPr>
            <a:xfrm>
              <a:off x="456950" y="3473725"/>
              <a:ext cx="28375" cy="31100"/>
            </a:xfrm>
            <a:custGeom>
              <a:avLst/>
              <a:gdLst/>
              <a:ahLst/>
              <a:cxnLst/>
              <a:rect l="l" t="t" r="r" b="b"/>
              <a:pathLst>
                <a:path w="1135" h="1244" extrusionOk="0">
                  <a:moveTo>
                    <a:pt x="280" y="1"/>
                  </a:moveTo>
                  <a:cubicBezTo>
                    <a:pt x="217" y="109"/>
                    <a:pt x="109" y="188"/>
                    <a:pt x="0" y="232"/>
                  </a:cubicBezTo>
                  <a:lnTo>
                    <a:pt x="885" y="1243"/>
                  </a:lnTo>
                  <a:cubicBezTo>
                    <a:pt x="963" y="1150"/>
                    <a:pt x="1041" y="1057"/>
                    <a:pt x="1135" y="964"/>
                  </a:cubicBezTo>
                  <a:lnTo>
                    <a:pt x="280" y="1"/>
                  </a:ln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9"/>
            <p:cNvSpPr/>
            <p:nvPr/>
          </p:nvSpPr>
          <p:spPr>
            <a:xfrm>
              <a:off x="431300" y="3446775"/>
              <a:ext cx="38450" cy="33950"/>
            </a:xfrm>
            <a:custGeom>
              <a:avLst/>
              <a:gdLst/>
              <a:ahLst/>
              <a:cxnLst/>
              <a:rect l="l" t="t" r="r" b="b"/>
              <a:pathLst>
                <a:path w="1538" h="1358" extrusionOk="0">
                  <a:moveTo>
                    <a:pt x="764" y="1"/>
                  </a:moveTo>
                  <a:cubicBezTo>
                    <a:pt x="499" y="1"/>
                    <a:pt x="245" y="153"/>
                    <a:pt x="138" y="411"/>
                  </a:cubicBezTo>
                  <a:cubicBezTo>
                    <a:pt x="0" y="766"/>
                    <a:pt x="157" y="1157"/>
                    <a:pt x="497" y="1310"/>
                  </a:cubicBezTo>
                  <a:cubicBezTo>
                    <a:pt x="582" y="1342"/>
                    <a:pt x="672" y="1358"/>
                    <a:pt x="761" y="1358"/>
                  </a:cubicBezTo>
                  <a:cubicBezTo>
                    <a:pt x="851" y="1358"/>
                    <a:pt x="941" y="1342"/>
                    <a:pt x="1026" y="1310"/>
                  </a:cubicBezTo>
                  <a:cubicBezTo>
                    <a:pt x="1135" y="1266"/>
                    <a:pt x="1243" y="1187"/>
                    <a:pt x="1306" y="1079"/>
                  </a:cubicBezTo>
                  <a:cubicBezTo>
                    <a:pt x="1336" y="1030"/>
                    <a:pt x="1370" y="986"/>
                    <a:pt x="1385" y="937"/>
                  </a:cubicBezTo>
                  <a:cubicBezTo>
                    <a:pt x="1538" y="598"/>
                    <a:pt x="1370" y="206"/>
                    <a:pt x="1026" y="53"/>
                  </a:cubicBezTo>
                  <a:cubicBezTo>
                    <a:pt x="941" y="18"/>
                    <a:pt x="852" y="1"/>
                    <a:pt x="764"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9"/>
            <p:cNvSpPr/>
            <p:nvPr/>
          </p:nvSpPr>
          <p:spPr>
            <a:xfrm>
              <a:off x="713850" y="3615150"/>
              <a:ext cx="34250" cy="14025"/>
            </a:xfrm>
            <a:custGeom>
              <a:avLst/>
              <a:gdLst/>
              <a:ahLst/>
              <a:cxnLst/>
              <a:rect l="l" t="t" r="r" b="b"/>
              <a:pathLst>
                <a:path w="1370" h="561" extrusionOk="0">
                  <a:moveTo>
                    <a:pt x="78" y="0"/>
                  </a:moveTo>
                  <a:cubicBezTo>
                    <a:pt x="64" y="127"/>
                    <a:pt x="30" y="250"/>
                    <a:pt x="0" y="374"/>
                  </a:cubicBezTo>
                  <a:lnTo>
                    <a:pt x="1291" y="560"/>
                  </a:lnTo>
                  <a:cubicBezTo>
                    <a:pt x="1291" y="437"/>
                    <a:pt x="1306" y="299"/>
                    <a:pt x="1369" y="187"/>
                  </a:cubicBezTo>
                  <a:lnTo>
                    <a:pt x="78" y="0"/>
                  </a:ln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9"/>
            <p:cNvSpPr/>
            <p:nvPr/>
          </p:nvSpPr>
          <p:spPr>
            <a:xfrm>
              <a:off x="746125" y="3610925"/>
              <a:ext cx="35750" cy="33800"/>
            </a:xfrm>
            <a:custGeom>
              <a:avLst/>
              <a:gdLst/>
              <a:ahLst/>
              <a:cxnLst/>
              <a:rect l="l" t="t" r="r" b="b"/>
              <a:pathLst>
                <a:path w="1430" h="1352" extrusionOk="0">
                  <a:moveTo>
                    <a:pt x="687" y="1"/>
                  </a:moveTo>
                  <a:cubicBezTo>
                    <a:pt x="619" y="1"/>
                    <a:pt x="550" y="11"/>
                    <a:pt x="481" y="31"/>
                  </a:cubicBezTo>
                  <a:cubicBezTo>
                    <a:pt x="295" y="76"/>
                    <a:pt x="157" y="203"/>
                    <a:pt x="78" y="356"/>
                  </a:cubicBezTo>
                  <a:cubicBezTo>
                    <a:pt x="15" y="468"/>
                    <a:pt x="0" y="606"/>
                    <a:pt x="0" y="729"/>
                  </a:cubicBezTo>
                  <a:cubicBezTo>
                    <a:pt x="0" y="778"/>
                    <a:pt x="15" y="822"/>
                    <a:pt x="30" y="871"/>
                  </a:cubicBezTo>
                  <a:cubicBezTo>
                    <a:pt x="118" y="1164"/>
                    <a:pt x="396" y="1352"/>
                    <a:pt x="688" y="1352"/>
                  </a:cubicBezTo>
                  <a:cubicBezTo>
                    <a:pt x="753" y="1352"/>
                    <a:pt x="820" y="1342"/>
                    <a:pt x="884" y="1322"/>
                  </a:cubicBezTo>
                  <a:cubicBezTo>
                    <a:pt x="1243" y="1214"/>
                    <a:pt x="1429" y="822"/>
                    <a:pt x="1321" y="468"/>
                  </a:cubicBezTo>
                  <a:cubicBezTo>
                    <a:pt x="1233" y="178"/>
                    <a:pt x="973" y="1"/>
                    <a:pt x="687"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9"/>
            <p:cNvSpPr/>
            <p:nvPr/>
          </p:nvSpPr>
          <p:spPr>
            <a:xfrm>
              <a:off x="444925" y="3458900"/>
              <a:ext cx="272475" cy="272125"/>
            </a:xfrm>
            <a:custGeom>
              <a:avLst/>
              <a:gdLst/>
              <a:ahLst/>
              <a:cxnLst/>
              <a:rect l="l" t="t" r="r" b="b"/>
              <a:pathLst>
                <a:path w="10899" h="10885" extrusionOk="0">
                  <a:moveTo>
                    <a:pt x="5440" y="1"/>
                  </a:moveTo>
                  <a:cubicBezTo>
                    <a:pt x="3948" y="1"/>
                    <a:pt x="2597" y="594"/>
                    <a:pt x="1616" y="1557"/>
                  </a:cubicBezTo>
                  <a:cubicBezTo>
                    <a:pt x="1522" y="1650"/>
                    <a:pt x="1444" y="1743"/>
                    <a:pt x="1366" y="1836"/>
                  </a:cubicBezTo>
                  <a:cubicBezTo>
                    <a:pt x="638" y="2646"/>
                    <a:pt x="153" y="3687"/>
                    <a:pt x="30" y="4821"/>
                  </a:cubicBezTo>
                  <a:cubicBezTo>
                    <a:pt x="15" y="4945"/>
                    <a:pt x="0" y="5071"/>
                    <a:pt x="0" y="5209"/>
                  </a:cubicBezTo>
                  <a:lnTo>
                    <a:pt x="0" y="5445"/>
                  </a:lnTo>
                  <a:cubicBezTo>
                    <a:pt x="0" y="8459"/>
                    <a:pt x="2440" y="10885"/>
                    <a:pt x="5440" y="10885"/>
                  </a:cubicBezTo>
                  <a:cubicBezTo>
                    <a:pt x="5627" y="10885"/>
                    <a:pt x="5798" y="10885"/>
                    <a:pt x="5985" y="10870"/>
                  </a:cubicBezTo>
                  <a:cubicBezTo>
                    <a:pt x="6108" y="10855"/>
                    <a:pt x="6235" y="10840"/>
                    <a:pt x="6358" y="10821"/>
                  </a:cubicBezTo>
                  <a:cubicBezTo>
                    <a:pt x="8548" y="10448"/>
                    <a:pt x="10291" y="8769"/>
                    <a:pt x="10757" y="6624"/>
                  </a:cubicBezTo>
                  <a:cubicBezTo>
                    <a:pt x="10787" y="6500"/>
                    <a:pt x="10821" y="6377"/>
                    <a:pt x="10835" y="6250"/>
                  </a:cubicBezTo>
                  <a:cubicBezTo>
                    <a:pt x="10865" y="5989"/>
                    <a:pt x="10899" y="5724"/>
                    <a:pt x="10899" y="5445"/>
                  </a:cubicBezTo>
                  <a:cubicBezTo>
                    <a:pt x="10899" y="4743"/>
                    <a:pt x="10757" y="4075"/>
                    <a:pt x="10526" y="3471"/>
                  </a:cubicBezTo>
                  <a:cubicBezTo>
                    <a:pt x="10477" y="3344"/>
                    <a:pt x="10432" y="3236"/>
                    <a:pt x="10369" y="3127"/>
                  </a:cubicBezTo>
                  <a:cubicBezTo>
                    <a:pt x="9608" y="1478"/>
                    <a:pt x="8037" y="299"/>
                    <a:pt x="6186" y="49"/>
                  </a:cubicBezTo>
                  <a:cubicBezTo>
                    <a:pt x="6063" y="34"/>
                    <a:pt x="5936" y="19"/>
                    <a:pt x="5813" y="1"/>
                  </a:cubicBezTo>
                  <a:close/>
                </a:path>
              </a:pathLst>
            </a:custGeom>
            <a:solidFill>
              <a:srgbClr val="02AC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9"/>
            <p:cNvSpPr/>
            <p:nvPr/>
          </p:nvSpPr>
          <p:spPr>
            <a:xfrm>
              <a:off x="467400" y="3532775"/>
              <a:ext cx="40125" cy="39300"/>
            </a:xfrm>
            <a:custGeom>
              <a:avLst/>
              <a:gdLst/>
              <a:ahLst/>
              <a:cxnLst/>
              <a:rect l="l" t="t" r="r" b="b"/>
              <a:pathLst>
                <a:path w="1605" h="1572" extrusionOk="0">
                  <a:moveTo>
                    <a:pt x="810" y="1"/>
                  </a:moveTo>
                  <a:cubicBezTo>
                    <a:pt x="358" y="1"/>
                    <a:pt x="0" y="359"/>
                    <a:pt x="0" y="796"/>
                  </a:cubicBezTo>
                  <a:cubicBezTo>
                    <a:pt x="0" y="1228"/>
                    <a:pt x="358" y="1572"/>
                    <a:pt x="810" y="1572"/>
                  </a:cubicBezTo>
                  <a:cubicBezTo>
                    <a:pt x="1247" y="1572"/>
                    <a:pt x="1605" y="1228"/>
                    <a:pt x="1605" y="796"/>
                  </a:cubicBezTo>
                  <a:cubicBezTo>
                    <a:pt x="1605" y="359"/>
                    <a:pt x="1247" y="1"/>
                    <a:pt x="810"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9"/>
            <p:cNvSpPr/>
            <p:nvPr/>
          </p:nvSpPr>
          <p:spPr>
            <a:xfrm>
              <a:off x="476725" y="3532775"/>
              <a:ext cx="21850" cy="21400"/>
            </a:xfrm>
            <a:custGeom>
              <a:avLst/>
              <a:gdLst/>
              <a:ahLst/>
              <a:cxnLst/>
              <a:rect l="l" t="t" r="r" b="b"/>
              <a:pathLst>
                <a:path w="874" h="856" extrusionOk="0">
                  <a:moveTo>
                    <a:pt x="437" y="1"/>
                  </a:moveTo>
                  <a:cubicBezTo>
                    <a:pt x="187" y="1"/>
                    <a:pt x="0" y="202"/>
                    <a:pt x="0" y="437"/>
                  </a:cubicBezTo>
                  <a:cubicBezTo>
                    <a:pt x="0" y="669"/>
                    <a:pt x="187" y="855"/>
                    <a:pt x="437" y="855"/>
                  </a:cubicBezTo>
                  <a:cubicBezTo>
                    <a:pt x="672" y="855"/>
                    <a:pt x="874" y="669"/>
                    <a:pt x="874" y="437"/>
                  </a:cubicBezTo>
                  <a:cubicBezTo>
                    <a:pt x="874" y="202"/>
                    <a:pt x="672" y="1"/>
                    <a:pt x="437"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9"/>
            <p:cNvSpPr/>
            <p:nvPr/>
          </p:nvSpPr>
          <p:spPr>
            <a:xfrm>
              <a:off x="584825" y="3660075"/>
              <a:ext cx="44725" cy="39900"/>
            </a:xfrm>
            <a:custGeom>
              <a:avLst/>
              <a:gdLst/>
              <a:ahLst/>
              <a:cxnLst/>
              <a:rect l="l" t="t" r="r" b="b"/>
              <a:pathLst>
                <a:path w="1789" h="1596" extrusionOk="0">
                  <a:moveTo>
                    <a:pt x="908" y="1"/>
                  </a:moveTo>
                  <a:cubicBezTo>
                    <a:pt x="595" y="1"/>
                    <a:pt x="301" y="182"/>
                    <a:pt x="172" y="491"/>
                  </a:cubicBezTo>
                  <a:cubicBezTo>
                    <a:pt x="1" y="909"/>
                    <a:pt x="187" y="1375"/>
                    <a:pt x="590" y="1532"/>
                  </a:cubicBezTo>
                  <a:cubicBezTo>
                    <a:pt x="688" y="1575"/>
                    <a:pt x="790" y="1595"/>
                    <a:pt x="891" y="1595"/>
                  </a:cubicBezTo>
                  <a:cubicBezTo>
                    <a:pt x="1193" y="1595"/>
                    <a:pt x="1488" y="1411"/>
                    <a:pt x="1616" y="1095"/>
                  </a:cubicBezTo>
                  <a:cubicBezTo>
                    <a:pt x="1788" y="692"/>
                    <a:pt x="1602" y="226"/>
                    <a:pt x="1199" y="54"/>
                  </a:cubicBezTo>
                  <a:cubicBezTo>
                    <a:pt x="1103" y="18"/>
                    <a:pt x="1005" y="1"/>
                    <a:pt x="908"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9"/>
            <p:cNvSpPr/>
            <p:nvPr/>
          </p:nvSpPr>
          <p:spPr>
            <a:xfrm>
              <a:off x="603125" y="3672625"/>
              <a:ext cx="24450" cy="21925"/>
            </a:xfrm>
            <a:custGeom>
              <a:avLst/>
              <a:gdLst/>
              <a:ahLst/>
              <a:cxnLst/>
              <a:rect l="l" t="t" r="r" b="b"/>
              <a:pathLst>
                <a:path w="978" h="877" extrusionOk="0">
                  <a:moveTo>
                    <a:pt x="492" y="0"/>
                  </a:moveTo>
                  <a:cubicBezTo>
                    <a:pt x="323" y="0"/>
                    <a:pt x="164" y="104"/>
                    <a:pt x="93" y="268"/>
                  </a:cubicBezTo>
                  <a:cubicBezTo>
                    <a:pt x="0" y="485"/>
                    <a:pt x="108" y="750"/>
                    <a:pt x="325" y="843"/>
                  </a:cubicBezTo>
                  <a:cubicBezTo>
                    <a:pt x="377" y="866"/>
                    <a:pt x="432" y="876"/>
                    <a:pt x="485" y="876"/>
                  </a:cubicBezTo>
                  <a:cubicBezTo>
                    <a:pt x="653" y="876"/>
                    <a:pt x="814" y="771"/>
                    <a:pt x="884" y="593"/>
                  </a:cubicBezTo>
                  <a:cubicBezTo>
                    <a:pt x="978" y="377"/>
                    <a:pt x="884" y="127"/>
                    <a:pt x="653" y="33"/>
                  </a:cubicBezTo>
                  <a:cubicBezTo>
                    <a:pt x="600" y="11"/>
                    <a:pt x="545" y="0"/>
                    <a:pt x="492"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9"/>
            <p:cNvSpPr/>
            <p:nvPr/>
          </p:nvSpPr>
          <p:spPr>
            <a:xfrm>
              <a:off x="500500" y="3502875"/>
              <a:ext cx="26425" cy="24100"/>
            </a:xfrm>
            <a:custGeom>
              <a:avLst/>
              <a:gdLst/>
              <a:ahLst/>
              <a:cxnLst/>
              <a:rect l="l" t="t" r="r" b="b"/>
              <a:pathLst>
                <a:path w="1057" h="964" extrusionOk="0">
                  <a:moveTo>
                    <a:pt x="529" y="1"/>
                  </a:moveTo>
                  <a:cubicBezTo>
                    <a:pt x="405" y="1"/>
                    <a:pt x="281" y="48"/>
                    <a:pt x="187" y="141"/>
                  </a:cubicBezTo>
                  <a:cubicBezTo>
                    <a:pt x="1" y="327"/>
                    <a:pt x="1" y="637"/>
                    <a:pt x="187" y="824"/>
                  </a:cubicBezTo>
                  <a:cubicBezTo>
                    <a:pt x="281" y="917"/>
                    <a:pt x="405" y="964"/>
                    <a:pt x="529" y="964"/>
                  </a:cubicBezTo>
                  <a:cubicBezTo>
                    <a:pt x="653" y="964"/>
                    <a:pt x="777" y="917"/>
                    <a:pt x="870" y="824"/>
                  </a:cubicBezTo>
                  <a:cubicBezTo>
                    <a:pt x="1057" y="637"/>
                    <a:pt x="1057" y="327"/>
                    <a:pt x="870" y="141"/>
                  </a:cubicBezTo>
                  <a:cubicBezTo>
                    <a:pt x="777" y="48"/>
                    <a:pt x="653" y="1"/>
                    <a:pt x="529"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9"/>
            <p:cNvSpPr/>
            <p:nvPr/>
          </p:nvSpPr>
          <p:spPr>
            <a:xfrm>
              <a:off x="514025" y="3546025"/>
              <a:ext cx="55250" cy="56750"/>
            </a:xfrm>
            <a:custGeom>
              <a:avLst/>
              <a:gdLst/>
              <a:ahLst/>
              <a:cxnLst/>
              <a:rect l="l" t="t" r="r" b="b"/>
              <a:pathLst>
                <a:path w="2210" h="2270" extrusionOk="0">
                  <a:moveTo>
                    <a:pt x="1105" y="1"/>
                  </a:moveTo>
                  <a:cubicBezTo>
                    <a:pt x="501" y="1"/>
                    <a:pt x="1" y="512"/>
                    <a:pt x="1" y="1135"/>
                  </a:cubicBezTo>
                  <a:cubicBezTo>
                    <a:pt x="1" y="1758"/>
                    <a:pt x="501" y="2269"/>
                    <a:pt x="1105" y="2269"/>
                  </a:cubicBezTo>
                  <a:cubicBezTo>
                    <a:pt x="1714" y="2269"/>
                    <a:pt x="2210" y="1758"/>
                    <a:pt x="2210" y="1135"/>
                  </a:cubicBezTo>
                  <a:cubicBezTo>
                    <a:pt x="2210" y="512"/>
                    <a:pt x="1714" y="1"/>
                    <a:pt x="1105"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9"/>
            <p:cNvSpPr/>
            <p:nvPr/>
          </p:nvSpPr>
          <p:spPr>
            <a:xfrm>
              <a:off x="592950" y="3489700"/>
              <a:ext cx="75025" cy="69500"/>
            </a:xfrm>
            <a:custGeom>
              <a:avLst/>
              <a:gdLst/>
              <a:ahLst/>
              <a:cxnLst/>
              <a:rect l="l" t="t" r="r" b="b"/>
              <a:pathLst>
                <a:path w="3001" h="2780" extrusionOk="0">
                  <a:moveTo>
                    <a:pt x="1508" y="0"/>
                  </a:moveTo>
                  <a:cubicBezTo>
                    <a:pt x="668" y="0"/>
                    <a:pt x="0" y="619"/>
                    <a:pt x="0" y="1381"/>
                  </a:cubicBezTo>
                  <a:cubicBezTo>
                    <a:pt x="0" y="2160"/>
                    <a:pt x="668" y="2780"/>
                    <a:pt x="1508" y="2780"/>
                  </a:cubicBezTo>
                  <a:cubicBezTo>
                    <a:pt x="2332" y="2780"/>
                    <a:pt x="3000" y="2160"/>
                    <a:pt x="3000" y="1381"/>
                  </a:cubicBezTo>
                  <a:cubicBezTo>
                    <a:pt x="3000" y="619"/>
                    <a:pt x="2332" y="0"/>
                    <a:pt x="1508"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9"/>
            <p:cNvSpPr/>
            <p:nvPr/>
          </p:nvSpPr>
          <p:spPr>
            <a:xfrm>
              <a:off x="621775" y="3506000"/>
              <a:ext cx="46200" cy="36875"/>
            </a:xfrm>
            <a:custGeom>
              <a:avLst/>
              <a:gdLst/>
              <a:ahLst/>
              <a:cxnLst/>
              <a:rect l="l" t="t" r="r" b="b"/>
              <a:pathLst>
                <a:path w="1848" h="1475" extrusionOk="0">
                  <a:moveTo>
                    <a:pt x="933" y="1"/>
                  </a:moveTo>
                  <a:cubicBezTo>
                    <a:pt x="418" y="1"/>
                    <a:pt x="0" y="326"/>
                    <a:pt x="0" y="729"/>
                  </a:cubicBezTo>
                  <a:cubicBezTo>
                    <a:pt x="0" y="1135"/>
                    <a:pt x="418" y="1475"/>
                    <a:pt x="933" y="1475"/>
                  </a:cubicBezTo>
                  <a:cubicBezTo>
                    <a:pt x="1429" y="1475"/>
                    <a:pt x="1847" y="1135"/>
                    <a:pt x="1847" y="729"/>
                  </a:cubicBezTo>
                  <a:cubicBezTo>
                    <a:pt x="1847" y="326"/>
                    <a:pt x="1429" y="1"/>
                    <a:pt x="933"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9"/>
            <p:cNvSpPr/>
            <p:nvPr/>
          </p:nvSpPr>
          <p:spPr>
            <a:xfrm>
              <a:off x="466275" y="3610950"/>
              <a:ext cx="39300" cy="34550"/>
            </a:xfrm>
            <a:custGeom>
              <a:avLst/>
              <a:gdLst/>
              <a:ahLst/>
              <a:cxnLst/>
              <a:rect l="l" t="t" r="r" b="b"/>
              <a:pathLst>
                <a:path w="1572" h="1382" extrusionOk="0">
                  <a:moveTo>
                    <a:pt x="792" y="1"/>
                  </a:moveTo>
                  <a:cubicBezTo>
                    <a:pt x="359" y="1"/>
                    <a:pt x="1" y="310"/>
                    <a:pt x="1" y="683"/>
                  </a:cubicBezTo>
                  <a:cubicBezTo>
                    <a:pt x="1" y="1071"/>
                    <a:pt x="359" y="1381"/>
                    <a:pt x="792" y="1381"/>
                  </a:cubicBezTo>
                  <a:cubicBezTo>
                    <a:pt x="1213" y="1381"/>
                    <a:pt x="1571" y="1071"/>
                    <a:pt x="1571" y="683"/>
                  </a:cubicBezTo>
                  <a:cubicBezTo>
                    <a:pt x="1571" y="310"/>
                    <a:pt x="1213" y="1"/>
                    <a:pt x="792"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9"/>
            <p:cNvSpPr/>
            <p:nvPr/>
          </p:nvSpPr>
          <p:spPr>
            <a:xfrm>
              <a:off x="648550" y="3654425"/>
              <a:ext cx="23350" cy="19525"/>
            </a:xfrm>
            <a:custGeom>
              <a:avLst/>
              <a:gdLst/>
              <a:ahLst/>
              <a:cxnLst/>
              <a:rect l="l" t="t" r="r" b="b"/>
              <a:pathLst>
                <a:path w="934" h="781" extrusionOk="0">
                  <a:moveTo>
                    <a:pt x="467" y="0"/>
                  </a:moveTo>
                  <a:cubicBezTo>
                    <a:pt x="217" y="0"/>
                    <a:pt x="0" y="172"/>
                    <a:pt x="0" y="388"/>
                  </a:cubicBezTo>
                  <a:cubicBezTo>
                    <a:pt x="0" y="608"/>
                    <a:pt x="217" y="780"/>
                    <a:pt x="467" y="780"/>
                  </a:cubicBezTo>
                  <a:cubicBezTo>
                    <a:pt x="732" y="780"/>
                    <a:pt x="933" y="608"/>
                    <a:pt x="933" y="388"/>
                  </a:cubicBezTo>
                  <a:cubicBezTo>
                    <a:pt x="933" y="172"/>
                    <a:pt x="732" y="0"/>
                    <a:pt x="467" y="0"/>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9"/>
            <p:cNvSpPr/>
            <p:nvPr/>
          </p:nvSpPr>
          <p:spPr>
            <a:xfrm>
              <a:off x="543975" y="3690975"/>
              <a:ext cx="17200" cy="12075"/>
            </a:xfrm>
            <a:custGeom>
              <a:avLst/>
              <a:gdLst/>
              <a:ahLst/>
              <a:cxnLst/>
              <a:rect l="l" t="t" r="r" b="b"/>
              <a:pathLst>
                <a:path w="688" h="483" extrusionOk="0">
                  <a:moveTo>
                    <a:pt x="344" y="1"/>
                  </a:moveTo>
                  <a:cubicBezTo>
                    <a:pt x="157" y="1"/>
                    <a:pt x="1" y="109"/>
                    <a:pt x="1" y="251"/>
                  </a:cubicBezTo>
                  <a:cubicBezTo>
                    <a:pt x="1" y="374"/>
                    <a:pt x="157" y="482"/>
                    <a:pt x="344" y="482"/>
                  </a:cubicBezTo>
                  <a:cubicBezTo>
                    <a:pt x="545" y="482"/>
                    <a:pt x="687" y="374"/>
                    <a:pt x="687" y="251"/>
                  </a:cubicBezTo>
                  <a:cubicBezTo>
                    <a:pt x="687" y="109"/>
                    <a:pt x="545" y="1"/>
                    <a:pt x="344" y="1"/>
                  </a:cubicBezTo>
                  <a:close/>
                </a:path>
              </a:pathLst>
            </a:custGeom>
            <a:solidFill>
              <a:srgbClr val="AADC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9"/>
            <p:cNvSpPr/>
            <p:nvPr/>
          </p:nvSpPr>
          <p:spPr>
            <a:xfrm>
              <a:off x="551350" y="3627825"/>
              <a:ext cx="52175" cy="18875"/>
            </a:xfrm>
            <a:custGeom>
              <a:avLst/>
              <a:gdLst/>
              <a:ahLst/>
              <a:cxnLst/>
              <a:rect l="l" t="t" r="r" b="b"/>
              <a:pathLst>
                <a:path w="2087" h="755" extrusionOk="0">
                  <a:moveTo>
                    <a:pt x="1028" y="0"/>
                  </a:moveTo>
                  <a:cubicBezTo>
                    <a:pt x="986" y="0"/>
                    <a:pt x="945" y="3"/>
                    <a:pt x="903" y="8"/>
                  </a:cubicBezTo>
                  <a:cubicBezTo>
                    <a:pt x="359" y="72"/>
                    <a:pt x="64" y="538"/>
                    <a:pt x="49" y="568"/>
                  </a:cubicBezTo>
                  <a:cubicBezTo>
                    <a:pt x="0" y="613"/>
                    <a:pt x="19" y="691"/>
                    <a:pt x="79" y="740"/>
                  </a:cubicBezTo>
                  <a:cubicBezTo>
                    <a:pt x="94" y="740"/>
                    <a:pt x="127" y="755"/>
                    <a:pt x="142" y="755"/>
                  </a:cubicBezTo>
                  <a:cubicBezTo>
                    <a:pt x="187" y="755"/>
                    <a:pt x="235" y="740"/>
                    <a:pt x="250" y="691"/>
                  </a:cubicBezTo>
                  <a:cubicBezTo>
                    <a:pt x="250" y="691"/>
                    <a:pt x="515" y="303"/>
                    <a:pt x="933" y="258"/>
                  </a:cubicBezTo>
                  <a:cubicBezTo>
                    <a:pt x="962" y="255"/>
                    <a:pt x="991" y="253"/>
                    <a:pt x="1020" y="253"/>
                  </a:cubicBezTo>
                  <a:cubicBezTo>
                    <a:pt x="1291" y="253"/>
                    <a:pt x="1573" y="395"/>
                    <a:pt x="1866" y="661"/>
                  </a:cubicBezTo>
                  <a:cubicBezTo>
                    <a:pt x="1888" y="690"/>
                    <a:pt x="1917" y="702"/>
                    <a:pt x="1945" y="702"/>
                  </a:cubicBezTo>
                  <a:cubicBezTo>
                    <a:pt x="1979" y="702"/>
                    <a:pt x="2013" y="686"/>
                    <a:pt x="2038" y="661"/>
                  </a:cubicBezTo>
                  <a:cubicBezTo>
                    <a:pt x="2086" y="613"/>
                    <a:pt x="2086" y="538"/>
                    <a:pt x="2038" y="490"/>
                  </a:cubicBezTo>
                  <a:cubicBezTo>
                    <a:pt x="1706" y="171"/>
                    <a:pt x="1362" y="0"/>
                    <a:pt x="1028" y="0"/>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9"/>
            <p:cNvSpPr/>
            <p:nvPr/>
          </p:nvSpPr>
          <p:spPr>
            <a:xfrm>
              <a:off x="481375" y="3585775"/>
              <a:ext cx="70825" cy="40675"/>
            </a:xfrm>
            <a:custGeom>
              <a:avLst/>
              <a:gdLst/>
              <a:ahLst/>
              <a:cxnLst/>
              <a:rect l="l" t="t" r="r" b="b"/>
              <a:pathLst>
                <a:path w="2833" h="1627" extrusionOk="0">
                  <a:moveTo>
                    <a:pt x="1497" y="0"/>
                  </a:moveTo>
                  <a:cubicBezTo>
                    <a:pt x="1433" y="0"/>
                    <a:pt x="1370" y="4"/>
                    <a:pt x="1307" y="11"/>
                  </a:cubicBezTo>
                  <a:cubicBezTo>
                    <a:pt x="766" y="90"/>
                    <a:pt x="374" y="508"/>
                    <a:pt x="158" y="866"/>
                  </a:cubicBezTo>
                  <a:cubicBezTo>
                    <a:pt x="1" y="1131"/>
                    <a:pt x="158" y="1489"/>
                    <a:pt x="452" y="1549"/>
                  </a:cubicBezTo>
                  <a:cubicBezTo>
                    <a:pt x="654" y="1582"/>
                    <a:pt x="874" y="1612"/>
                    <a:pt x="1061" y="1627"/>
                  </a:cubicBezTo>
                  <a:cubicBezTo>
                    <a:pt x="889" y="1489"/>
                    <a:pt x="781" y="1269"/>
                    <a:pt x="781" y="1037"/>
                  </a:cubicBezTo>
                  <a:cubicBezTo>
                    <a:pt x="781" y="601"/>
                    <a:pt x="1184" y="228"/>
                    <a:pt x="1665" y="228"/>
                  </a:cubicBezTo>
                  <a:cubicBezTo>
                    <a:pt x="2165" y="228"/>
                    <a:pt x="2568" y="586"/>
                    <a:pt x="2568" y="1037"/>
                  </a:cubicBezTo>
                  <a:cubicBezTo>
                    <a:pt x="2568" y="1269"/>
                    <a:pt x="2460" y="1474"/>
                    <a:pt x="2288" y="1627"/>
                  </a:cubicBezTo>
                  <a:cubicBezTo>
                    <a:pt x="2396" y="1612"/>
                    <a:pt x="2490" y="1597"/>
                    <a:pt x="2553" y="1597"/>
                  </a:cubicBezTo>
                  <a:cubicBezTo>
                    <a:pt x="2706" y="1582"/>
                    <a:pt x="2833" y="1440"/>
                    <a:pt x="2818" y="1287"/>
                  </a:cubicBezTo>
                  <a:cubicBezTo>
                    <a:pt x="2818" y="1239"/>
                    <a:pt x="2818" y="1209"/>
                    <a:pt x="2799" y="1161"/>
                  </a:cubicBezTo>
                  <a:cubicBezTo>
                    <a:pt x="2755" y="758"/>
                    <a:pt x="2520" y="134"/>
                    <a:pt x="1699" y="11"/>
                  </a:cubicBezTo>
                  <a:cubicBezTo>
                    <a:pt x="1628" y="4"/>
                    <a:pt x="1562" y="0"/>
                    <a:pt x="1497"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9"/>
            <p:cNvSpPr/>
            <p:nvPr/>
          </p:nvSpPr>
          <p:spPr>
            <a:xfrm>
              <a:off x="500875" y="3591450"/>
              <a:ext cx="44725" cy="35650"/>
            </a:xfrm>
            <a:custGeom>
              <a:avLst/>
              <a:gdLst/>
              <a:ahLst/>
              <a:cxnLst/>
              <a:rect l="l" t="t" r="r" b="b"/>
              <a:pathLst>
                <a:path w="1789" h="1426" extrusionOk="0">
                  <a:moveTo>
                    <a:pt x="885" y="1"/>
                  </a:moveTo>
                  <a:cubicBezTo>
                    <a:pt x="404" y="1"/>
                    <a:pt x="1" y="374"/>
                    <a:pt x="1" y="810"/>
                  </a:cubicBezTo>
                  <a:cubicBezTo>
                    <a:pt x="1" y="1042"/>
                    <a:pt x="109" y="1262"/>
                    <a:pt x="281" y="1400"/>
                  </a:cubicBezTo>
                  <a:cubicBezTo>
                    <a:pt x="467" y="1419"/>
                    <a:pt x="644" y="1425"/>
                    <a:pt x="810" y="1425"/>
                  </a:cubicBezTo>
                  <a:cubicBezTo>
                    <a:pt x="1073" y="1425"/>
                    <a:pt x="1307" y="1409"/>
                    <a:pt x="1508" y="1400"/>
                  </a:cubicBezTo>
                  <a:cubicBezTo>
                    <a:pt x="1680" y="1247"/>
                    <a:pt x="1788" y="1042"/>
                    <a:pt x="1788" y="810"/>
                  </a:cubicBezTo>
                  <a:cubicBezTo>
                    <a:pt x="1788" y="359"/>
                    <a:pt x="1385" y="1"/>
                    <a:pt x="885" y="1"/>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9"/>
            <p:cNvSpPr/>
            <p:nvPr/>
          </p:nvSpPr>
          <p:spPr>
            <a:xfrm>
              <a:off x="475600" y="3556400"/>
              <a:ext cx="92550" cy="41700"/>
            </a:xfrm>
            <a:custGeom>
              <a:avLst/>
              <a:gdLst/>
              <a:ahLst/>
              <a:cxnLst/>
              <a:rect l="l" t="t" r="r" b="b"/>
              <a:pathLst>
                <a:path w="3702" h="1668" extrusionOk="0">
                  <a:moveTo>
                    <a:pt x="208" y="0"/>
                  </a:moveTo>
                  <a:cubicBezTo>
                    <a:pt x="157" y="0"/>
                    <a:pt x="105" y="24"/>
                    <a:pt x="64" y="67"/>
                  </a:cubicBezTo>
                  <a:cubicBezTo>
                    <a:pt x="1" y="145"/>
                    <a:pt x="1" y="254"/>
                    <a:pt x="79" y="332"/>
                  </a:cubicBezTo>
                  <a:cubicBezTo>
                    <a:pt x="139" y="377"/>
                    <a:pt x="1616" y="1668"/>
                    <a:pt x="2676" y="1668"/>
                  </a:cubicBezTo>
                  <a:cubicBezTo>
                    <a:pt x="2769" y="1668"/>
                    <a:pt x="2844" y="1668"/>
                    <a:pt x="2922" y="1653"/>
                  </a:cubicBezTo>
                  <a:cubicBezTo>
                    <a:pt x="3265" y="1574"/>
                    <a:pt x="3482" y="1418"/>
                    <a:pt x="3560" y="1186"/>
                  </a:cubicBezTo>
                  <a:cubicBezTo>
                    <a:pt x="3702" y="783"/>
                    <a:pt x="3344" y="332"/>
                    <a:pt x="3295" y="283"/>
                  </a:cubicBezTo>
                  <a:cubicBezTo>
                    <a:pt x="3264" y="242"/>
                    <a:pt x="3218" y="223"/>
                    <a:pt x="3168" y="223"/>
                  </a:cubicBezTo>
                  <a:cubicBezTo>
                    <a:pt x="3123" y="223"/>
                    <a:pt x="3075" y="238"/>
                    <a:pt x="3030" y="268"/>
                  </a:cubicBezTo>
                  <a:cubicBezTo>
                    <a:pt x="2956" y="332"/>
                    <a:pt x="2956" y="455"/>
                    <a:pt x="3015" y="533"/>
                  </a:cubicBezTo>
                  <a:cubicBezTo>
                    <a:pt x="3079" y="612"/>
                    <a:pt x="3265" y="892"/>
                    <a:pt x="3202" y="1063"/>
                  </a:cubicBezTo>
                  <a:cubicBezTo>
                    <a:pt x="3157" y="1186"/>
                    <a:pt x="2986" y="1250"/>
                    <a:pt x="2844" y="1280"/>
                  </a:cubicBezTo>
                  <a:cubicBezTo>
                    <a:pt x="2788" y="1293"/>
                    <a:pt x="2728" y="1299"/>
                    <a:pt x="2665" y="1299"/>
                  </a:cubicBezTo>
                  <a:cubicBezTo>
                    <a:pt x="1915" y="1299"/>
                    <a:pt x="742" y="410"/>
                    <a:pt x="325" y="52"/>
                  </a:cubicBezTo>
                  <a:cubicBezTo>
                    <a:pt x="291" y="17"/>
                    <a:pt x="250" y="0"/>
                    <a:pt x="208" y="0"/>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9"/>
            <p:cNvSpPr/>
            <p:nvPr/>
          </p:nvSpPr>
          <p:spPr>
            <a:xfrm>
              <a:off x="596500" y="3585775"/>
              <a:ext cx="70725" cy="40675"/>
            </a:xfrm>
            <a:custGeom>
              <a:avLst/>
              <a:gdLst/>
              <a:ahLst/>
              <a:cxnLst/>
              <a:rect l="l" t="t" r="r" b="b"/>
              <a:pathLst>
                <a:path w="2829" h="1627" extrusionOk="0">
                  <a:moveTo>
                    <a:pt x="1332" y="0"/>
                  </a:moveTo>
                  <a:cubicBezTo>
                    <a:pt x="1270" y="0"/>
                    <a:pt x="1204" y="4"/>
                    <a:pt x="1135" y="11"/>
                  </a:cubicBezTo>
                  <a:cubicBezTo>
                    <a:pt x="295" y="134"/>
                    <a:pt x="79" y="758"/>
                    <a:pt x="15" y="1161"/>
                  </a:cubicBezTo>
                  <a:cubicBezTo>
                    <a:pt x="15" y="1209"/>
                    <a:pt x="15" y="1239"/>
                    <a:pt x="0" y="1287"/>
                  </a:cubicBezTo>
                  <a:cubicBezTo>
                    <a:pt x="0" y="1440"/>
                    <a:pt x="108" y="1582"/>
                    <a:pt x="265" y="1597"/>
                  </a:cubicBezTo>
                  <a:cubicBezTo>
                    <a:pt x="373" y="1612"/>
                    <a:pt x="511" y="1627"/>
                    <a:pt x="668" y="1627"/>
                  </a:cubicBezTo>
                  <a:cubicBezTo>
                    <a:pt x="497" y="1489"/>
                    <a:pt x="388" y="1269"/>
                    <a:pt x="388" y="1037"/>
                  </a:cubicBezTo>
                  <a:cubicBezTo>
                    <a:pt x="388" y="586"/>
                    <a:pt x="791" y="228"/>
                    <a:pt x="1273" y="228"/>
                  </a:cubicBezTo>
                  <a:cubicBezTo>
                    <a:pt x="1773" y="228"/>
                    <a:pt x="2161" y="601"/>
                    <a:pt x="2161" y="1037"/>
                  </a:cubicBezTo>
                  <a:cubicBezTo>
                    <a:pt x="2161" y="1269"/>
                    <a:pt x="2067" y="1474"/>
                    <a:pt x="1896" y="1612"/>
                  </a:cubicBezTo>
                  <a:cubicBezTo>
                    <a:pt x="2052" y="1597"/>
                    <a:pt x="2205" y="1582"/>
                    <a:pt x="2362" y="1549"/>
                  </a:cubicBezTo>
                  <a:cubicBezTo>
                    <a:pt x="2672" y="1489"/>
                    <a:pt x="2829" y="1131"/>
                    <a:pt x="2657" y="866"/>
                  </a:cubicBezTo>
                  <a:cubicBezTo>
                    <a:pt x="2440" y="508"/>
                    <a:pt x="2067" y="90"/>
                    <a:pt x="1508" y="11"/>
                  </a:cubicBezTo>
                  <a:cubicBezTo>
                    <a:pt x="1454" y="4"/>
                    <a:pt x="1395" y="0"/>
                    <a:pt x="1332" y="0"/>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9"/>
            <p:cNvSpPr/>
            <p:nvPr/>
          </p:nvSpPr>
          <p:spPr>
            <a:xfrm>
              <a:off x="606200" y="3591450"/>
              <a:ext cx="44325" cy="35600"/>
            </a:xfrm>
            <a:custGeom>
              <a:avLst/>
              <a:gdLst/>
              <a:ahLst/>
              <a:cxnLst/>
              <a:rect l="l" t="t" r="r" b="b"/>
              <a:pathLst>
                <a:path w="1773" h="1424" extrusionOk="0">
                  <a:moveTo>
                    <a:pt x="885" y="1"/>
                  </a:moveTo>
                  <a:cubicBezTo>
                    <a:pt x="403" y="1"/>
                    <a:pt x="0" y="359"/>
                    <a:pt x="0" y="810"/>
                  </a:cubicBezTo>
                  <a:cubicBezTo>
                    <a:pt x="0" y="1042"/>
                    <a:pt x="109" y="1262"/>
                    <a:pt x="280" y="1400"/>
                  </a:cubicBezTo>
                  <a:cubicBezTo>
                    <a:pt x="436" y="1415"/>
                    <a:pt x="610" y="1423"/>
                    <a:pt x="797" y="1423"/>
                  </a:cubicBezTo>
                  <a:cubicBezTo>
                    <a:pt x="1020" y="1423"/>
                    <a:pt x="1261" y="1411"/>
                    <a:pt x="1508" y="1385"/>
                  </a:cubicBezTo>
                  <a:cubicBezTo>
                    <a:pt x="1679" y="1247"/>
                    <a:pt x="1773" y="1042"/>
                    <a:pt x="1773" y="810"/>
                  </a:cubicBezTo>
                  <a:cubicBezTo>
                    <a:pt x="1773" y="374"/>
                    <a:pt x="1385" y="1"/>
                    <a:pt x="885" y="1"/>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9"/>
            <p:cNvSpPr/>
            <p:nvPr/>
          </p:nvSpPr>
          <p:spPr>
            <a:xfrm>
              <a:off x="580175" y="3554800"/>
              <a:ext cx="92450" cy="41725"/>
            </a:xfrm>
            <a:custGeom>
              <a:avLst/>
              <a:gdLst/>
              <a:ahLst/>
              <a:cxnLst/>
              <a:rect l="l" t="t" r="r" b="b"/>
              <a:pathLst>
                <a:path w="3698" h="1669" extrusionOk="0">
                  <a:moveTo>
                    <a:pt x="3493" y="1"/>
                  </a:moveTo>
                  <a:cubicBezTo>
                    <a:pt x="3450" y="1"/>
                    <a:pt x="3409" y="17"/>
                    <a:pt x="3373" y="53"/>
                  </a:cubicBezTo>
                  <a:cubicBezTo>
                    <a:pt x="2957" y="411"/>
                    <a:pt x="1787" y="1300"/>
                    <a:pt x="1034" y="1300"/>
                  </a:cubicBezTo>
                  <a:cubicBezTo>
                    <a:pt x="971" y="1300"/>
                    <a:pt x="911" y="1293"/>
                    <a:pt x="855" y="1280"/>
                  </a:cubicBezTo>
                  <a:cubicBezTo>
                    <a:pt x="713" y="1250"/>
                    <a:pt x="526" y="1187"/>
                    <a:pt x="497" y="1064"/>
                  </a:cubicBezTo>
                  <a:cubicBezTo>
                    <a:pt x="433" y="892"/>
                    <a:pt x="605" y="612"/>
                    <a:pt x="683" y="534"/>
                  </a:cubicBezTo>
                  <a:cubicBezTo>
                    <a:pt x="747" y="456"/>
                    <a:pt x="732" y="332"/>
                    <a:pt x="653" y="269"/>
                  </a:cubicBezTo>
                  <a:cubicBezTo>
                    <a:pt x="617" y="241"/>
                    <a:pt x="574" y="226"/>
                    <a:pt x="530" y="226"/>
                  </a:cubicBezTo>
                  <a:cubicBezTo>
                    <a:pt x="481" y="226"/>
                    <a:pt x="430" y="246"/>
                    <a:pt x="388" y="288"/>
                  </a:cubicBezTo>
                  <a:cubicBezTo>
                    <a:pt x="358" y="332"/>
                    <a:pt x="0" y="784"/>
                    <a:pt x="138" y="1187"/>
                  </a:cubicBezTo>
                  <a:cubicBezTo>
                    <a:pt x="217" y="1422"/>
                    <a:pt x="433" y="1575"/>
                    <a:pt x="776" y="1653"/>
                  </a:cubicBezTo>
                  <a:cubicBezTo>
                    <a:pt x="855" y="1668"/>
                    <a:pt x="933" y="1668"/>
                    <a:pt x="1011" y="1668"/>
                  </a:cubicBezTo>
                  <a:cubicBezTo>
                    <a:pt x="2067" y="1668"/>
                    <a:pt x="3545" y="381"/>
                    <a:pt x="3605" y="332"/>
                  </a:cubicBezTo>
                  <a:cubicBezTo>
                    <a:pt x="3683" y="254"/>
                    <a:pt x="3698" y="146"/>
                    <a:pt x="3638" y="68"/>
                  </a:cubicBezTo>
                  <a:cubicBezTo>
                    <a:pt x="3595" y="25"/>
                    <a:pt x="3544" y="1"/>
                    <a:pt x="3493" y="1"/>
                  </a:cubicBezTo>
                  <a:close/>
                </a:path>
              </a:pathLst>
            </a:custGeom>
            <a:solidFill>
              <a:srgbClr val="0E48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95" name="Google Shape;995;p9"/>
          <p:cNvGrpSpPr/>
          <p:nvPr/>
        </p:nvGrpSpPr>
        <p:grpSpPr>
          <a:xfrm>
            <a:off x="627065" y="355386"/>
            <a:ext cx="1097045" cy="354586"/>
            <a:chOff x="-33646250" y="3586425"/>
            <a:chExt cx="293000" cy="292225"/>
          </a:xfrm>
        </p:grpSpPr>
        <p:sp>
          <p:nvSpPr>
            <p:cNvPr id="996" name="Google Shape;996;p9"/>
            <p:cNvSpPr/>
            <p:nvPr/>
          </p:nvSpPr>
          <p:spPr>
            <a:xfrm>
              <a:off x="-33646250" y="3739225"/>
              <a:ext cx="141775" cy="139425"/>
            </a:xfrm>
            <a:custGeom>
              <a:avLst/>
              <a:gdLst/>
              <a:ahLst/>
              <a:cxnLst/>
              <a:rect l="l" t="t" r="r" b="b"/>
              <a:pathLst>
                <a:path w="5671" h="5577" extrusionOk="0">
                  <a:moveTo>
                    <a:pt x="4190" y="1"/>
                  </a:moveTo>
                  <a:cubicBezTo>
                    <a:pt x="4001" y="316"/>
                    <a:pt x="3970" y="725"/>
                    <a:pt x="4127" y="1040"/>
                  </a:cubicBezTo>
                  <a:lnTo>
                    <a:pt x="3497" y="1670"/>
                  </a:lnTo>
                  <a:cubicBezTo>
                    <a:pt x="3345" y="1589"/>
                    <a:pt x="3194" y="1550"/>
                    <a:pt x="3047" y="1550"/>
                  </a:cubicBezTo>
                  <a:cubicBezTo>
                    <a:pt x="2797" y="1550"/>
                    <a:pt x="2561" y="1661"/>
                    <a:pt x="2363" y="1859"/>
                  </a:cubicBezTo>
                  <a:lnTo>
                    <a:pt x="378" y="3813"/>
                  </a:lnTo>
                  <a:cubicBezTo>
                    <a:pt x="0" y="4222"/>
                    <a:pt x="0" y="4884"/>
                    <a:pt x="378" y="5293"/>
                  </a:cubicBezTo>
                  <a:cubicBezTo>
                    <a:pt x="583" y="5482"/>
                    <a:pt x="851" y="5577"/>
                    <a:pt x="1115" y="5577"/>
                  </a:cubicBezTo>
                  <a:cubicBezTo>
                    <a:pt x="1378" y="5577"/>
                    <a:pt x="1638" y="5482"/>
                    <a:pt x="1827" y="5293"/>
                  </a:cubicBezTo>
                  <a:lnTo>
                    <a:pt x="3812" y="3309"/>
                  </a:lnTo>
                  <a:cubicBezTo>
                    <a:pt x="4096" y="3025"/>
                    <a:pt x="4190" y="2553"/>
                    <a:pt x="4001" y="2143"/>
                  </a:cubicBezTo>
                  <a:lnTo>
                    <a:pt x="4631" y="1513"/>
                  </a:lnTo>
                  <a:cubicBezTo>
                    <a:pt x="4789" y="1576"/>
                    <a:pt x="4915" y="1607"/>
                    <a:pt x="5072" y="1607"/>
                  </a:cubicBezTo>
                  <a:cubicBezTo>
                    <a:pt x="5261" y="1607"/>
                    <a:pt x="5450" y="1544"/>
                    <a:pt x="5671" y="1418"/>
                  </a:cubicBezTo>
                  <a:cubicBezTo>
                    <a:pt x="5041" y="1040"/>
                    <a:pt x="4568" y="568"/>
                    <a:pt x="4190"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9"/>
            <p:cNvSpPr/>
            <p:nvPr/>
          </p:nvSpPr>
          <p:spPr>
            <a:xfrm>
              <a:off x="-33541500" y="3586425"/>
              <a:ext cx="188250" cy="187475"/>
            </a:xfrm>
            <a:custGeom>
              <a:avLst/>
              <a:gdLst/>
              <a:ahLst/>
              <a:cxnLst/>
              <a:rect l="l" t="t" r="r" b="b"/>
              <a:pathLst>
                <a:path w="7530" h="7499" extrusionOk="0">
                  <a:moveTo>
                    <a:pt x="3718" y="1387"/>
                  </a:moveTo>
                  <a:cubicBezTo>
                    <a:pt x="4253" y="1387"/>
                    <a:pt x="4726" y="1859"/>
                    <a:pt x="4726" y="2427"/>
                  </a:cubicBezTo>
                  <a:cubicBezTo>
                    <a:pt x="4789" y="2805"/>
                    <a:pt x="4505" y="3214"/>
                    <a:pt x="4096" y="3372"/>
                  </a:cubicBezTo>
                  <a:lnTo>
                    <a:pt x="4096" y="3750"/>
                  </a:lnTo>
                  <a:cubicBezTo>
                    <a:pt x="4096" y="3939"/>
                    <a:pt x="3938" y="4096"/>
                    <a:pt x="3749" y="4096"/>
                  </a:cubicBezTo>
                  <a:cubicBezTo>
                    <a:pt x="3560" y="4096"/>
                    <a:pt x="3403" y="3939"/>
                    <a:pt x="3403" y="3750"/>
                  </a:cubicBezTo>
                  <a:lnTo>
                    <a:pt x="3403" y="3372"/>
                  </a:lnTo>
                  <a:cubicBezTo>
                    <a:pt x="3403" y="3088"/>
                    <a:pt x="3592" y="2805"/>
                    <a:pt x="3875" y="2742"/>
                  </a:cubicBezTo>
                  <a:cubicBezTo>
                    <a:pt x="4001" y="2679"/>
                    <a:pt x="4096" y="2521"/>
                    <a:pt x="4096" y="2427"/>
                  </a:cubicBezTo>
                  <a:cubicBezTo>
                    <a:pt x="4096" y="2206"/>
                    <a:pt x="3938" y="2049"/>
                    <a:pt x="3749" y="2049"/>
                  </a:cubicBezTo>
                  <a:cubicBezTo>
                    <a:pt x="3560" y="2049"/>
                    <a:pt x="3403" y="2206"/>
                    <a:pt x="3403" y="2427"/>
                  </a:cubicBezTo>
                  <a:cubicBezTo>
                    <a:pt x="3403" y="2616"/>
                    <a:pt x="3245" y="2773"/>
                    <a:pt x="3056" y="2773"/>
                  </a:cubicBezTo>
                  <a:cubicBezTo>
                    <a:pt x="2836" y="2773"/>
                    <a:pt x="2678" y="2616"/>
                    <a:pt x="2678" y="2427"/>
                  </a:cubicBezTo>
                  <a:cubicBezTo>
                    <a:pt x="2678" y="1859"/>
                    <a:pt x="3151" y="1387"/>
                    <a:pt x="3718" y="1387"/>
                  </a:cubicBezTo>
                  <a:close/>
                  <a:moveTo>
                    <a:pt x="3749" y="4726"/>
                  </a:moveTo>
                  <a:cubicBezTo>
                    <a:pt x="3938" y="4726"/>
                    <a:pt x="4096" y="4884"/>
                    <a:pt x="4096" y="5104"/>
                  </a:cubicBezTo>
                  <a:cubicBezTo>
                    <a:pt x="4096" y="5294"/>
                    <a:pt x="3938" y="5451"/>
                    <a:pt x="3749" y="5451"/>
                  </a:cubicBezTo>
                  <a:cubicBezTo>
                    <a:pt x="3560" y="5451"/>
                    <a:pt x="3403" y="5294"/>
                    <a:pt x="3403" y="5104"/>
                  </a:cubicBezTo>
                  <a:cubicBezTo>
                    <a:pt x="3403" y="4884"/>
                    <a:pt x="3560" y="4726"/>
                    <a:pt x="3749" y="4726"/>
                  </a:cubicBezTo>
                  <a:close/>
                  <a:moveTo>
                    <a:pt x="3749" y="1"/>
                  </a:moveTo>
                  <a:cubicBezTo>
                    <a:pt x="1670" y="1"/>
                    <a:pt x="0" y="1702"/>
                    <a:pt x="0" y="3750"/>
                  </a:cubicBezTo>
                  <a:cubicBezTo>
                    <a:pt x="0" y="5829"/>
                    <a:pt x="1702" y="7499"/>
                    <a:pt x="3749" y="7499"/>
                  </a:cubicBezTo>
                  <a:cubicBezTo>
                    <a:pt x="5829" y="7499"/>
                    <a:pt x="7498" y="5798"/>
                    <a:pt x="7498" y="3750"/>
                  </a:cubicBezTo>
                  <a:cubicBezTo>
                    <a:pt x="7530" y="1670"/>
                    <a:pt x="5829" y="1"/>
                    <a:pt x="3749"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98" name="Google Shape;998;p9"/>
          <p:cNvSpPr/>
          <p:nvPr/>
        </p:nvSpPr>
        <p:spPr>
          <a:xfrm>
            <a:off x="2118726" y="312489"/>
            <a:ext cx="5343129"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chemeClr val="accent1"/>
                </a:solidFill>
                <a:latin typeface="Arial"/>
                <a:ea typeface="Arial"/>
                <a:cs typeface="Arial"/>
                <a:sym typeface="Arial"/>
              </a:rPr>
              <a:t>Comparison of vaccination drive in continents</a:t>
            </a:r>
            <a:endParaRPr/>
          </a:p>
          <a:p>
            <a:pPr marL="0" marR="0" lvl="0" indent="0" algn="ctr" rtl="0">
              <a:lnSpc>
                <a:spcPct val="100000"/>
              </a:lnSpc>
              <a:spcBef>
                <a:spcPts val="0"/>
              </a:spcBef>
              <a:spcAft>
                <a:spcPts val="0"/>
              </a:spcAft>
              <a:buNone/>
            </a:pPr>
            <a:r>
              <a:rPr lang="en-US" sz="2000" b="0" i="0" u="none" strike="noStrike" cap="none">
                <a:solidFill>
                  <a:schemeClr val="accent1"/>
                </a:solidFill>
                <a:latin typeface="Arial"/>
                <a:ea typeface="Arial"/>
                <a:cs typeface="Arial"/>
                <a:sym typeface="Arial"/>
              </a:rPr>
              <a:t>Month wise</a:t>
            </a:r>
            <a:endParaRPr sz="2000" b="0" i="0" u="none" strike="noStrike" cap="none">
              <a:solidFill>
                <a:schemeClr val="accen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Curie Breakthrough by Slidesgo">
  <a:themeElements>
    <a:clrScheme name="Simple Light">
      <a:dk1>
        <a:srgbClr val="000000"/>
      </a:dk1>
      <a:lt1>
        <a:srgbClr val="FFFFFF"/>
      </a:lt1>
      <a:dk2>
        <a:srgbClr val="595959"/>
      </a:dk2>
      <a:lt2>
        <a:srgbClr val="EEEEEE"/>
      </a:lt2>
      <a:accent1>
        <a:srgbClr val="0E4776"/>
      </a:accent1>
      <a:accent2>
        <a:srgbClr val="02ACD0"/>
      </a:accent2>
      <a:accent3>
        <a:srgbClr val="AADBEE"/>
      </a:accent3>
      <a:accent4>
        <a:srgbClr val="F5AD9A"/>
      </a:accent4>
      <a:accent5>
        <a:srgbClr val="ED8984"/>
      </a:accent5>
      <a:accent6>
        <a:srgbClr val="EC686A"/>
      </a:accent6>
      <a:hlink>
        <a:srgbClr val="02ACD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420</Words>
  <Application>Microsoft Office PowerPoint</Application>
  <PresentationFormat>On-screen Show (16:9)</PresentationFormat>
  <Paragraphs>55</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Noto Sans Symbols</vt:lpstr>
      <vt:lpstr>Curie Breakthrough by Slidesgo</vt:lpstr>
      <vt:lpstr>COVID-19 World Vaccination Data Analysis</vt:lpstr>
      <vt:lpstr>TABLE OF CONTENTS</vt:lpstr>
      <vt:lpstr>Dataset</vt:lpstr>
      <vt:lpstr>PowerPoint Presentation</vt:lpstr>
      <vt:lpstr>Problem Statements  This analysis will help to track COVID-19 vaccination in the World, answer instantly to below questions!!  1. Tracking Coronavirus Vaccinations Around the World? 2. In depth study of total Number of people fully and partially vaccinated? 3. Analysis of total deaths and new deaths due to covid 19 around world    month wise summery? 4. In which month Covid case was on peak in year 2020 and 2021?? 4. Which vaccine is maximum used in particular country? 5. What are the Top 10 Vaccine around world? 6. Asia continents covid 19  analysis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World Vaccination Data Analysis</dc:title>
  <dc:creator>DELL</dc:creator>
  <cp:lastModifiedBy>Aditya Sharma</cp:lastModifiedBy>
  <cp:revision>4</cp:revision>
  <dcterms:modified xsi:type="dcterms:W3CDTF">2022-01-30T16:38:29Z</dcterms:modified>
</cp:coreProperties>
</file>